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3"/>
  </p:notesMasterIdLst>
  <p:sldIdLst>
    <p:sldId id="483" r:id="rId2"/>
    <p:sldId id="484" r:id="rId3"/>
    <p:sldId id="470" r:id="rId4"/>
    <p:sldId id="478" r:id="rId5"/>
    <p:sldId id="481" r:id="rId6"/>
    <p:sldId id="480" r:id="rId7"/>
    <p:sldId id="482" r:id="rId8"/>
    <p:sldId id="476" r:id="rId9"/>
    <p:sldId id="485" r:id="rId10"/>
    <p:sldId id="473" r:id="rId11"/>
    <p:sldId id="468" r:id="rId12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0" d="100"/>
          <a:sy n="80" d="100"/>
        </p:scale>
        <p:origin x="4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FCF47-32CA-4C44-9E3C-782007B7112E}" type="pres">
      <dgm:prSet presAssocID="{A59EC69B-8F3F-425B-819F-E8C557946AEE}" presName="ChildAccent3" presStyleCnt="0"/>
      <dgm:spPr/>
      <dgm:t>
        <a:bodyPr/>
        <a:lstStyle/>
        <a:p>
          <a:endParaRPr lang="en-US"/>
        </a:p>
      </dgm:t>
    </dgm:pt>
    <dgm:pt modelId="{2532504F-5FE1-4C97-B485-F05E8885EACC}" type="pres">
      <dgm:prSet presAssocID="{A59EC69B-8F3F-425B-819F-E8C557946AEE}" presName="ChildAccent" presStyleLbl="alignImgPlace1" presStyleIdx="1" presStyleCnt="4"/>
      <dgm:spPr/>
      <dgm:t>
        <a:bodyPr/>
        <a:lstStyle/>
        <a:p>
          <a:endParaRPr lang="en-US"/>
        </a:p>
      </dgm:t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69CE6-C767-48CC-AAFD-A238D1FFDABA}" type="pres">
      <dgm:prSet presAssocID="{7B3055AA-BF7C-46D0-9A9E-60087B9F57B4}" presName="ChildAccent2" presStyleCnt="0"/>
      <dgm:spPr/>
      <dgm:t>
        <a:bodyPr/>
        <a:lstStyle/>
        <a:p>
          <a:endParaRPr lang="en-US"/>
        </a:p>
      </dgm:t>
    </dgm:pt>
    <dgm:pt modelId="{06F8D57B-EDF4-4CF4-8700-DC2CA3E3028E}" type="pres">
      <dgm:prSet presAssocID="{7B3055AA-BF7C-46D0-9A9E-60087B9F57B4}" presName="ChildAccent" presStyleLbl="alignImgPlace1" presStyleIdx="2" presStyleCnt="4"/>
      <dgm:spPr/>
      <dgm:t>
        <a:bodyPr/>
        <a:lstStyle/>
        <a:p>
          <a:endParaRPr lang="en-US"/>
        </a:p>
      </dgm:t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5DF14-0FF5-45E4-8B19-015814092DBD}" type="pres">
      <dgm:prSet presAssocID="{988D96B0-D16E-4763-B393-84178CF4FF50}" presName="ChildAccent1" presStyleCnt="0"/>
      <dgm:spPr/>
      <dgm:t>
        <a:bodyPr/>
        <a:lstStyle/>
        <a:p>
          <a:endParaRPr lang="en-US"/>
        </a:p>
      </dgm:t>
    </dgm:pt>
    <dgm:pt modelId="{A134CDD1-D85F-44EF-8BEE-9F99A855C1E6}" type="pres">
      <dgm:prSet presAssocID="{988D96B0-D16E-4763-B393-84178CF4FF50}" presName="ChildAccent" presStyleLbl="alignImgPlace1" presStyleIdx="3" presStyleCnt="4"/>
      <dgm:spPr/>
      <dgm:t>
        <a:bodyPr/>
        <a:lstStyle/>
        <a:p>
          <a:endParaRPr lang="en-US"/>
        </a:p>
      </dgm:t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1/27/2025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1/27/2025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1/27/2025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1/27/2025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1/27/2025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1/27/2025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1/27/2025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xmlns="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and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Internship/Project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													    Dr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TITLE OF THE PROJECT / WORK ASSIGNED / DOMAIN</a:t>
            </a:r>
            <a:b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53482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xmlns="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xmlns="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  <a:endParaRPr lang="en-US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  <a:endParaRPr lang="en-US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  <a:endParaRPr lang="en-US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 smtClean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slide should include Overview of the company or organization, products and clients etc..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 is restricted to 3 slides.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domain/Technology during your Internship like Features, Importance etc.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your team, working project and reporting to etc.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challenges faced in searching Internship, cracking the interview, getting adjusted with the team etc.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Purpose and usage of your work.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169244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Note: Write in the below table what u will be achieving in each </a:t>
            </a:r>
            <a:r>
              <a:rPr lang="en-GB" dirty="0" smtClean="0">
                <a:solidFill>
                  <a:srgbClr val="0070C0"/>
                </a:solidFill>
              </a:rPr>
              <a:t>review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7667</TotalTime>
  <Words>240</Words>
  <Application>Microsoft Office PowerPoint</Application>
  <PresentationFormat>Widescreen</PresentationFormat>
  <Paragraphs>58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Tahoma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Working domain or the technology</vt:lpstr>
      <vt:lpstr>About your team and reporting Manager</vt:lpstr>
      <vt:lpstr>Challenges Faced in Internship</vt:lpstr>
      <vt:lpstr>Objectives of the 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Mohammed Zia Ur Rahman-Asst. Prof-CSE</cp:lastModifiedBy>
  <cp:revision>907</cp:revision>
  <cp:lastPrinted>2018-07-24T06:37:20Z</cp:lastPrinted>
  <dcterms:created xsi:type="dcterms:W3CDTF">2018-06-07T04:06:17Z</dcterms:created>
  <dcterms:modified xsi:type="dcterms:W3CDTF">2025-01-27T01:26:07Z</dcterms:modified>
</cp:coreProperties>
</file>