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8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03C3-51DE-4C61-A717-4B2796B9B9A0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AF6D-4D2B-4FAC-9D4C-108A91D4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financial-services/our-insights/how-top-tech-trends-will-transform-insurance#/auth-save" TargetMode="External"/><Relationship Id="rId2" Type="http://schemas.openxmlformats.org/officeDocument/2006/relationships/hyperlink" Target="https://www.damcogroup.com/blogs/software-for-insurance-brokers-improves-customer-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law.umn.edu/cgi/viewcontent.cgi?article=1582&amp;context=faculty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09960416"/>
              </p:ext>
            </p:extLst>
          </p:nvPr>
        </p:nvGraphicFramePr>
        <p:xfrm>
          <a:off x="569151" y="2299510"/>
          <a:ext cx="5489776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2"/>
              </a:rPr>
              <a:t>How Software for Insurance Brokers Improves Insurer-Customer Relationships (damcogroup.com)</a:t>
            </a:r>
            <a:endParaRPr lang="en-IN" sz="2800" dirty="0">
              <a:effectLst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3"/>
              </a:rPr>
              <a:t>Top tech trends in insurance | McKinsey</a:t>
            </a: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7E87EADD-3939-8776-DB59-F9763ED07E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435" y="10443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Increasing customer demand for transparency in the insurance industry is crucial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       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Transparently Opaque: Understanding the Lack of Transparency in Insurance Consumer Protection (umn.edu)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Advantages of existing method</a:t>
            </a:r>
          </a:p>
          <a:p>
            <a:r>
              <a:rPr lang="en-US" dirty="0"/>
              <a:t>Human Touch: Customers often prefer speaking directly to an expert, providing reassurance when making complex financial decisions </a:t>
            </a:r>
          </a:p>
          <a:p>
            <a:r>
              <a:rPr lang="en-US" dirty="0"/>
              <a:t>Comprehensive Responses: Experts are able to address detailed questions and provide in-depth explanations, which is valuable for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Limitations of existing method</a:t>
            </a:r>
          </a:p>
          <a:p>
            <a:r>
              <a:rPr lang="en-US" dirty="0"/>
              <a:t>Limited Availability: Many studies highlight that customer service experts are not available 24/7, causing delays in resolving queries</a:t>
            </a:r>
          </a:p>
          <a:p>
            <a:r>
              <a:rPr lang="en-US" dirty="0"/>
              <a:t>Inconvenience: Research indicates that waiting on hold and the time taken to get queries answered makes this method inefficient compared to modern solutions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4464B9-D86A-C7DC-E96E-94B7522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282"/>
            <a:ext cx="106680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Regional Language Translation: Implementing AI-based language translation tools to convert policies into multiple regional languages.</a:t>
            </a:r>
          </a:p>
          <a:p>
            <a:endParaRPr lang="en-US" sz="1800" dirty="0"/>
          </a:p>
          <a:p>
            <a:r>
              <a:rPr lang="en-US" sz="1800" dirty="0"/>
              <a:t>Chatbot for Queries: Build a chatbot to handle customer queries related to policies and provide instant support.</a:t>
            </a:r>
          </a:p>
          <a:p>
            <a:endParaRPr lang="en-US" sz="1800" dirty="0"/>
          </a:p>
          <a:p>
            <a:r>
              <a:rPr lang="en-US" sz="1800" dirty="0"/>
              <a:t>Document Summarization: Automatically summarize complex policy documents into simple, jargon-free text.</a:t>
            </a:r>
          </a:p>
          <a:p>
            <a:endParaRPr lang="en-US" sz="1800" dirty="0"/>
          </a:p>
          <a:p>
            <a:r>
              <a:rPr lang="en-US" sz="1800" dirty="0"/>
              <a:t>Backend API as Microservice: Developing and deploying a scalable microservice for the policy management and delivery system, accessible through backend APIs.</a:t>
            </a:r>
          </a:p>
          <a:p>
            <a:endParaRPr lang="en-US" sz="1800" dirty="0"/>
          </a:p>
          <a:p>
            <a:r>
              <a:rPr lang="en-US" sz="1800" dirty="0"/>
              <a:t>Text-to-Speech for Summaries: Integrate Text-to-Speech technology to convert summarized policy text into audio for improved accessibility.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Providing a user-friendly interface for solving queries.</a:t>
            </a:r>
          </a:p>
          <a:p>
            <a:r>
              <a:rPr lang="en-GB" sz="3200" dirty="0"/>
              <a:t>Enabling personalized query resolution via Chatbot</a:t>
            </a:r>
          </a:p>
          <a:p>
            <a:r>
              <a:rPr lang="en-GB" sz="3200" dirty="0"/>
              <a:t>Improved transparency</a:t>
            </a:r>
          </a:p>
          <a:p>
            <a:r>
              <a:rPr lang="en-GB" sz="3200" dirty="0"/>
              <a:t>Reducing policy misunderstandings</a:t>
            </a:r>
          </a:p>
          <a:p>
            <a:r>
              <a:rPr lang="en-GB" sz="3200" dirty="0"/>
              <a:t>Leveraging technology for personalized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Convert the policies into regional language.</a:t>
            </a:r>
          </a:p>
          <a:p>
            <a:r>
              <a:rPr lang="en-US" sz="3600" dirty="0"/>
              <a:t>Building a chatbot for queries.</a:t>
            </a:r>
          </a:p>
          <a:p>
            <a:r>
              <a:rPr lang="en-US" sz="3600" dirty="0"/>
              <a:t>Summaries entire document to the user from jargon to simple text using Al.</a:t>
            </a:r>
          </a:p>
          <a:p>
            <a:r>
              <a:rPr lang="en-US" sz="3600" dirty="0"/>
              <a:t>Lending backend API as a microservice</a:t>
            </a:r>
          </a:p>
          <a:p>
            <a:r>
              <a:rPr lang="en-US" sz="3600" dirty="0"/>
              <a:t>Text to Speech of Summaries.</a:t>
            </a:r>
            <a:endParaRPr lang="en-IN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168"/>
              </p:ext>
            </p:extLst>
          </p:nvPr>
        </p:nvGraphicFramePr>
        <p:xfrm>
          <a:off x="304358" y="753580"/>
          <a:ext cx="11583283" cy="66367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843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61378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9892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671535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29134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898110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393859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555184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0985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40147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Accessibility: Users can access policies in regional languages, making it easier to understand.</a:t>
            </a:r>
          </a:p>
          <a:p>
            <a:r>
              <a:rPr lang="en-US" dirty="0"/>
              <a:t>Faster Support: Instant query resolution through a chatbot, enhancing user satisfaction.</a:t>
            </a:r>
          </a:p>
          <a:p>
            <a:r>
              <a:rPr lang="en-US" dirty="0"/>
              <a:t>Clear Understanding: AI summarization simplifies policy jargon, helping users make informed decisions.</a:t>
            </a:r>
          </a:p>
          <a:p>
            <a:r>
              <a:rPr lang="en-US" dirty="0"/>
              <a:t>Personalized Experience: Tailored recommendations and information based on user profiles and preferences, enhancing relevance and engagement.</a:t>
            </a:r>
          </a:p>
          <a:p>
            <a:r>
              <a:rPr lang="en-IN" dirty="0"/>
              <a:t>Increased Engagement</a:t>
            </a:r>
            <a:r>
              <a:rPr lang="en-US" dirty="0"/>
              <a:t>: Text-to-speech capabilities allow users to listen to policy summaries instead of just reading, making the information more accessible and understandable for those who prefer to listen highlighting essential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Empowering Customers: The project leverages technology to enhance customer understanding and navigation of insurance policies.</a:t>
            </a:r>
          </a:p>
          <a:p>
            <a:endParaRPr lang="en-US" dirty="0"/>
          </a:p>
          <a:p>
            <a:r>
              <a:rPr lang="en-US" dirty="0"/>
              <a:t>Improved Accessibility: Regional language translation and AI-driven summarization make complex information easier to understand for a diverse audience.</a:t>
            </a:r>
          </a:p>
          <a:p>
            <a:endParaRPr lang="en-US" dirty="0"/>
          </a:p>
          <a:p>
            <a:r>
              <a:rPr lang="en-US" dirty="0"/>
              <a:t>Enhanced User Engagement: Chatbot support provides instant assistance, while text-to-speech functionality caters to various learning preferences.</a:t>
            </a:r>
          </a:p>
          <a:p>
            <a:endParaRPr lang="en-US" dirty="0"/>
          </a:p>
          <a:p>
            <a:r>
              <a:rPr lang="en-US" dirty="0"/>
              <a:t>Building Trust and Transparency: Clear, concise communication fosters a trustworthy relationship between insurers and customers, addressing common pain points.</a:t>
            </a:r>
          </a:p>
          <a:p>
            <a:endParaRPr lang="en-US" dirty="0"/>
          </a:p>
          <a:p>
            <a:r>
              <a:rPr lang="en-US" dirty="0"/>
              <a:t>Transforming the Insurance Experience: The project aims to create a more inclusive, efficient, and user-friendly insurance process, enabling informed decision-making tailored to individual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1292</TotalTime>
  <Words>797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Rohit  Mugalkhod</cp:lastModifiedBy>
  <cp:revision>37</cp:revision>
  <dcterms:created xsi:type="dcterms:W3CDTF">2023-03-16T03:26:27Z</dcterms:created>
  <dcterms:modified xsi:type="dcterms:W3CDTF">2025-01-20T15:55:11Z</dcterms:modified>
</cp:coreProperties>
</file>