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morant Garamond Bold Italics" panose="020B0604020202020204" charset="0"/>
      <p:regular r:id="rId19"/>
    </p:embeddedFont>
    <p:embeddedFont>
      <p:font typeface="Glacial Indifference" panose="020B0604020202020204" charset="0"/>
      <p:regular r:id="rId20"/>
    </p:embeddedFont>
    <p:embeddedFont>
      <p:font typeface="Open Sans" panose="020B0604020202020204" charset="0"/>
      <p:regular r:id="rId21"/>
    </p:embeddedFont>
    <p:embeddedFont>
      <p:font typeface="Quicksand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37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048895" y="6345628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H="1">
            <a:off x="1925123" y="2221779"/>
            <a:ext cx="0" cy="5843443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862538" y="1702267"/>
            <a:ext cx="12562924" cy="6882466"/>
          </a:xfrm>
          <a:custGeom>
            <a:avLst/>
            <a:gdLst/>
            <a:ahLst/>
            <a:cxnLst/>
            <a:rect l="l" t="t" r="r" b="b"/>
            <a:pathLst>
              <a:path w="12562924" h="6882466">
                <a:moveTo>
                  <a:pt x="0" y="0"/>
                </a:moveTo>
                <a:lnTo>
                  <a:pt x="12562924" y="0"/>
                </a:lnTo>
                <a:lnTo>
                  <a:pt x="12562924" y="6882466"/>
                </a:lnTo>
                <a:lnTo>
                  <a:pt x="0" y="688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32264" y="9334500"/>
            <a:ext cx="5864186" cy="478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9"/>
              </a:lnSpc>
              <a:spcBef>
                <a:spcPct val="0"/>
              </a:spcBef>
            </a:pPr>
            <a:r>
              <a:rPr lang="en-US" sz="3699" dirty="0">
                <a:solidFill>
                  <a:srgbClr val="2D3880"/>
                </a:solidFill>
                <a:latin typeface="Open Sans"/>
                <a:ea typeface="Open Sans"/>
                <a:cs typeface="Open Sans"/>
                <a:sym typeface="Open Sans"/>
              </a:rPr>
              <a:t>Presentation - Rohit Magar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3278"/>
            <a:ext cx="18288000" cy="10020444"/>
          </a:xfrm>
          <a:custGeom>
            <a:avLst/>
            <a:gdLst/>
            <a:ahLst/>
            <a:cxnLst/>
            <a:rect l="l" t="t" r="r" b="b"/>
            <a:pathLst>
              <a:path w="18288000" h="10020444">
                <a:moveTo>
                  <a:pt x="0" y="0"/>
                </a:moveTo>
                <a:lnTo>
                  <a:pt x="18288000" y="0"/>
                </a:lnTo>
                <a:lnTo>
                  <a:pt x="18288000" y="10020444"/>
                </a:lnTo>
                <a:lnTo>
                  <a:pt x="0" y="1002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4061"/>
            <a:ext cx="18288000" cy="10069450"/>
          </a:xfrm>
          <a:custGeom>
            <a:avLst/>
            <a:gdLst/>
            <a:ahLst/>
            <a:cxnLst/>
            <a:rect l="l" t="t" r="r" b="b"/>
            <a:pathLst>
              <a:path w="18288000" h="10069450">
                <a:moveTo>
                  <a:pt x="0" y="0"/>
                </a:moveTo>
                <a:lnTo>
                  <a:pt x="18288000" y="0"/>
                </a:lnTo>
                <a:lnTo>
                  <a:pt x="18288000" y="10069450"/>
                </a:lnTo>
                <a:lnTo>
                  <a:pt x="0" y="10069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5617"/>
            <a:ext cx="18288000" cy="10095766"/>
          </a:xfrm>
          <a:custGeom>
            <a:avLst/>
            <a:gdLst/>
            <a:ahLst/>
            <a:cxnLst/>
            <a:rect l="l" t="t" r="r" b="b"/>
            <a:pathLst>
              <a:path w="18288000" h="10095766">
                <a:moveTo>
                  <a:pt x="0" y="0"/>
                </a:moveTo>
                <a:lnTo>
                  <a:pt x="18288000" y="0"/>
                </a:lnTo>
                <a:lnTo>
                  <a:pt x="18288000" y="10095766"/>
                </a:lnTo>
                <a:lnTo>
                  <a:pt x="0" y="1009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5419727"/>
            <a:ext cx="8115300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74198"/>
            <a:ext cx="16230600" cy="6284102"/>
            <a:chOff x="0" y="0"/>
            <a:chExt cx="4274726" cy="16550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655072"/>
            </a:xfrm>
            <a:custGeom>
              <a:avLst/>
              <a:gdLst/>
              <a:ahLst/>
              <a:cxnLst/>
              <a:rect l="l" t="t" r="r" b="b"/>
              <a:pathLst>
                <a:path w="4274726" h="1655072">
                  <a:moveTo>
                    <a:pt x="0" y="0"/>
                  </a:moveTo>
                  <a:lnTo>
                    <a:pt x="4274726" y="0"/>
                  </a:lnTo>
                  <a:lnTo>
                    <a:pt x="4274726" y="1655072"/>
                  </a:lnTo>
                  <a:lnTo>
                    <a:pt x="0" y="1655072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1702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48041"/>
            <a:ext cx="18288000" cy="2001314"/>
          </a:xfrm>
          <a:custGeom>
            <a:avLst/>
            <a:gdLst/>
            <a:ahLst/>
            <a:cxnLst/>
            <a:rect l="l" t="t" r="r" b="b"/>
            <a:pathLst>
              <a:path w="18288000" h="2001314">
                <a:moveTo>
                  <a:pt x="0" y="0"/>
                </a:moveTo>
                <a:lnTo>
                  <a:pt x="18288000" y="0"/>
                </a:lnTo>
                <a:lnTo>
                  <a:pt x="18288000" y="2001314"/>
                </a:lnTo>
                <a:lnTo>
                  <a:pt x="0" y="200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12" b="-136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74780" y="4735358"/>
            <a:ext cx="15899669" cy="315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goal of this Power BI project is to analyse IPL (Indian Premier League) cricket data to gain insights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into team and player performance, match outcomes, and various key metrics related to both batting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and bowling. The analysis will be carried out using data from multiple related tables, providing a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35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comprehensive view of the tournament's dynamics.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4780" y="3372262"/>
            <a:ext cx="15899669" cy="50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3899">
                <a:solidFill>
                  <a:srgbClr val="2D388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63383" y="8463271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86379" y="895350"/>
            <a:ext cx="1271524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INDEX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86379" y="3029301"/>
            <a:ext cx="842787" cy="8427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86379" y="4157838"/>
            <a:ext cx="842787" cy="8427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86379" y="5286375"/>
            <a:ext cx="842787" cy="8427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786379" y="6414912"/>
            <a:ext cx="842787" cy="84278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94202" y="3029301"/>
            <a:ext cx="842787" cy="84278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94202" y="4157838"/>
            <a:ext cx="842787" cy="84278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494202" y="5286375"/>
            <a:ext cx="842787" cy="84278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494202" y="6414912"/>
            <a:ext cx="842787" cy="84278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08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837582" y="3164945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37582" y="4293482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 Avg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37582" y="5417431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batsmen Strike Rate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837582" y="6541381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546539" y="3153197"/>
            <a:ext cx="49550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 Avg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45406" y="4293482"/>
            <a:ext cx="608496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10 bowler Economy Rate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45406" y="5422019"/>
            <a:ext cx="541797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5 Player with Boundary %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45406" y="6538808"/>
            <a:ext cx="49562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5 Bowler with Dot %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560877" y="7620484"/>
            <a:ext cx="842787" cy="84278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09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545406" y="7657678"/>
            <a:ext cx="495621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Team Win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349" y="0"/>
            <a:ext cx="18502699" cy="10287000"/>
          </a:xfrm>
          <a:custGeom>
            <a:avLst/>
            <a:gdLst/>
            <a:ahLst/>
            <a:cxnLst/>
            <a:rect l="l" t="t" r="r" b="b"/>
            <a:pathLst>
              <a:path w="18502699" h="10287000">
                <a:moveTo>
                  <a:pt x="0" y="0"/>
                </a:moveTo>
                <a:lnTo>
                  <a:pt x="18502698" y="0"/>
                </a:lnTo>
                <a:lnTo>
                  <a:pt x="185026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278" y="200863"/>
            <a:ext cx="18117722" cy="9979061"/>
          </a:xfrm>
          <a:custGeom>
            <a:avLst/>
            <a:gdLst/>
            <a:ahLst/>
            <a:cxnLst/>
            <a:rect l="l" t="t" r="r" b="b"/>
            <a:pathLst>
              <a:path w="18117722" h="9979061">
                <a:moveTo>
                  <a:pt x="0" y="0"/>
                </a:moveTo>
                <a:lnTo>
                  <a:pt x="18117722" y="0"/>
                </a:lnTo>
                <a:lnTo>
                  <a:pt x="18117722" y="9979061"/>
                </a:lnTo>
                <a:lnTo>
                  <a:pt x="0" y="997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8950"/>
            <a:ext cx="18288000" cy="9829101"/>
          </a:xfrm>
          <a:custGeom>
            <a:avLst/>
            <a:gdLst/>
            <a:ahLst/>
            <a:cxnLst/>
            <a:rect l="l" t="t" r="r" b="b"/>
            <a:pathLst>
              <a:path w="18288000" h="9829101">
                <a:moveTo>
                  <a:pt x="0" y="0"/>
                </a:moveTo>
                <a:lnTo>
                  <a:pt x="18288000" y="0"/>
                </a:lnTo>
                <a:lnTo>
                  <a:pt x="18288000" y="9829100"/>
                </a:lnTo>
                <a:lnTo>
                  <a:pt x="0" y="98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8107"/>
            <a:ext cx="18288000" cy="10050786"/>
          </a:xfrm>
          <a:custGeom>
            <a:avLst/>
            <a:gdLst/>
            <a:ahLst/>
            <a:cxnLst/>
            <a:rect l="l" t="t" r="r" b="b"/>
            <a:pathLst>
              <a:path w="18288000" h="10050786">
                <a:moveTo>
                  <a:pt x="0" y="0"/>
                </a:moveTo>
                <a:lnTo>
                  <a:pt x="18288000" y="0"/>
                </a:lnTo>
                <a:lnTo>
                  <a:pt x="18288000" y="10050786"/>
                </a:lnTo>
                <a:lnTo>
                  <a:pt x="0" y="10050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3409"/>
            <a:ext cx="18288000" cy="9960182"/>
          </a:xfrm>
          <a:custGeom>
            <a:avLst/>
            <a:gdLst/>
            <a:ahLst/>
            <a:cxnLst/>
            <a:rect l="l" t="t" r="r" b="b"/>
            <a:pathLst>
              <a:path w="18288000" h="9960182">
                <a:moveTo>
                  <a:pt x="0" y="0"/>
                </a:moveTo>
                <a:lnTo>
                  <a:pt x="18288000" y="0"/>
                </a:lnTo>
                <a:lnTo>
                  <a:pt x="18288000" y="9960182"/>
                </a:lnTo>
                <a:lnTo>
                  <a:pt x="0" y="996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5673" y="146300"/>
            <a:ext cx="18463673" cy="9900205"/>
          </a:xfrm>
          <a:custGeom>
            <a:avLst/>
            <a:gdLst/>
            <a:ahLst/>
            <a:cxnLst/>
            <a:rect l="l" t="t" r="r" b="b"/>
            <a:pathLst>
              <a:path w="18463673" h="9900205">
                <a:moveTo>
                  <a:pt x="0" y="0"/>
                </a:moveTo>
                <a:lnTo>
                  <a:pt x="18463673" y="0"/>
                </a:lnTo>
                <a:lnTo>
                  <a:pt x="18463673" y="9900205"/>
                </a:lnTo>
                <a:lnTo>
                  <a:pt x="0" y="9900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Quicksand Bold</vt:lpstr>
      <vt:lpstr>Calibri</vt:lpstr>
      <vt:lpstr>Arial</vt:lpstr>
      <vt:lpstr>Open Sans</vt:lpstr>
      <vt:lpstr>Cormorant Garamond Bold Italics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dc:creator>Rohit Magar</dc:creator>
  <cp:lastModifiedBy>Rohit Magar</cp:lastModifiedBy>
  <cp:revision>3</cp:revision>
  <dcterms:created xsi:type="dcterms:W3CDTF">2006-08-16T00:00:00Z</dcterms:created>
  <dcterms:modified xsi:type="dcterms:W3CDTF">2025-01-24T07:01:37Z</dcterms:modified>
  <dc:identifier>DAGMa1KJYyQ</dc:identifier>
</cp:coreProperties>
</file>