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7" r:id="rId10"/>
    <p:sldId id="2146847058" r:id="rId11"/>
    <p:sldId id="268" r:id="rId12"/>
    <p:sldId id="2146847055" r:id="rId13"/>
    <p:sldId id="269" r:id="rId14"/>
    <p:sldId id="2146847056" r:id="rId15"/>
    <p:sldId id="214684705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1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6/28/2024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E-commerce Shopping Assistant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018" y="3989599"/>
            <a:ext cx="1046244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Rohit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Mali-  </a:t>
            </a:r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idyavardhini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Of Engineering &amp;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Technology, Mumbai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EXTC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solution. </a:t>
            </a:r>
            <a:endParaRPr lang="en-IN" sz="2000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GB" sz="2000" dirty="0" err="1"/>
              <a:t>Chatbot</a:t>
            </a:r>
            <a:r>
              <a:rPr lang="en-GB" sz="2000" dirty="0"/>
              <a:t> Technology in E-commerce: A study on the impact of AI </a:t>
            </a:r>
            <a:r>
              <a:rPr lang="en-GB" sz="2000" dirty="0" err="1"/>
              <a:t>chatbots</a:t>
            </a:r>
            <a:r>
              <a:rPr lang="en-GB" sz="2000" dirty="0"/>
              <a:t> on customer service efficiency and satisfaction (Smith, J. &amp; Doe, A., Journal of Retail Innovation, 2023</a:t>
            </a:r>
            <a:r>
              <a:rPr lang="en-GB" sz="2000" dirty="0" smtClean="0"/>
              <a:t>).</a:t>
            </a:r>
          </a:p>
          <a:p>
            <a:pPr marL="305435" indent="-305435"/>
            <a:r>
              <a:rPr lang="en-IN" sz="2000" dirty="0"/>
              <a:t>IBM </a:t>
            </a:r>
            <a:r>
              <a:rPr lang="en-IN" sz="2000" dirty="0" err="1"/>
              <a:t>watsonx</a:t>
            </a:r>
            <a:r>
              <a:rPr lang="en-IN" sz="2000" dirty="0"/>
              <a:t> Assistant </a:t>
            </a:r>
            <a:r>
              <a:rPr lang="en-IN" sz="2000" dirty="0" smtClean="0"/>
              <a:t>tutori</a:t>
            </a:r>
            <a:r>
              <a:rPr lang="en-IN" sz="2400" dirty="0" smtClean="0"/>
              <a:t>al</a:t>
            </a:r>
          </a:p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4" t="503" r="13971" b="1166"/>
          <a:stretch/>
        </p:blipFill>
        <p:spPr>
          <a:xfrm>
            <a:off x="927233" y="1232452"/>
            <a:ext cx="10337533" cy="53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32" y="71739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3" t="-184" r="14325" b="3043"/>
          <a:stretch/>
        </p:blipFill>
        <p:spPr>
          <a:xfrm>
            <a:off x="596432" y="1247692"/>
            <a:ext cx="10404909" cy="54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 smtClean="0">
                <a:latin typeface="Arial"/>
                <a:ea typeface="+mn-lt"/>
                <a:cs typeface="+mn-lt"/>
              </a:rPr>
              <a:t>Result</a:t>
            </a:r>
            <a:r>
              <a:rPr lang="en-US" sz="2000" b="1" dirty="0">
                <a:latin typeface="Arial"/>
                <a:ea typeface="+mn-lt"/>
                <a:cs typeface="+mn-lt"/>
              </a:rPr>
              <a:t>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 smtClean="0">
                <a:latin typeface="Arial"/>
                <a:ea typeface="+mn-lt"/>
                <a:cs typeface="Arial"/>
              </a:rPr>
              <a:t>Result and Screenshot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73" y="1776648"/>
            <a:ext cx="11029615" cy="4673324"/>
          </a:xfrm>
        </p:spPr>
        <p:txBody>
          <a:bodyPr>
            <a:normAutofit/>
          </a:bodyPr>
          <a:lstStyle/>
          <a:p>
            <a:r>
              <a:rPr lang="en-GB" sz="2000" dirty="0"/>
              <a:t>In the fast-paced world of online shopping, customers are constantly seeking efficient, personalized, and intuitive shopping experiences. Despite the growth of e-commerce platforms, users often face challenges such as finding the right product, navigating through a vast array of options, dealing with impersonal recommendations, and experiencing lengthy decision-making processes. To address these issues, there is a need for an advanced E-commerce Shopping Assistant that can enhance the shopping experience by providing personalized recommendations, simplifying product search, and offering a seamless, user-friendly interface.</a:t>
            </a:r>
          </a:p>
          <a:p>
            <a:pPr marL="0" indent="0">
              <a:buNone/>
            </a:pPr>
            <a:endParaRPr lang="en-GB" sz="3200" b="1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12324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1. Project Overview:</a:t>
            </a:r>
          </a:p>
          <a:p>
            <a:pPr marL="305435" indent="-305435"/>
            <a:r>
              <a:rPr lang="en-GB" sz="1800" dirty="0">
                <a:ea typeface="+mn-lt"/>
                <a:cs typeface="+mn-lt"/>
              </a:rPr>
              <a:t>The goal is to create an intelligent E-commerce Shopping Assistant using IBM Cloud and Watson Assistant. This assistant will provide personalized shopping experiences, streamline search processes, and offer efficient customer support</a:t>
            </a:r>
            <a:r>
              <a:rPr lang="en-GB" sz="1800" dirty="0" smtClean="0">
                <a:ea typeface="+mn-lt"/>
                <a:cs typeface="+mn-lt"/>
              </a:rPr>
              <a:t>.</a:t>
            </a:r>
            <a:endParaRPr lang="en-GB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 dirty="0" smtClean="0">
                <a:ea typeface="+mn-lt"/>
                <a:cs typeface="+mn-lt"/>
              </a:rPr>
              <a:t>2. </a:t>
            </a:r>
            <a:r>
              <a:rPr lang="en-GB" sz="1800" dirty="0">
                <a:ea typeface="+mn-lt"/>
                <a:cs typeface="+mn-lt"/>
              </a:rPr>
              <a:t>Implementation Steps:</a:t>
            </a:r>
          </a:p>
          <a:p>
            <a:pPr marL="305435" indent="-305435"/>
            <a:r>
              <a:rPr lang="en-GB" sz="1800" dirty="0" smtClean="0">
                <a:ea typeface="+mn-lt"/>
                <a:cs typeface="+mn-lt"/>
              </a:rPr>
              <a:t>Setup </a:t>
            </a:r>
            <a:r>
              <a:rPr lang="en-GB" sz="1800" dirty="0">
                <a:ea typeface="+mn-lt"/>
                <a:cs typeface="+mn-lt"/>
              </a:rPr>
              <a:t>IBM Cloud </a:t>
            </a:r>
            <a:r>
              <a:rPr lang="en-GB" sz="1800" dirty="0" smtClean="0">
                <a:ea typeface="+mn-lt"/>
                <a:cs typeface="+mn-lt"/>
              </a:rPr>
              <a:t>Environment.</a:t>
            </a:r>
            <a:endParaRPr lang="en-GB" sz="1800" dirty="0">
              <a:ea typeface="+mn-lt"/>
              <a:cs typeface="+mn-lt"/>
            </a:endParaRPr>
          </a:p>
          <a:p>
            <a:pPr marL="305435" indent="-305435"/>
            <a:r>
              <a:rPr lang="en-GB" sz="1800" dirty="0">
                <a:ea typeface="+mn-lt"/>
                <a:cs typeface="+mn-lt"/>
              </a:rPr>
              <a:t>Create an IBM Cloud account and set up necessary services: Watson </a:t>
            </a:r>
            <a:r>
              <a:rPr lang="en-GB" sz="1800" dirty="0" smtClean="0">
                <a:ea typeface="+mn-lt"/>
                <a:cs typeface="+mn-lt"/>
              </a:rPr>
              <a:t>Assistant , Cloud </a:t>
            </a:r>
            <a:r>
              <a:rPr lang="en-GB" sz="1800" dirty="0">
                <a:ea typeface="+mn-lt"/>
                <a:cs typeface="+mn-lt"/>
              </a:rPr>
              <a:t>Functions</a:t>
            </a:r>
            <a:r>
              <a:rPr lang="en-GB" sz="1800" dirty="0" smtClean="0">
                <a:ea typeface="+mn-lt"/>
                <a:cs typeface="+mn-lt"/>
              </a:rPr>
              <a:t>.</a:t>
            </a:r>
            <a:endParaRPr lang="en-GB" sz="1800" dirty="0">
              <a:ea typeface="+mn-lt"/>
              <a:cs typeface="+mn-lt"/>
            </a:endParaRPr>
          </a:p>
          <a:p>
            <a:r>
              <a:rPr lang="en-GB" sz="1800" dirty="0" smtClean="0">
                <a:ea typeface="+mn-lt"/>
                <a:cs typeface="+mn-lt"/>
              </a:rPr>
              <a:t>Develop </a:t>
            </a:r>
            <a:r>
              <a:rPr lang="en-GB" sz="1800" dirty="0">
                <a:ea typeface="+mn-lt"/>
                <a:cs typeface="+mn-lt"/>
              </a:rPr>
              <a:t>Watson Assistant:</a:t>
            </a:r>
          </a:p>
          <a:p>
            <a:pPr marL="305435" indent="-305435"/>
            <a:r>
              <a:rPr lang="en-GB" sz="1800" dirty="0">
                <a:ea typeface="+mn-lt"/>
                <a:cs typeface="+mn-lt"/>
              </a:rPr>
              <a:t>Design the </a:t>
            </a:r>
            <a:r>
              <a:rPr lang="en-GB" sz="1800" dirty="0" err="1">
                <a:ea typeface="+mn-lt"/>
                <a:cs typeface="+mn-lt"/>
              </a:rPr>
              <a:t>chatbot</a:t>
            </a:r>
            <a:r>
              <a:rPr lang="en-GB" sz="1800" dirty="0">
                <a:ea typeface="+mn-lt"/>
                <a:cs typeface="+mn-lt"/>
              </a:rPr>
              <a:t> using Watson Assistant, defining intents, entities, and dialogue flows to handle various customer interactions.</a:t>
            </a:r>
          </a:p>
          <a:p>
            <a:pPr marL="0" indent="0">
              <a:buNone/>
            </a:pPr>
            <a:r>
              <a:rPr lang="en-GB" sz="1800" dirty="0" smtClean="0">
                <a:ea typeface="+mn-lt"/>
                <a:cs typeface="+mn-lt"/>
              </a:rPr>
              <a:t>3.Deployment </a:t>
            </a:r>
            <a:endParaRPr lang="en-GB" sz="1800" dirty="0">
              <a:ea typeface="+mn-lt"/>
              <a:cs typeface="+mn-lt"/>
            </a:endParaRPr>
          </a:p>
          <a:p>
            <a:pPr marL="305435" indent="-305435"/>
            <a:r>
              <a:rPr lang="en-GB" sz="1800" dirty="0">
                <a:ea typeface="+mn-lt"/>
                <a:cs typeface="+mn-lt"/>
              </a:rPr>
              <a:t>Develop a user-friendly interface or application that provides real-time shopping experience.</a:t>
            </a:r>
          </a:p>
          <a:p>
            <a:pPr marL="305435" indent="-305435"/>
            <a:r>
              <a:rPr lang="en-GB" sz="1800" dirty="0">
                <a:ea typeface="+mn-lt"/>
                <a:cs typeface="+mn-lt"/>
              </a:rPr>
              <a:t>Deploy the solution on a scalable and reliable platform, considering factors like buying</a:t>
            </a:r>
            <a:r>
              <a:rPr lang="en-GB" sz="1800" dirty="0" smtClean="0">
                <a:ea typeface="+mn-lt"/>
                <a:cs typeface="+mn-lt"/>
              </a:rPr>
              <a:t>, payments ,problem</a:t>
            </a:r>
          </a:p>
          <a:p>
            <a:pPr marL="305435" indent="-305435"/>
            <a:r>
              <a:rPr lang="en-GB" sz="1800" dirty="0" smtClean="0">
                <a:ea typeface="+mn-lt"/>
                <a:cs typeface="+mn-lt"/>
              </a:rPr>
              <a:t> </a:t>
            </a:r>
            <a:r>
              <a:rPr lang="en-IN" sz="1800" dirty="0" smtClean="0">
                <a:ea typeface="+mn-lt"/>
                <a:cs typeface="+mn-lt"/>
              </a:rPr>
              <a:t>Result</a:t>
            </a:r>
            <a:r>
              <a:rPr lang="en-IN" sz="1800" dirty="0">
                <a:ea typeface="+mn-lt"/>
                <a:cs typeface="+mn-lt"/>
              </a:rPr>
              <a:t>:</a:t>
            </a:r>
            <a:endParaRPr lang="en-IN" sz="18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61" y="107102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</a:t>
            </a:r>
            <a:r>
              <a:rPr lang="en-GB" sz="2000" dirty="0"/>
              <a:t>E-commerce Shopping Assistant system requires an integration of various approaches to enhance user experience, streamline shopping processes, and provide personalized recommendations. Here are some key approaches to consider</a:t>
            </a:r>
            <a:r>
              <a:rPr lang="en-GB" sz="2000" dirty="0" smtClean="0"/>
              <a:t>:</a:t>
            </a:r>
          </a:p>
          <a:p>
            <a:pPr marL="305435" indent="-305435"/>
            <a:r>
              <a:rPr lang="en-IN" sz="2000" dirty="0">
                <a:solidFill>
                  <a:srgbClr val="0F0F0F"/>
                </a:solidFill>
              </a:rPr>
              <a:t>System requirements : windows 11 operating system , 8GB RAM, </a:t>
            </a:r>
            <a:r>
              <a:rPr lang="en-IN" sz="2000" dirty="0" smtClean="0">
                <a:solidFill>
                  <a:srgbClr val="0F0F0F"/>
                </a:solidFill>
              </a:rPr>
              <a:t>I5 </a:t>
            </a:r>
            <a:r>
              <a:rPr lang="en-IN" sz="2000" dirty="0" err="1" smtClean="0">
                <a:solidFill>
                  <a:srgbClr val="0F0F0F"/>
                </a:solidFill>
              </a:rPr>
              <a:t>Processor,IBM</a:t>
            </a:r>
            <a:r>
              <a:rPr lang="en-IN" sz="2000" dirty="0" smtClean="0">
                <a:solidFill>
                  <a:srgbClr val="0F0F0F"/>
                </a:solidFill>
              </a:rPr>
              <a:t> Cloud</a:t>
            </a:r>
            <a:endParaRPr lang="en-IN" sz="2000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2000" dirty="0">
                <a:solidFill>
                  <a:srgbClr val="0F0F0F"/>
                </a:solidFill>
              </a:rPr>
              <a:t>Library required to build the model : IBM </a:t>
            </a:r>
            <a:r>
              <a:rPr lang="en-IN" sz="2000" dirty="0" err="1">
                <a:solidFill>
                  <a:srgbClr val="0F0F0F"/>
                </a:solidFill>
              </a:rPr>
              <a:t>Watsonx</a:t>
            </a:r>
            <a:r>
              <a:rPr lang="en-IN" sz="2000" dirty="0">
                <a:solidFill>
                  <a:srgbClr val="0F0F0F"/>
                </a:solidFill>
              </a:rPr>
              <a:t> assistant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90" y="67328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Present the results of the </a:t>
            </a:r>
            <a:r>
              <a:rPr lang="en-GB" sz="2400" dirty="0"/>
              <a:t>E-commerce Shopping Assistant that can enhance the shopping experience by providing personalized recommendations, simplifying product search, and offering a </a:t>
            </a:r>
            <a:r>
              <a:rPr lang="en-GB" sz="2400" dirty="0" smtClean="0"/>
              <a:t>seamless, solving payment issues, </a:t>
            </a:r>
            <a:r>
              <a:rPr lang="en-GB" sz="2400" dirty="0"/>
              <a:t>user-friendly interface.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&amp; SCREENSHOTs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2" t="7124" r="527" b="3489"/>
          <a:stretch/>
        </p:blipFill>
        <p:spPr>
          <a:xfrm>
            <a:off x="365760" y="1809549"/>
            <a:ext cx="3541503" cy="443724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1" t="15024" r="3418" b="5870"/>
          <a:stretch/>
        </p:blipFill>
        <p:spPr>
          <a:xfrm>
            <a:off x="4586140" y="1713297"/>
            <a:ext cx="3320717" cy="47308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5" t="16162" r="3086" b="4892"/>
          <a:stretch/>
        </p:blipFill>
        <p:spPr>
          <a:xfrm>
            <a:off x="8585735" y="1713297"/>
            <a:ext cx="3320715" cy="45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GB" sz="2000" dirty="0"/>
              <a:t>the E-commerce Shopping Assistant revolutionizes the online shopping experience by providing personalized recommendations, streamlined search capabilities, and efficient customer support. By leveraging advanced algorithms and user-friendly interfaces, our assistant ensures that customers find exactly what they need with ease and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80" y="844659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GB" sz="2000" dirty="0"/>
              <a:t>The future of the E-commerce Shopping Assistant is poised to be transformative, leveraging cutting-edge technologies to enhance user experiences and streamline shopping processes</a:t>
            </a:r>
            <a:r>
              <a:rPr lang="en-GB" sz="2000" dirty="0" smtClean="0"/>
              <a:t>.</a:t>
            </a:r>
            <a:r>
              <a:rPr lang="en-GB" sz="2000" dirty="0"/>
              <a:t> By embracing these innovations, the E-commerce Shopping Assistant will not only meet evolving customer expectations but also set new standards in the online retail industry, making shopping more personalized, convenient, and secure.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fa2617-96bd-425d-8578-e93563fe37c5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535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E-commerce Shopping Assistant</vt:lpstr>
      <vt:lpstr>OUTLINE</vt:lpstr>
      <vt:lpstr>Problem Statement</vt:lpstr>
      <vt:lpstr>Proposed Solution</vt:lpstr>
      <vt:lpstr>System  Approach</vt:lpstr>
      <vt:lpstr>Result</vt:lpstr>
      <vt:lpstr>Result &amp; SCREENSHOTs</vt:lpstr>
      <vt:lpstr>Conclusion</vt:lpstr>
      <vt:lpstr>PowerPoint Presentation</vt:lpstr>
      <vt:lpstr>References</vt:lpstr>
      <vt:lpstr>course certificate 1 </vt:lpstr>
      <vt:lpstr>course certificate 2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34</cp:revision>
  <dcterms:created xsi:type="dcterms:W3CDTF">2021-05-26T16:50:10Z</dcterms:created>
  <dcterms:modified xsi:type="dcterms:W3CDTF">2024-06-28T13:46:00Z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