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48DE0-55C0-4310-89E3-BC3EADD88DFE}" v="27" dt="2024-01-08T01:46:52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MOHOLKAR" userId="5e3ab08795fdcfc2" providerId="LiveId" clId="{C1F48DE0-55C0-4310-89E3-BC3EADD88DFE}"/>
    <pc:docChg chg="undo redo custSel modSld">
      <pc:chgData name="ROHIT MOHOLKAR" userId="5e3ab08795fdcfc2" providerId="LiveId" clId="{C1F48DE0-55C0-4310-89E3-BC3EADD88DFE}" dt="2024-01-09T01:08:24.927" v="2061" actId="14100"/>
      <pc:docMkLst>
        <pc:docMk/>
      </pc:docMkLst>
      <pc:sldChg chg="addSp modSp mod">
        <pc:chgData name="ROHIT MOHOLKAR" userId="5e3ab08795fdcfc2" providerId="LiveId" clId="{C1F48DE0-55C0-4310-89E3-BC3EADD88DFE}" dt="2024-01-05T13:21:38.581" v="1716" actId="1076"/>
        <pc:sldMkLst>
          <pc:docMk/>
          <pc:sldMk cId="3740221927" sldId="256"/>
        </pc:sldMkLst>
        <pc:spChg chg="add mod">
          <ac:chgData name="ROHIT MOHOLKAR" userId="5e3ab08795fdcfc2" providerId="LiveId" clId="{C1F48DE0-55C0-4310-89E3-BC3EADD88DFE}" dt="2024-01-05T13:21:38.581" v="1716" actId="1076"/>
          <ac:spMkLst>
            <pc:docMk/>
            <pc:sldMk cId="3740221927" sldId="256"/>
            <ac:spMk id="2" creationId="{D6584555-55BF-4DFD-D942-68FDDF2D313C}"/>
          </ac:spMkLst>
        </pc:spChg>
        <pc:spChg chg="mod">
          <ac:chgData name="ROHIT MOHOLKAR" userId="5e3ab08795fdcfc2" providerId="LiveId" clId="{C1F48DE0-55C0-4310-89E3-BC3EADD88DFE}" dt="2024-01-05T13:17:22.614" v="1654" actId="1076"/>
          <ac:spMkLst>
            <pc:docMk/>
            <pc:sldMk cId="3740221927" sldId="256"/>
            <ac:spMk id="8" creationId="{96B60805-897C-1918-D899-B69C951087E5}"/>
          </ac:spMkLst>
        </pc:spChg>
        <pc:spChg chg="mod">
          <ac:chgData name="ROHIT MOHOLKAR" userId="5e3ab08795fdcfc2" providerId="LiveId" clId="{C1F48DE0-55C0-4310-89E3-BC3EADD88DFE}" dt="2024-01-04T23:21:01.028" v="353" actId="255"/>
          <ac:spMkLst>
            <pc:docMk/>
            <pc:sldMk cId="3740221927" sldId="256"/>
            <ac:spMk id="9" creationId="{DFADB351-C009-FA2C-F71F-C4FE5749E470}"/>
          </ac:spMkLst>
        </pc:spChg>
        <pc:spChg chg="mod">
          <ac:chgData name="ROHIT MOHOLKAR" userId="5e3ab08795fdcfc2" providerId="LiveId" clId="{C1F48DE0-55C0-4310-89E3-BC3EADD88DFE}" dt="2024-01-05T13:21:31.159" v="1715" actId="1076"/>
          <ac:spMkLst>
            <pc:docMk/>
            <pc:sldMk cId="3740221927" sldId="256"/>
            <ac:spMk id="11" creationId="{2D395A37-292F-AD83-51F1-0A7B16A39CA3}"/>
          </ac:spMkLst>
        </pc:spChg>
        <pc:picChg chg="mod">
          <ac:chgData name="ROHIT MOHOLKAR" userId="5e3ab08795fdcfc2" providerId="LiveId" clId="{C1F48DE0-55C0-4310-89E3-BC3EADD88DFE}" dt="2024-01-04T23:44:18.412" v="842" actId="1076"/>
          <ac:picMkLst>
            <pc:docMk/>
            <pc:sldMk cId="3740221927" sldId="256"/>
            <ac:picMk id="10" creationId="{4AC2D84C-7AB6-96C4-6972-2AEF71570F79}"/>
          </ac:picMkLst>
        </pc:picChg>
      </pc:sldChg>
      <pc:sldChg chg="addSp delSp modSp mod">
        <pc:chgData name="ROHIT MOHOLKAR" userId="5e3ab08795fdcfc2" providerId="LiveId" clId="{C1F48DE0-55C0-4310-89E3-BC3EADD88DFE}" dt="2024-01-06T21:10:14.460" v="1731" actId="108"/>
        <pc:sldMkLst>
          <pc:docMk/>
          <pc:sldMk cId="1836745551" sldId="258"/>
        </pc:sldMkLst>
        <pc:spChg chg="mod">
          <ac:chgData name="ROHIT MOHOLKAR" userId="5e3ab08795fdcfc2" providerId="LiveId" clId="{C1F48DE0-55C0-4310-89E3-BC3EADD88DFE}" dt="2024-01-04T23:21:44.571" v="356" actId="14100"/>
          <ac:spMkLst>
            <pc:docMk/>
            <pc:sldMk cId="1836745551" sldId="258"/>
            <ac:spMk id="2" creationId="{05B06589-AF4D-FDB5-3436-38221902C72A}"/>
          </ac:spMkLst>
        </pc:spChg>
        <pc:spChg chg="add del mod">
          <ac:chgData name="ROHIT MOHOLKAR" userId="5e3ab08795fdcfc2" providerId="LiveId" clId="{C1F48DE0-55C0-4310-89E3-BC3EADD88DFE}" dt="2024-01-04T23:43:34.542" v="837"/>
          <ac:spMkLst>
            <pc:docMk/>
            <pc:sldMk cId="1836745551" sldId="258"/>
            <ac:spMk id="3" creationId="{495DDCFF-9302-CF9C-9DFD-EA5794939B79}"/>
          </ac:spMkLst>
        </pc:spChg>
        <pc:spChg chg="mod">
          <ac:chgData name="ROHIT MOHOLKAR" userId="5e3ab08795fdcfc2" providerId="LiveId" clId="{C1F48DE0-55C0-4310-89E3-BC3EADD88DFE}" dt="2024-01-06T21:10:14.460" v="1731" actId="108"/>
          <ac:spMkLst>
            <pc:docMk/>
            <pc:sldMk cId="1836745551" sldId="258"/>
            <ac:spMk id="6" creationId="{1D19A0B3-8081-0B75-CC51-51AD7E1332FE}"/>
          </ac:spMkLst>
        </pc:spChg>
        <pc:spChg chg="mod">
          <ac:chgData name="ROHIT MOHOLKAR" userId="5e3ab08795fdcfc2" providerId="LiveId" clId="{C1F48DE0-55C0-4310-89E3-BC3EADD88DFE}" dt="2024-01-04T23:17:00.802" v="310" actId="207"/>
          <ac:spMkLst>
            <pc:docMk/>
            <pc:sldMk cId="1836745551" sldId="258"/>
            <ac:spMk id="8" creationId="{96B60805-897C-1918-D899-B69C951087E5}"/>
          </ac:spMkLst>
        </pc:spChg>
        <pc:spChg chg="add del mod">
          <ac:chgData name="ROHIT MOHOLKAR" userId="5e3ab08795fdcfc2" providerId="LiveId" clId="{C1F48DE0-55C0-4310-89E3-BC3EADD88DFE}" dt="2024-01-04T23:43:35.382" v="839" actId="21"/>
          <ac:spMkLst>
            <pc:docMk/>
            <pc:sldMk cId="1836745551" sldId="258"/>
            <ac:spMk id="12" creationId="{82585459-2722-3F6F-150B-3BDDD78C401A}"/>
          </ac:spMkLst>
        </pc:spChg>
      </pc:sldChg>
      <pc:sldChg chg="modSp mod">
        <pc:chgData name="ROHIT MOHOLKAR" userId="5e3ab08795fdcfc2" providerId="LiveId" clId="{C1F48DE0-55C0-4310-89E3-BC3EADD88DFE}" dt="2024-01-07T19:16:22.866" v="1796" actId="20577"/>
        <pc:sldMkLst>
          <pc:docMk/>
          <pc:sldMk cId="305805450" sldId="259"/>
        </pc:sldMkLst>
        <pc:spChg chg="mod">
          <ac:chgData name="ROHIT MOHOLKAR" userId="5e3ab08795fdcfc2" providerId="LiveId" clId="{C1F48DE0-55C0-4310-89E3-BC3EADD88DFE}" dt="2024-01-04T23:20:29.427" v="351" actId="2711"/>
          <ac:spMkLst>
            <pc:docMk/>
            <pc:sldMk cId="305805450" sldId="259"/>
            <ac:spMk id="2" creationId="{3BF90D15-9FD6-E165-EF3B-7BC6C5908F9A}"/>
          </ac:spMkLst>
        </pc:spChg>
        <pc:spChg chg="mod">
          <ac:chgData name="ROHIT MOHOLKAR" userId="5e3ab08795fdcfc2" providerId="LiveId" clId="{C1F48DE0-55C0-4310-89E3-BC3EADD88DFE}" dt="2024-01-07T19:16:22.866" v="1796" actId="20577"/>
          <ac:spMkLst>
            <pc:docMk/>
            <pc:sldMk cId="305805450" sldId="259"/>
            <ac:spMk id="3" creationId="{4147B058-4F65-79F0-4528-838764130C52}"/>
          </ac:spMkLst>
        </pc:spChg>
        <pc:spChg chg="mod">
          <ac:chgData name="ROHIT MOHOLKAR" userId="5e3ab08795fdcfc2" providerId="LiveId" clId="{C1F48DE0-55C0-4310-89E3-BC3EADD88DFE}" dt="2024-01-04T23:22:24.084" v="370" actId="207"/>
          <ac:spMkLst>
            <pc:docMk/>
            <pc:sldMk cId="305805450" sldId="259"/>
            <ac:spMk id="8" creationId="{96B60805-897C-1918-D899-B69C951087E5}"/>
          </ac:spMkLst>
        </pc:spChg>
        <pc:spChg chg="mod">
          <ac:chgData name="ROHIT MOHOLKAR" userId="5e3ab08795fdcfc2" providerId="LiveId" clId="{C1F48DE0-55C0-4310-89E3-BC3EADD88DFE}" dt="2024-01-04T23:44:56.246" v="863" actId="207"/>
          <ac:spMkLst>
            <pc:docMk/>
            <pc:sldMk cId="305805450" sldId="259"/>
            <ac:spMk id="11" creationId="{9F6A46AB-016B-A46F-949D-AFCBF2DF6194}"/>
          </ac:spMkLst>
        </pc:spChg>
      </pc:sldChg>
      <pc:sldChg chg="addSp delSp modSp mod">
        <pc:chgData name="ROHIT MOHOLKAR" userId="5e3ab08795fdcfc2" providerId="LiveId" clId="{C1F48DE0-55C0-4310-89E3-BC3EADD88DFE}" dt="2024-01-09T00:38:18.195" v="2060" actId="14100"/>
        <pc:sldMkLst>
          <pc:docMk/>
          <pc:sldMk cId="145626151" sldId="260"/>
        </pc:sldMkLst>
        <pc:spChg chg="mod">
          <ac:chgData name="ROHIT MOHOLKAR" userId="5e3ab08795fdcfc2" providerId="LiveId" clId="{C1F48DE0-55C0-4310-89E3-BC3EADD88DFE}" dt="2024-01-09T00:38:18.195" v="2060" actId="14100"/>
          <ac:spMkLst>
            <pc:docMk/>
            <pc:sldMk cId="145626151" sldId="260"/>
            <ac:spMk id="2" creationId="{0CDB2D7F-B83A-DC9A-461B-EC356F3AAFF8}"/>
          </ac:spMkLst>
        </pc:spChg>
        <pc:spChg chg="mod">
          <ac:chgData name="ROHIT MOHOLKAR" userId="5e3ab08795fdcfc2" providerId="LiveId" clId="{C1F48DE0-55C0-4310-89E3-BC3EADD88DFE}" dt="2024-01-09T00:37:53.563" v="2056" actId="1076"/>
          <ac:spMkLst>
            <pc:docMk/>
            <pc:sldMk cId="145626151" sldId="260"/>
            <ac:spMk id="3" creationId="{DDD5DC3B-FF47-4F0C-F8A2-A0C0D54212CD}"/>
          </ac:spMkLst>
        </pc:spChg>
        <pc:spChg chg="add del">
          <ac:chgData name="ROHIT MOHOLKAR" userId="5e3ab08795fdcfc2" providerId="LiveId" clId="{C1F48DE0-55C0-4310-89E3-BC3EADD88DFE}" dt="2024-01-08T01:46:45.714" v="1949"/>
          <ac:spMkLst>
            <pc:docMk/>
            <pc:sldMk cId="145626151" sldId="260"/>
            <ac:spMk id="4" creationId="{0BB7AD5C-A3D6-9352-C2EB-181676477F3F}"/>
          </ac:spMkLst>
        </pc:spChg>
        <pc:spChg chg="add del">
          <ac:chgData name="ROHIT MOHOLKAR" userId="5e3ab08795fdcfc2" providerId="LiveId" clId="{C1F48DE0-55C0-4310-89E3-BC3EADD88DFE}" dt="2024-01-08T01:46:48.389" v="1952"/>
          <ac:spMkLst>
            <pc:docMk/>
            <pc:sldMk cId="145626151" sldId="260"/>
            <ac:spMk id="5" creationId="{B640FAD4-6C4F-6297-86AF-E0329E252AA2}"/>
          </ac:spMkLst>
        </pc:spChg>
        <pc:spChg chg="add del">
          <ac:chgData name="ROHIT MOHOLKAR" userId="5e3ab08795fdcfc2" providerId="LiveId" clId="{C1F48DE0-55C0-4310-89E3-BC3EADD88DFE}" dt="2024-01-08T01:46:52.556" v="1954"/>
          <ac:spMkLst>
            <pc:docMk/>
            <pc:sldMk cId="145626151" sldId="260"/>
            <ac:spMk id="6" creationId="{95050F55-1F7E-1C87-AC8C-CC2039BD94B3}"/>
          </ac:spMkLst>
        </pc:spChg>
        <pc:spChg chg="mod">
          <ac:chgData name="ROHIT MOHOLKAR" userId="5e3ab08795fdcfc2" providerId="LiveId" clId="{C1F48DE0-55C0-4310-89E3-BC3EADD88DFE}" dt="2024-01-04T23:22:37.968" v="375" actId="207"/>
          <ac:spMkLst>
            <pc:docMk/>
            <pc:sldMk cId="145626151" sldId="260"/>
            <ac:spMk id="8" creationId="{96B60805-897C-1918-D899-B69C951087E5}"/>
          </ac:spMkLst>
        </pc:spChg>
      </pc:sldChg>
      <pc:sldChg chg="addSp modSp mod">
        <pc:chgData name="ROHIT MOHOLKAR" userId="5e3ab08795fdcfc2" providerId="LiveId" clId="{C1F48DE0-55C0-4310-89E3-BC3EADD88DFE}" dt="2024-01-05T00:12:31.228" v="1043" actId="14100"/>
        <pc:sldMkLst>
          <pc:docMk/>
          <pc:sldMk cId="3155038063" sldId="261"/>
        </pc:sldMkLst>
        <pc:spChg chg="mod">
          <ac:chgData name="ROHIT MOHOLKAR" userId="5e3ab08795fdcfc2" providerId="LiveId" clId="{C1F48DE0-55C0-4310-89E3-BC3EADD88DFE}" dt="2024-01-05T00:02:52.479" v="936" actId="1076"/>
          <ac:spMkLst>
            <pc:docMk/>
            <pc:sldMk cId="3155038063" sldId="261"/>
            <ac:spMk id="4" creationId="{CA50BFB9-1245-0EF3-2EA4-26E0A2CFFC7B}"/>
          </ac:spMkLst>
        </pc:spChg>
        <pc:spChg chg="mod">
          <ac:chgData name="ROHIT MOHOLKAR" userId="5e3ab08795fdcfc2" providerId="LiveId" clId="{C1F48DE0-55C0-4310-89E3-BC3EADD88DFE}" dt="2024-01-04T23:22:53.166" v="380" actId="207"/>
          <ac:spMkLst>
            <pc:docMk/>
            <pc:sldMk cId="3155038063" sldId="261"/>
            <ac:spMk id="8" creationId="{96B60805-897C-1918-D899-B69C951087E5}"/>
          </ac:spMkLst>
        </pc:spChg>
        <pc:picChg chg="add mod modCrop">
          <ac:chgData name="ROHIT MOHOLKAR" userId="5e3ab08795fdcfc2" providerId="LiveId" clId="{C1F48DE0-55C0-4310-89E3-BC3EADD88DFE}" dt="2024-01-05T00:09:47.788" v="1010" actId="1076"/>
          <ac:picMkLst>
            <pc:docMk/>
            <pc:sldMk cId="3155038063" sldId="261"/>
            <ac:picMk id="3" creationId="{10717FDB-8FAA-A177-FD58-34C810F43F38}"/>
          </ac:picMkLst>
        </pc:picChg>
        <pc:picChg chg="add mod modCrop">
          <ac:chgData name="ROHIT MOHOLKAR" userId="5e3ab08795fdcfc2" providerId="LiveId" clId="{C1F48DE0-55C0-4310-89E3-BC3EADD88DFE}" dt="2024-01-05T00:09:56.059" v="1012" actId="1076"/>
          <ac:picMkLst>
            <pc:docMk/>
            <pc:sldMk cId="3155038063" sldId="261"/>
            <ac:picMk id="6" creationId="{153A292F-A3C7-9285-80D3-8BFC94D71879}"/>
          </ac:picMkLst>
        </pc:picChg>
        <pc:picChg chg="mod">
          <ac:chgData name="ROHIT MOHOLKAR" userId="5e3ab08795fdcfc2" providerId="LiveId" clId="{C1F48DE0-55C0-4310-89E3-BC3EADD88DFE}" dt="2024-01-05T00:12:31.228" v="1043" actId="14100"/>
          <ac:picMkLst>
            <pc:docMk/>
            <pc:sldMk cId="3155038063" sldId="261"/>
            <ac:picMk id="7" creationId="{F0EFE86D-EF18-4735-F5B1-C23B8632A123}"/>
          </ac:picMkLst>
        </pc:picChg>
        <pc:picChg chg="add mod modCrop">
          <ac:chgData name="ROHIT MOHOLKAR" userId="5e3ab08795fdcfc2" providerId="LiveId" clId="{C1F48DE0-55C0-4310-89E3-BC3EADD88DFE}" dt="2024-01-05T00:09:58.756" v="1013" actId="1076"/>
          <ac:picMkLst>
            <pc:docMk/>
            <pc:sldMk cId="3155038063" sldId="261"/>
            <ac:picMk id="10" creationId="{74841AFA-9274-D1D9-0CFE-5E436DCA5128}"/>
          </ac:picMkLst>
        </pc:picChg>
        <pc:picChg chg="add mod">
          <ac:chgData name="ROHIT MOHOLKAR" userId="5e3ab08795fdcfc2" providerId="LiveId" clId="{C1F48DE0-55C0-4310-89E3-BC3EADD88DFE}" dt="2024-01-05T00:08:40.639" v="1003" actId="14100"/>
          <ac:picMkLst>
            <pc:docMk/>
            <pc:sldMk cId="3155038063" sldId="261"/>
            <ac:picMk id="12" creationId="{596CFB5B-ED16-B6AB-94CD-F42C22D7D237}"/>
          </ac:picMkLst>
        </pc:picChg>
        <pc:picChg chg="add mod modCrop">
          <ac:chgData name="ROHIT MOHOLKAR" userId="5e3ab08795fdcfc2" providerId="LiveId" clId="{C1F48DE0-55C0-4310-89E3-BC3EADD88DFE}" dt="2024-01-05T00:10:25.888" v="1019" actId="1076"/>
          <ac:picMkLst>
            <pc:docMk/>
            <pc:sldMk cId="3155038063" sldId="261"/>
            <ac:picMk id="14" creationId="{C737CFE4-A184-4767-8AAA-8AFF7493257F}"/>
          </ac:picMkLst>
        </pc:picChg>
        <pc:picChg chg="add mod">
          <ac:chgData name="ROHIT MOHOLKAR" userId="5e3ab08795fdcfc2" providerId="LiveId" clId="{C1F48DE0-55C0-4310-89E3-BC3EADD88DFE}" dt="2024-01-05T00:10:56.962" v="1026" actId="14100"/>
          <ac:picMkLst>
            <pc:docMk/>
            <pc:sldMk cId="3155038063" sldId="261"/>
            <ac:picMk id="16" creationId="{315F5046-C8E2-B5B0-43D9-424EE03A1213}"/>
          </ac:picMkLst>
        </pc:picChg>
        <pc:picChg chg="add mod">
          <ac:chgData name="ROHIT MOHOLKAR" userId="5e3ab08795fdcfc2" providerId="LiveId" clId="{C1F48DE0-55C0-4310-89E3-BC3EADD88DFE}" dt="2024-01-05T00:11:25.684" v="1030" actId="14100"/>
          <ac:picMkLst>
            <pc:docMk/>
            <pc:sldMk cId="3155038063" sldId="261"/>
            <ac:picMk id="18" creationId="{8CF03BE2-956A-DCAB-1509-57F63E920E90}"/>
          </ac:picMkLst>
        </pc:picChg>
        <pc:picChg chg="add mod modCrop">
          <ac:chgData name="ROHIT MOHOLKAR" userId="5e3ab08795fdcfc2" providerId="LiveId" clId="{C1F48DE0-55C0-4310-89E3-BC3EADD88DFE}" dt="2024-01-05T00:12:17.592" v="1041" actId="14100"/>
          <ac:picMkLst>
            <pc:docMk/>
            <pc:sldMk cId="3155038063" sldId="261"/>
            <ac:picMk id="20" creationId="{98F7F9AB-22C0-8AA9-FA28-E66F51B499CC}"/>
          </ac:picMkLst>
        </pc:picChg>
      </pc:sldChg>
      <pc:sldChg chg="addSp delSp modSp mod">
        <pc:chgData name="ROHIT MOHOLKAR" userId="5e3ab08795fdcfc2" providerId="LiveId" clId="{C1F48DE0-55C0-4310-89E3-BC3EADD88DFE}" dt="2024-01-06T21:09:13.703" v="1730" actId="14100"/>
        <pc:sldMkLst>
          <pc:docMk/>
          <pc:sldMk cId="2823635018" sldId="262"/>
        </pc:sldMkLst>
        <pc:spChg chg="mod">
          <ac:chgData name="ROHIT MOHOLKAR" userId="5e3ab08795fdcfc2" providerId="LiveId" clId="{C1F48DE0-55C0-4310-89E3-BC3EADD88DFE}" dt="2024-01-04T23:29:11.782" v="504" actId="207"/>
          <ac:spMkLst>
            <pc:docMk/>
            <pc:sldMk cId="2823635018" sldId="262"/>
            <ac:spMk id="2" creationId="{E1D32385-BF81-F644-5FCF-98F1864EC229}"/>
          </ac:spMkLst>
        </pc:spChg>
        <pc:spChg chg="mod">
          <ac:chgData name="ROHIT MOHOLKAR" userId="5e3ab08795fdcfc2" providerId="LiveId" clId="{C1F48DE0-55C0-4310-89E3-BC3EADD88DFE}" dt="2024-01-04T23:23:11.865" v="391" actId="207"/>
          <ac:spMkLst>
            <pc:docMk/>
            <pc:sldMk cId="2823635018" sldId="262"/>
            <ac:spMk id="8" creationId="{96B60805-897C-1918-D899-B69C951087E5}"/>
          </ac:spMkLst>
        </pc:spChg>
        <pc:picChg chg="del">
          <ac:chgData name="ROHIT MOHOLKAR" userId="5e3ab08795fdcfc2" providerId="LiveId" clId="{C1F48DE0-55C0-4310-89E3-BC3EADD88DFE}" dt="2024-01-06T21:07:10.213" v="1717" actId="478"/>
          <ac:picMkLst>
            <pc:docMk/>
            <pc:sldMk cId="2823635018" sldId="262"/>
            <ac:picMk id="4" creationId="{5B82DFD8-D8A7-51D7-7F07-3A6D20373146}"/>
          </ac:picMkLst>
        </pc:picChg>
        <pc:picChg chg="add mod modCrop">
          <ac:chgData name="ROHIT MOHOLKAR" userId="5e3ab08795fdcfc2" providerId="LiveId" clId="{C1F48DE0-55C0-4310-89E3-BC3EADD88DFE}" dt="2024-01-06T21:09:13.703" v="1730" actId="14100"/>
          <ac:picMkLst>
            <pc:docMk/>
            <pc:sldMk cId="2823635018" sldId="262"/>
            <ac:picMk id="6" creationId="{43B4E7C8-2D80-0C36-2F6C-E9EEB31DEE16}"/>
          </ac:picMkLst>
        </pc:picChg>
      </pc:sldChg>
      <pc:sldChg chg="addSp delSp modSp mod">
        <pc:chgData name="ROHIT MOHOLKAR" userId="5e3ab08795fdcfc2" providerId="LiveId" clId="{C1F48DE0-55C0-4310-89E3-BC3EADD88DFE}" dt="2024-01-08T19:41:13.878" v="2049" actId="20577"/>
        <pc:sldMkLst>
          <pc:docMk/>
          <pc:sldMk cId="907776818" sldId="263"/>
        </pc:sldMkLst>
        <pc:spChg chg="mod">
          <ac:chgData name="ROHIT MOHOLKAR" userId="5e3ab08795fdcfc2" providerId="LiveId" clId="{C1F48DE0-55C0-4310-89E3-BC3EADD88DFE}" dt="2024-01-04T23:29:59.861" v="523" actId="207"/>
          <ac:spMkLst>
            <pc:docMk/>
            <pc:sldMk cId="907776818" sldId="263"/>
            <ac:spMk id="2" creationId="{79FD3B29-2B17-AA05-5694-17C766D6C2DA}"/>
          </ac:spMkLst>
        </pc:spChg>
        <pc:spChg chg="mod">
          <ac:chgData name="ROHIT MOHOLKAR" userId="5e3ab08795fdcfc2" providerId="LiveId" clId="{C1F48DE0-55C0-4310-89E3-BC3EADD88DFE}" dt="2024-01-08T19:41:13.878" v="2049" actId="20577"/>
          <ac:spMkLst>
            <pc:docMk/>
            <pc:sldMk cId="907776818" sldId="263"/>
            <ac:spMk id="3" creationId="{1720E899-3550-56C9-D339-C35152E4DCCB}"/>
          </ac:spMkLst>
        </pc:spChg>
        <pc:spChg chg="add mod modCrop">
          <ac:chgData name="ROHIT MOHOLKAR" userId="5e3ab08795fdcfc2" providerId="LiveId" clId="{C1F48DE0-55C0-4310-89E3-BC3EADD88DFE}" dt="2024-01-05T00:39:03.927" v="1544" actId="207"/>
          <ac:spMkLst>
            <pc:docMk/>
            <pc:sldMk cId="907776818" sldId="263"/>
            <ac:spMk id="6" creationId="{D09476BB-2215-268D-8E15-1A233D13740C}"/>
          </ac:spMkLst>
        </pc:spChg>
        <pc:spChg chg="mod">
          <ac:chgData name="ROHIT MOHOLKAR" userId="5e3ab08795fdcfc2" providerId="LiveId" clId="{C1F48DE0-55C0-4310-89E3-BC3EADD88DFE}" dt="2024-01-04T23:24:07.626" v="396" actId="207"/>
          <ac:spMkLst>
            <pc:docMk/>
            <pc:sldMk cId="907776818" sldId="263"/>
            <ac:spMk id="8" creationId="{96B60805-897C-1918-D899-B69C951087E5}"/>
          </ac:spMkLst>
        </pc:spChg>
        <pc:picChg chg="add del mod modCrop">
          <ac:chgData name="ROHIT MOHOLKAR" userId="5e3ab08795fdcfc2" providerId="LiveId" clId="{C1F48DE0-55C0-4310-89E3-BC3EADD88DFE}" dt="2024-01-05T00:37:50.962" v="1501" actId="478"/>
          <ac:picMkLst>
            <pc:docMk/>
            <pc:sldMk cId="907776818" sldId="263"/>
            <ac:picMk id="5" creationId="{F876BC34-545C-B4FB-D5EC-B16254103564}"/>
          </ac:picMkLst>
        </pc:picChg>
      </pc:sldChg>
      <pc:sldChg chg="modSp mod">
        <pc:chgData name="ROHIT MOHOLKAR" userId="5e3ab08795fdcfc2" providerId="LiveId" clId="{C1F48DE0-55C0-4310-89E3-BC3EADD88DFE}" dt="2024-01-04T23:31:41.695" v="575" actId="14100"/>
        <pc:sldMkLst>
          <pc:docMk/>
          <pc:sldMk cId="342932932" sldId="264"/>
        </pc:sldMkLst>
        <pc:spChg chg="mod">
          <ac:chgData name="ROHIT MOHOLKAR" userId="5e3ab08795fdcfc2" providerId="LiveId" clId="{C1F48DE0-55C0-4310-89E3-BC3EADD88DFE}" dt="2024-01-04T23:31:41.695" v="575" actId="14100"/>
          <ac:spMkLst>
            <pc:docMk/>
            <pc:sldMk cId="342932932" sldId="264"/>
            <ac:spMk id="2" creationId="{9A81B0B7-9E98-B8DC-0C61-0EF8F60AE5B2}"/>
          </ac:spMkLst>
        </pc:spChg>
        <pc:spChg chg="mod">
          <ac:chgData name="ROHIT MOHOLKAR" userId="5e3ab08795fdcfc2" providerId="LiveId" clId="{C1F48DE0-55C0-4310-89E3-BC3EADD88DFE}" dt="2024-01-04T23:31:20.349" v="573" actId="207"/>
          <ac:spMkLst>
            <pc:docMk/>
            <pc:sldMk cId="342932932" sldId="264"/>
            <ac:spMk id="3" creationId="{F03ACC84-4114-E708-BC96-7E5CB9D44431}"/>
          </ac:spMkLst>
        </pc:spChg>
        <pc:spChg chg="mod">
          <ac:chgData name="ROHIT MOHOLKAR" userId="5e3ab08795fdcfc2" providerId="LiveId" clId="{C1F48DE0-55C0-4310-89E3-BC3EADD88DFE}" dt="2024-01-04T23:25:04.091" v="401" actId="207"/>
          <ac:spMkLst>
            <pc:docMk/>
            <pc:sldMk cId="342932932" sldId="264"/>
            <ac:spMk id="8" creationId="{96B60805-897C-1918-D899-B69C951087E5}"/>
          </ac:spMkLst>
        </pc:spChg>
        <pc:picChg chg="mod">
          <ac:chgData name="ROHIT MOHOLKAR" userId="5e3ab08795fdcfc2" providerId="LiveId" clId="{C1F48DE0-55C0-4310-89E3-BC3EADD88DFE}" dt="2024-01-04T23:31:30.929" v="574" actId="14100"/>
          <ac:picMkLst>
            <pc:docMk/>
            <pc:sldMk cId="342932932" sldId="264"/>
            <ac:picMk id="4" creationId="{4A086E1E-38DD-ACB6-1F65-7AD0A69C531B}"/>
          </ac:picMkLst>
        </pc:picChg>
      </pc:sldChg>
      <pc:sldChg chg="modSp mod">
        <pc:chgData name="ROHIT MOHOLKAR" userId="5e3ab08795fdcfc2" providerId="LiveId" clId="{C1F48DE0-55C0-4310-89E3-BC3EADD88DFE}" dt="2024-01-04T23:34:18.993" v="598" actId="14100"/>
        <pc:sldMkLst>
          <pc:docMk/>
          <pc:sldMk cId="506168821" sldId="265"/>
        </pc:sldMkLst>
        <pc:spChg chg="mod">
          <ac:chgData name="ROHIT MOHOLKAR" userId="5e3ab08795fdcfc2" providerId="LiveId" clId="{C1F48DE0-55C0-4310-89E3-BC3EADD88DFE}" dt="2024-01-04T23:33:57.870" v="594" actId="207"/>
          <ac:spMkLst>
            <pc:docMk/>
            <pc:sldMk cId="506168821" sldId="265"/>
            <ac:spMk id="2" creationId="{3AB79107-5B12-99C3-6C42-033E61144768}"/>
          </ac:spMkLst>
        </pc:spChg>
        <pc:spChg chg="mod">
          <ac:chgData name="ROHIT MOHOLKAR" userId="5e3ab08795fdcfc2" providerId="LiveId" clId="{C1F48DE0-55C0-4310-89E3-BC3EADD88DFE}" dt="2024-01-04T23:25:14.450" v="406" actId="207"/>
          <ac:spMkLst>
            <pc:docMk/>
            <pc:sldMk cId="506168821" sldId="265"/>
            <ac:spMk id="8" creationId="{96B60805-897C-1918-D899-B69C951087E5}"/>
          </ac:spMkLst>
        </pc:spChg>
        <pc:picChg chg="mod">
          <ac:chgData name="ROHIT MOHOLKAR" userId="5e3ab08795fdcfc2" providerId="LiveId" clId="{C1F48DE0-55C0-4310-89E3-BC3EADD88DFE}" dt="2024-01-04T23:34:18.993" v="598" actId="14100"/>
          <ac:picMkLst>
            <pc:docMk/>
            <pc:sldMk cId="506168821" sldId="265"/>
            <ac:picMk id="3" creationId="{6FF4E6EE-84F6-723E-0ED2-BDB377A05520}"/>
          </ac:picMkLst>
        </pc:picChg>
      </pc:sldChg>
      <pc:sldChg chg="modSp mod">
        <pc:chgData name="ROHIT MOHOLKAR" userId="5e3ab08795fdcfc2" providerId="LiveId" clId="{C1F48DE0-55C0-4310-89E3-BC3EADD88DFE}" dt="2024-01-05T01:11:19.239" v="1647" actId="14100"/>
        <pc:sldMkLst>
          <pc:docMk/>
          <pc:sldMk cId="370960931" sldId="266"/>
        </pc:sldMkLst>
        <pc:spChg chg="mod">
          <ac:chgData name="ROHIT MOHOLKAR" userId="5e3ab08795fdcfc2" providerId="LiveId" clId="{C1F48DE0-55C0-4310-89E3-BC3EADD88DFE}" dt="2024-01-04T23:34:51.725" v="615" actId="207"/>
          <ac:spMkLst>
            <pc:docMk/>
            <pc:sldMk cId="370960931" sldId="266"/>
            <ac:spMk id="2" creationId="{50C9483F-C9EC-CC20-A8EF-AC4E59B08454}"/>
          </ac:spMkLst>
        </pc:spChg>
        <pc:spChg chg="mod">
          <ac:chgData name="ROHIT MOHOLKAR" userId="5e3ab08795fdcfc2" providerId="LiveId" clId="{C1F48DE0-55C0-4310-89E3-BC3EADD88DFE}" dt="2024-01-04T23:25:24.489" v="411" actId="207"/>
          <ac:spMkLst>
            <pc:docMk/>
            <pc:sldMk cId="370960931" sldId="266"/>
            <ac:spMk id="8" creationId="{96B60805-897C-1918-D899-B69C951087E5}"/>
          </ac:spMkLst>
        </pc:spChg>
        <pc:picChg chg="mod">
          <ac:chgData name="ROHIT MOHOLKAR" userId="5e3ab08795fdcfc2" providerId="LiveId" clId="{C1F48DE0-55C0-4310-89E3-BC3EADD88DFE}" dt="2024-01-05T01:10:59.187" v="1643" actId="14100"/>
          <ac:picMkLst>
            <pc:docMk/>
            <pc:sldMk cId="370960931" sldId="266"/>
            <ac:picMk id="3" creationId="{36B8DFDD-EC57-F489-9114-6FE73420472F}"/>
          </ac:picMkLst>
        </pc:picChg>
        <pc:picChg chg="mod">
          <ac:chgData name="ROHIT MOHOLKAR" userId="5e3ab08795fdcfc2" providerId="LiveId" clId="{C1F48DE0-55C0-4310-89E3-BC3EADD88DFE}" dt="2024-01-05T01:11:02.471" v="1644" actId="14100"/>
          <ac:picMkLst>
            <pc:docMk/>
            <pc:sldMk cId="370960931" sldId="266"/>
            <ac:picMk id="4" creationId="{6FD8884F-BEA0-4B4C-E4EA-EAE3B82DDDCF}"/>
          </ac:picMkLst>
        </pc:picChg>
        <pc:picChg chg="mod">
          <ac:chgData name="ROHIT MOHOLKAR" userId="5e3ab08795fdcfc2" providerId="LiveId" clId="{C1F48DE0-55C0-4310-89E3-BC3EADD88DFE}" dt="2024-01-05T01:11:15.381" v="1645" actId="14100"/>
          <ac:picMkLst>
            <pc:docMk/>
            <pc:sldMk cId="370960931" sldId="266"/>
            <ac:picMk id="6" creationId="{D650D9C9-8743-D345-866F-76B04D2B930C}"/>
          </ac:picMkLst>
        </pc:picChg>
        <pc:picChg chg="mod">
          <ac:chgData name="ROHIT MOHOLKAR" userId="5e3ab08795fdcfc2" providerId="LiveId" clId="{C1F48DE0-55C0-4310-89E3-BC3EADD88DFE}" dt="2024-01-05T01:11:19.239" v="1647" actId="14100"/>
          <ac:picMkLst>
            <pc:docMk/>
            <pc:sldMk cId="370960931" sldId="266"/>
            <ac:picMk id="9" creationId="{7944B13C-4288-F563-FE51-BC101A6A5275}"/>
          </ac:picMkLst>
        </pc:picChg>
      </pc:sldChg>
      <pc:sldChg chg="addSp modSp mod">
        <pc:chgData name="ROHIT MOHOLKAR" userId="5e3ab08795fdcfc2" providerId="LiveId" clId="{C1F48DE0-55C0-4310-89E3-BC3EADD88DFE}" dt="2024-01-05T01:02:55.397" v="1640" actId="207"/>
        <pc:sldMkLst>
          <pc:docMk/>
          <pc:sldMk cId="4235845033" sldId="267"/>
        </pc:sldMkLst>
        <pc:spChg chg="mod">
          <ac:chgData name="ROHIT MOHOLKAR" userId="5e3ab08795fdcfc2" providerId="LiveId" clId="{C1F48DE0-55C0-4310-89E3-BC3EADD88DFE}" dt="2024-01-04T23:35:15.940" v="632" actId="207"/>
          <ac:spMkLst>
            <pc:docMk/>
            <pc:sldMk cId="4235845033" sldId="267"/>
            <ac:spMk id="2" creationId="{24074649-7150-79D8-3F1E-452C673C1FD2}"/>
          </ac:spMkLst>
        </pc:spChg>
        <pc:spChg chg="mod">
          <ac:chgData name="ROHIT MOHOLKAR" userId="5e3ab08795fdcfc2" providerId="LiveId" clId="{C1F48DE0-55C0-4310-89E3-BC3EADD88DFE}" dt="2024-01-05T00:57:27.068" v="1614" actId="14100"/>
          <ac:spMkLst>
            <pc:docMk/>
            <pc:sldMk cId="4235845033" sldId="267"/>
            <ac:spMk id="3" creationId="{822950CB-1BFE-FC0B-91C2-1175543C0ED0}"/>
          </ac:spMkLst>
        </pc:spChg>
        <pc:spChg chg="add mod modCrop">
          <ac:chgData name="ROHIT MOHOLKAR" userId="5e3ab08795fdcfc2" providerId="LiveId" clId="{C1F48DE0-55C0-4310-89E3-BC3EADD88DFE}" dt="2024-01-05T01:02:55.397" v="1640" actId="207"/>
          <ac:spMkLst>
            <pc:docMk/>
            <pc:sldMk cId="4235845033" sldId="267"/>
            <ac:spMk id="4" creationId="{FC5738B1-5082-465E-9C7C-DF9FF5EE6D71}"/>
          </ac:spMkLst>
        </pc:spChg>
        <pc:spChg chg="mod">
          <ac:chgData name="ROHIT MOHOLKAR" userId="5e3ab08795fdcfc2" providerId="LiveId" clId="{C1F48DE0-55C0-4310-89E3-BC3EADD88DFE}" dt="2024-01-04T23:25:41.119" v="416" actId="207"/>
          <ac:spMkLst>
            <pc:docMk/>
            <pc:sldMk cId="4235845033" sldId="267"/>
            <ac:spMk id="8" creationId="{96B60805-897C-1918-D899-B69C951087E5}"/>
          </ac:spMkLst>
        </pc:spChg>
      </pc:sldChg>
      <pc:sldChg chg="modSp mod">
        <pc:chgData name="ROHIT MOHOLKAR" userId="5e3ab08795fdcfc2" providerId="LiveId" clId="{C1F48DE0-55C0-4310-89E3-BC3EADD88DFE}" dt="2024-01-04T23:40:01.180" v="771" actId="207"/>
        <pc:sldMkLst>
          <pc:docMk/>
          <pc:sldMk cId="3599496404" sldId="268"/>
        </pc:sldMkLst>
        <pc:spChg chg="mod">
          <ac:chgData name="ROHIT MOHOLKAR" userId="5e3ab08795fdcfc2" providerId="LiveId" clId="{C1F48DE0-55C0-4310-89E3-BC3EADD88DFE}" dt="2024-01-04T23:36:30.694" v="681" actId="207"/>
          <ac:spMkLst>
            <pc:docMk/>
            <pc:sldMk cId="3599496404" sldId="268"/>
            <ac:spMk id="2" creationId="{763ED00A-F795-31D2-8F86-D9B6FB967F31}"/>
          </ac:spMkLst>
        </pc:spChg>
        <pc:spChg chg="mod">
          <ac:chgData name="ROHIT MOHOLKAR" userId="5e3ab08795fdcfc2" providerId="LiveId" clId="{C1F48DE0-55C0-4310-89E3-BC3EADD88DFE}" dt="2024-01-04T23:38:19.556" v="719" actId="208"/>
          <ac:spMkLst>
            <pc:docMk/>
            <pc:sldMk cId="3599496404" sldId="268"/>
            <ac:spMk id="6" creationId="{65CE00D3-1534-32FD-6F51-D0739A43D8D6}"/>
          </ac:spMkLst>
        </pc:spChg>
        <pc:spChg chg="mod">
          <ac:chgData name="ROHIT MOHOLKAR" userId="5e3ab08795fdcfc2" providerId="LiveId" clId="{C1F48DE0-55C0-4310-89E3-BC3EADD88DFE}" dt="2024-01-04T23:25:54.486" v="421" actId="207"/>
          <ac:spMkLst>
            <pc:docMk/>
            <pc:sldMk cId="3599496404" sldId="268"/>
            <ac:spMk id="8" creationId="{96B60805-897C-1918-D899-B69C951087E5}"/>
          </ac:spMkLst>
        </pc:spChg>
        <pc:spChg chg="mod">
          <ac:chgData name="ROHIT MOHOLKAR" userId="5e3ab08795fdcfc2" providerId="LiveId" clId="{C1F48DE0-55C0-4310-89E3-BC3EADD88DFE}" dt="2024-01-04T23:38:26.750" v="720" actId="208"/>
          <ac:spMkLst>
            <pc:docMk/>
            <pc:sldMk cId="3599496404" sldId="268"/>
            <ac:spMk id="10" creationId="{8F0A604A-1565-586D-978B-E40E4D29980D}"/>
          </ac:spMkLst>
        </pc:spChg>
        <pc:spChg chg="mod">
          <ac:chgData name="ROHIT MOHOLKAR" userId="5e3ab08795fdcfc2" providerId="LiveId" clId="{C1F48DE0-55C0-4310-89E3-BC3EADD88DFE}" dt="2024-01-04T23:39:14.148" v="739" actId="207"/>
          <ac:spMkLst>
            <pc:docMk/>
            <pc:sldMk cId="3599496404" sldId="268"/>
            <ac:spMk id="11" creationId="{1DC0AEA0-41C9-F4AE-8E21-1397321DE1C1}"/>
          </ac:spMkLst>
        </pc:spChg>
        <pc:spChg chg="mod">
          <ac:chgData name="ROHIT MOHOLKAR" userId="5e3ab08795fdcfc2" providerId="LiveId" clId="{C1F48DE0-55C0-4310-89E3-BC3EADD88DFE}" dt="2024-01-04T23:40:01.180" v="771" actId="207"/>
          <ac:spMkLst>
            <pc:docMk/>
            <pc:sldMk cId="3599496404" sldId="268"/>
            <ac:spMk id="12" creationId="{E8ABD155-FFF9-9040-7457-B59C6E492224}"/>
          </ac:spMkLst>
        </pc:spChg>
        <pc:spChg chg="mod">
          <ac:chgData name="ROHIT MOHOLKAR" userId="5e3ab08795fdcfc2" providerId="LiveId" clId="{C1F48DE0-55C0-4310-89E3-BC3EADD88DFE}" dt="2024-01-04T23:39:38.447" v="755" actId="207"/>
          <ac:spMkLst>
            <pc:docMk/>
            <pc:sldMk cId="3599496404" sldId="268"/>
            <ac:spMk id="13" creationId="{3EC6492A-FCC2-A7DC-3FF6-D771DDF08112}"/>
          </ac:spMkLst>
        </pc:spChg>
      </pc:sldChg>
      <pc:sldChg chg="addSp delSp modSp mod">
        <pc:chgData name="ROHIT MOHOLKAR" userId="5e3ab08795fdcfc2" providerId="LiveId" clId="{C1F48DE0-55C0-4310-89E3-BC3EADD88DFE}" dt="2024-01-09T01:08:24.927" v="2061" actId="14100"/>
        <pc:sldMkLst>
          <pc:docMk/>
          <pc:sldMk cId="2209314065" sldId="269"/>
        </pc:sldMkLst>
        <pc:spChg chg="mod">
          <ac:chgData name="ROHIT MOHOLKAR" userId="5e3ab08795fdcfc2" providerId="LiveId" clId="{C1F48DE0-55C0-4310-89E3-BC3EADD88DFE}" dt="2024-01-04T23:40:36.714" v="792" actId="207"/>
          <ac:spMkLst>
            <pc:docMk/>
            <pc:sldMk cId="2209314065" sldId="269"/>
            <ac:spMk id="2" creationId="{FF8DE2DE-D063-EC71-1A11-3473BEC68D7A}"/>
          </ac:spMkLst>
        </pc:spChg>
        <pc:spChg chg="mod">
          <ac:chgData name="ROHIT MOHOLKAR" userId="5e3ab08795fdcfc2" providerId="LiveId" clId="{C1F48DE0-55C0-4310-89E3-BC3EADD88DFE}" dt="2024-01-07T19:23:20.504" v="1797" actId="14100"/>
          <ac:spMkLst>
            <pc:docMk/>
            <pc:sldMk cId="2209314065" sldId="269"/>
            <ac:spMk id="3" creationId="{C59D7ACC-32F2-D847-BE09-8B71CEC6405C}"/>
          </ac:spMkLst>
        </pc:spChg>
        <pc:spChg chg="add del mod modCrop">
          <ac:chgData name="ROHIT MOHOLKAR" userId="5e3ab08795fdcfc2" providerId="LiveId" clId="{C1F48DE0-55C0-4310-89E3-BC3EADD88DFE}" dt="2024-01-05T00:35:24.112" v="1406" actId="478"/>
          <ac:spMkLst>
            <pc:docMk/>
            <pc:sldMk cId="2209314065" sldId="269"/>
            <ac:spMk id="6" creationId="{4AF2FC49-4D53-7DA3-B5AF-9F1682C86F7C}"/>
          </ac:spMkLst>
        </pc:spChg>
        <pc:spChg chg="mod">
          <ac:chgData name="ROHIT MOHOLKAR" userId="5e3ab08795fdcfc2" providerId="LiveId" clId="{C1F48DE0-55C0-4310-89E3-BC3EADD88DFE}" dt="2024-01-04T23:26:05.584" v="426" actId="207"/>
          <ac:spMkLst>
            <pc:docMk/>
            <pc:sldMk cId="2209314065" sldId="269"/>
            <ac:spMk id="8" creationId="{96B60805-897C-1918-D899-B69C951087E5}"/>
          </ac:spMkLst>
        </pc:spChg>
        <pc:spChg chg="add mod">
          <ac:chgData name="ROHIT MOHOLKAR" userId="5e3ab08795fdcfc2" providerId="LiveId" clId="{C1F48DE0-55C0-4310-89E3-BC3EADD88DFE}" dt="2024-01-09T01:08:24.927" v="2061" actId="14100"/>
          <ac:spMkLst>
            <pc:docMk/>
            <pc:sldMk cId="2209314065" sldId="269"/>
            <ac:spMk id="10" creationId="{BDFF3DA7-C4C6-FDAA-A6BF-EE608F7FD59C}"/>
          </ac:spMkLst>
        </pc:spChg>
        <pc:picChg chg="add del mod modCrop">
          <ac:chgData name="ROHIT MOHOLKAR" userId="5e3ab08795fdcfc2" providerId="LiveId" clId="{C1F48DE0-55C0-4310-89E3-BC3EADD88DFE}" dt="2024-01-05T00:27:00.665" v="1278" actId="478"/>
          <ac:picMkLst>
            <pc:docMk/>
            <pc:sldMk cId="2209314065" sldId="269"/>
            <ac:picMk id="5" creationId="{F7E71E91-150F-6FDC-8887-820549C35347}"/>
          </ac:picMkLst>
        </pc:picChg>
        <pc:picChg chg="add del mod modCrop">
          <ac:chgData name="ROHIT MOHOLKAR" userId="5e3ab08795fdcfc2" providerId="LiveId" clId="{C1F48DE0-55C0-4310-89E3-BC3EADD88DFE}" dt="2024-01-05T00:34:25.173" v="1373" actId="478"/>
          <ac:picMkLst>
            <pc:docMk/>
            <pc:sldMk cId="2209314065" sldId="269"/>
            <ac:picMk id="9" creationId="{1C698FD2-0645-FCDD-1E16-48A0E543F65A}"/>
          </ac:picMkLst>
        </pc:picChg>
      </pc:sldChg>
      <pc:sldChg chg="modSp mod">
        <pc:chgData name="ROHIT MOHOLKAR" userId="5e3ab08795fdcfc2" providerId="LiveId" clId="{C1F48DE0-55C0-4310-89E3-BC3EADD88DFE}" dt="2024-01-04T23:41:38.168" v="827" actId="207"/>
        <pc:sldMkLst>
          <pc:docMk/>
          <pc:sldMk cId="158757601" sldId="270"/>
        </pc:sldMkLst>
        <pc:spChg chg="mod">
          <ac:chgData name="ROHIT MOHOLKAR" userId="5e3ab08795fdcfc2" providerId="LiveId" clId="{C1F48DE0-55C0-4310-89E3-BC3EADD88DFE}" dt="2024-01-04T23:41:38.168" v="827" actId="207"/>
          <ac:spMkLst>
            <pc:docMk/>
            <pc:sldMk cId="158757601" sldId="270"/>
            <ac:spMk id="2" creationId="{348D231F-2C42-AE11-8C26-8F307BBF2C8A}"/>
          </ac:spMkLst>
        </pc:spChg>
        <pc:spChg chg="mod">
          <ac:chgData name="ROHIT MOHOLKAR" userId="5e3ab08795fdcfc2" providerId="LiveId" clId="{C1F48DE0-55C0-4310-89E3-BC3EADD88DFE}" dt="2024-01-04T23:26:17.270" v="431" actId="207"/>
          <ac:spMkLst>
            <pc:docMk/>
            <pc:sldMk cId="158757601" sldId="270"/>
            <ac:spMk id="8" creationId="{96B60805-897C-1918-D899-B69C951087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B006-BF8F-6C77-A2A6-714ADABA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D402C-9F20-0A0E-5965-CC6031908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2207-62C6-C365-7F10-CEED2A3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C240-2FFA-5836-C90B-DE2F872D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858D-82DE-236A-50EE-2658C806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18A5-0C59-3245-946F-76B2CDE8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9F287-7690-0BC3-65AE-0BD3E73B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DED6-2C1B-32B8-7047-B43455A8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1830-A9D8-AD43-AF55-B33901BA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38C4-4BC8-AC95-B731-B570B37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09661-E90E-39A0-5D20-F62B4830E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D654-4503-9BD1-15E4-58EBE396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00A0-E93F-3FB0-D264-70B4ACAC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B248-58A1-E94A-C66C-613BA77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3E94-6DBB-6B66-4138-796531DD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C8D2-76E1-5CCB-3168-A800D288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26A4-53CC-C63A-B9B0-8BB15FCD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679-3A02-B6A4-7732-F7686813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2E1E-3C8C-F46C-2D32-060FDB10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4A56-CDDB-E42B-175A-6E975DA7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2721-A399-05EC-FC37-18780CEF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33AEE-6188-D3C1-FC3B-4D4F5C98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7107-FD01-83DA-A54B-FAAE4B0B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9036-57AA-6839-8676-C0C4376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E4E38-E7AB-3AA2-6441-63C6BEA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E371-6D47-3E3B-B351-3CEB21EE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CD7C-03B5-0FC5-FD74-4A1C11A72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35444-F6AB-A57C-15C3-FB79B19EE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8E0C-0C4C-8DDE-E1CC-10B67A96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2AE9-623D-3944-71C9-2D872A19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13C7B-DA28-434E-C4C9-ECC07BD1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C596-19F2-B094-064B-9DBF6387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8158-FDC0-E640-C7DB-719DCA8F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32C40-9925-1BEA-1571-F7F7DA260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3EE64-DAEB-DF2B-9111-C1BA2030A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7FEB3-328C-64D4-45F7-1EEC975EE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D4907-C9BA-9CF4-5DCF-BA84B0AB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FAAD3-16A3-39AD-60A5-B82B4C3F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27BEE-9206-3E6C-C522-B1AC48DE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EDC4-EA41-34A5-9614-CC94AD8F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31F34-7E24-A717-9D0B-048A6A4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20196-1B84-C0B7-7BDF-BFB40316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5A75E-5C5D-EC00-521C-392E6A6C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81C72-BEBA-E2F4-590C-8F1C50D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D5F67-0611-C242-100B-B8B0B411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01138-0B8F-BF59-D70E-987485F9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9239-30A1-F4FB-1941-5B68D099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6981-CEFE-E73C-E314-9F9A7DDB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20F1-42C3-D5B4-F490-FBAB4FF2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1C2D-CE94-A31F-1F52-6C00F44F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A207-E962-4E92-4B4E-41F4CCFE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ADBE0-045B-CC1A-9385-19F6267A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7877-584E-87A5-D8ED-D41A89EB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51341-B0D3-3A0C-B2A5-B36CCCED5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C5E61-57F7-AA69-4999-38443ECE5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BB807-6D31-8B22-3AB2-DE9854E7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519D7-6556-AC54-AEBB-FEC1E79D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43083-FF5F-0B34-2516-4C4881C0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E26E7-3BB5-C627-B77D-17E35A29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C1D79-468B-6CCD-0495-93D12A2B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28FF-2D8D-59F0-6360-0967E4FF0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42C9-F5A2-4E8E-BEAE-926DEE900EC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4C6-1111-941C-16E3-0BA294F80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6700-DDB5-3D1B-09C3-52482D2B1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2274-1345-4408-A046-9712F33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4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e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DB351-C009-FA2C-F71F-C4FE5749E470}"/>
              </a:ext>
            </a:extLst>
          </p:cNvPr>
          <p:cNvSpPr/>
          <p:nvPr/>
        </p:nvSpPr>
        <p:spPr>
          <a:xfrm>
            <a:off x="1453656" y="361084"/>
            <a:ext cx="9284677" cy="191320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Modeling and Team Performance Analysis in IPL 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10" name="Picture 2" descr="Indian Premier League Logo">
            <a:extLst>
              <a:ext uri="{FF2B5EF4-FFF2-40B4-BE49-F238E27FC236}">
                <a16:creationId xmlns:a16="http://schemas.microsoft.com/office/drawing/2014/main" id="{4AC2D84C-7AB6-96C4-6972-2AEF71570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27" y="2709008"/>
            <a:ext cx="2250732" cy="1439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6">
            <a:extLst>
              <a:ext uri="{FF2B5EF4-FFF2-40B4-BE49-F238E27FC236}">
                <a16:creationId xmlns:a16="http://schemas.microsoft.com/office/drawing/2014/main" id="{2D395A37-292F-AD83-51F1-0A7B16A39CA3}"/>
              </a:ext>
            </a:extLst>
          </p:cNvPr>
          <p:cNvSpPr txBox="1">
            <a:spLocks/>
          </p:cNvSpPr>
          <p:nvPr/>
        </p:nvSpPr>
        <p:spPr>
          <a:xfrm>
            <a:off x="4129710" y="5476596"/>
            <a:ext cx="3932566" cy="95670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Rohit </a:t>
            </a:r>
            <a:r>
              <a:rPr lang="en-US" sz="2400" b="1" kern="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Moholkar</a:t>
            </a:r>
            <a:endParaRPr lang="en-US" sz="24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Id: 10613711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584555-55BF-4DFD-D942-68FDDF2D313C}"/>
              </a:ext>
            </a:extLst>
          </p:cNvPr>
          <p:cNvSpPr/>
          <p:nvPr/>
        </p:nvSpPr>
        <p:spPr>
          <a:xfrm>
            <a:off x="3846488" y="4583710"/>
            <a:ext cx="4499010" cy="595413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Supervisor: Mr. Vivek </a:t>
            </a:r>
            <a:r>
              <a:rPr lang="en-US" sz="2400" b="1" kern="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Kshirsagar</a:t>
            </a:r>
            <a:endParaRPr lang="en-US" sz="24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2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9483F-C9EC-CC20-A8EF-AC4E59B08454}"/>
              </a:ext>
            </a:extLst>
          </p:cNvPr>
          <p:cNvSpPr txBox="1">
            <a:spLocks/>
          </p:cNvSpPr>
          <p:nvPr/>
        </p:nvSpPr>
        <p:spPr>
          <a:xfrm>
            <a:off x="838200" y="209149"/>
            <a:ext cx="10515600" cy="801858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8DFDD-EC57-F489-9114-6FE734204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06982"/>
            <a:ext cx="5435992" cy="269793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D8884F-BEA0-4B4C-E4EA-EAE3B82DD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36" y="3906982"/>
            <a:ext cx="4924866" cy="2697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0D9C9-8743-D345-866F-76B04D2B9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34224"/>
            <a:ext cx="5435992" cy="241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4B13C-4288-F563-FE51-BC101A6A5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34" y="1268860"/>
            <a:ext cx="4924865" cy="23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74649-7150-79D8-3F1E-452C673C1FD2}"/>
              </a:ext>
            </a:extLst>
          </p:cNvPr>
          <p:cNvSpPr txBox="1">
            <a:spLocks/>
          </p:cNvSpPr>
          <p:nvPr/>
        </p:nvSpPr>
        <p:spPr>
          <a:xfrm>
            <a:off x="838200" y="576775"/>
            <a:ext cx="10515600" cy="80185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50CB-1BFE-FC0B-91C2-1175543C0ED0}"/>
              </a:ext>
            </a:extLst>
          </p:cNvPr>
          <p:cNvSpPr txBox="1">
            <a:spLocks/>
          </p:cNvSpPr>
          <p:nvPr/>
        </p:nvSpPr>
        <p:spPr>
          <a:xfrm>
            <a:off x="838200" y="1659988"/>
            <a:ext cx="6837218" cy="481114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Diverse Datasets.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Cricket Context Understanding.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Exploratory Data Analysis. (EDA)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Handling and Cleaning of the Raw Data.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Robust Data Preprocessing.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Calculation Complexity.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Bug Fixing and Accuracy.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Feature Engineering Challenges.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Ensuring Data Uniformity.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 Evaluation.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738B1-5082-465E-9C7C-DF9FF5EE6D71}"/>
              </a:ext>
            </a:extLst>
          </p:cNvPr>
          <p:cNvSpPr/>
          <p:nvPr/>
        </p:nvSpPr>
        <p:spPr>
          <a:xfrm>
            <a:off x="7675418" y="1659988"/>
            <a:ext cx="3678381" cy="4811149"/>
          </a:xfrm>
          <a:prstGeom prst="rect">
            <a:avLst/>
          </a:prstGeom>
          <a:blipFill dpi="0" rotWithShape="1">
            <a:blip r:embed="rId4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711" r="-793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ED00A-F795-31D2-8F86-D9B6FB967F31}"/>
              </a:ext>
            </a:extLst>
          </p:cNvPr>
          <p:cNvSpPr txBox="1">
            <a:spLocks/>
          </p:cNvSpPr>
          <p:nvPr/>
        </p:nvSpPr>
        <p:spPr>
          <a:xfrm>
            <a:off x="838200" y="408022"/>
            <a:ext cx="10515600" cy="86640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FUTURE SCOPE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E00D3-1534-32FD-6F51-D0739A43D8D6}"/>
              </a:ext>
            </a:extLst>
          </p:cNvPr>
          <p:cNvSpPr/>
          <p:nvPr/>
        </p:nvSpPr>
        <p:spPr>
          <a:xfrm>
            <a:off x="838200" y="1527708"/>
            <a:ext cx="3114822" cy="2348653"/>
          </a:xfrm>
          <a:prstGeom prst="ellipse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Data Integration in Real Time. 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A604A-1565-586D-978B-E40E4D29980D}"/>
              </a:ext>
            </a:extLst>
          </p:cNvPr>
          <p:cNvSpPr/>
          <p:nvPr/>
        </p:nvSpPr>
        <p:spPr>
          <a:xfrm>
            <a:off x="4462389" y="1527708"/>
            <a:ext cx="3114822" cy="2348653"/>
          </a:xfrm>
          <a:prstGeom prst="ellipse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Consider External Factors.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C0AEA0-41C9-F4AE-8E21-1397321DE1C1}"/>
              </a:ext>
            </a:extLst>
          </p:cNvPr>
          <p:cNvSpPr/>
          <p:nvPr/>
        </p:nvSpPr>
        <p:spPr>
          <a:xfrm>
            <a:off x="8086578" y="1527707"/>
            <a:ext cx="3114822" cy="2348653"/>
          </a:xfrm>
          <a:prstGeom prst="ellipse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Create Community Involvement.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BD155-FFF9-9040-7457-B59C6E492224}"/>
              </a:ext>
            </a:extLst>
          </p:cNvPr>
          <p:cNvSpPr/>
          <p:nvPr/>
        </p:nvSpPr>
        <p:spPr>
          <a:xfrm>
            <a:off x="6529167" y="4209978"/>
            <a:ext cx="3114822" cy="2348653"/>
          </a:xfrm>
          <a:prstGeom prst="ellipse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Develop interactive Application or Website. 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C6492A-FCC2-A7DC-3FF6-D771DDF08112}"/>
              </a:ext>
            </a:extLst>
          </p:cNvPr>
          <p:cNvSpPr/>
          <p:nvPr/>
        </p:nvSpPr>
        <p:spPr>
          <a:xfrm>
            <a:off x="2395611" y="4209979"/>
            <a:ext cx="3114822" cy="2348653"/>
          </a:xfrm>
          <a:prstGeom prst="ellipse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Work with Experts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9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DE2DE-D063-EC71-1A11-3473BEC68D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9463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7ACC-32F2-D847-BE09-8B71CEC6405C}"/>
              </a:ext>
            </a:extLst>
          </p:cNvPr>
          <p:cNvSpPr txBox="1">
            <a:spLocks/>
          </p:cNvSpPr>
          <p:nvPr/>
        </p:nvSpPr>
        <p:spPr>
          <a:xfrm>
            <a:off x="838201" y="1523781"/>
            <a:ext cx="6961908" cy="4406071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Comprehensive IPL Journey.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Essential Analysis Stages.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Deep Dives into Player Performances.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Innovative Statistical Functions.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Fusion of Statistics and Machine Learning.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Future Possibilities and Innovations.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Innovation in Real-Time Predictions.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Sporting Insights Beyond Statistical Exploration.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Science's Impact on Cricket Understanding.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F3DA7-C4C6-FDAA-A6BF-EE608F7FD59C}"/>
              </a:ext>
            </a:extLst>
          </p:cNvPr>
          <p:cNvSpPr/>
          <p:nvPr/>
        </p:nvSpPr>
        <p:spPr>
          <a:xfrm>
            <a:off x="7800109" y="1523781"/>
            <a:ext cx="3553690" cy="4406071"/>
          </a:xfrm>
          <a:prstGeom prst="rect">
            <a:avLst/>
          </a:prstGeom>
          <a:blipFill dpi="0" rotWithShape="1">
            <a:blip r:embed="rId4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D231F-2C42-AE11-8C26-8F307BBF2C8A}"/>
              </a:ext>
            </a:extLst>
          </p:cNvPr>
          <p:cNvSpPr txBox="1">
            <a:spLocks/>
          </p:cNvSpPr>
          <p:nvPr/>
        </p:nvSpPr>
        <p:spPr>
          <a:xfrm>
            <a:off x="838200" y="2532185"/>
            <a:ext cx="10515600" cy="147177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9600" dirty="0"/>
            </a:b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875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06589-AF4D-FDB5-3436-38221902C72A}"/>
              </a:ext>
            </a:extLst>
          </p:cNvPr>
          <p:cNvSpPr txBox="1">
            <a:spLocks/>
          </p:cNvSpPr>
          <p:nvPr/>
        </p:nvSpPr>
        <p:spPr>
          <a:xfrm>
            <a:off x="838201" y="591492"/>
            <a:ext cx="10623452" cy="659884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Presentation Includes Following Points: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19A0B3-8081-0B75-CC51-51AD7E1332FE}"/>
              </a:ext>
            </a:extLst>
          </p:cNvPr>
          <p:cNvSpPr txBox="1">
            <a:spLocks/>
          </p:cNvSpPr>
          <p:nvPr/>
        </p:nvSpPr>
        <p:spPr>
          <a:xfrm>
            <a:off x="838200" y="1589649"/>
            <a:ext cx="5257799" cy="467685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Introduction. 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Literature Review.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Methodology.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Data Analysis.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Feature Engineering.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Machine Learning.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Graph of Win/Lose Probabilities. 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Results.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Challenges.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Future Scope.</a:t>
            </a:r>
          </a:p>
          <a:p>
            <a:pPr algn="just">
              <a:buBlip>
                <a:blip r:embed="rId3"/>
              </a:buBlip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Conclusion.  </a:t>
            </a:r>
          </a:p>
          <a:p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85459-2722-3F6F-150B-3BDDD78C401A}"/>
              </a:ext>
            </a:extLst>
          </p:cNvPr>
          <p:cNvSpPr/>
          <p:nvPr/>
        </p:nvSpPr>
        <p:spPr>
          <a:xfrm>
            <a:off x="6095999" y="1589649"/>
            <a:ext cx="5365654" cy="4676859"/>
          </a:xfrm>
          <a:prstGeom prst="rect">
            <a:avLst/>
          </a:prstGeom>
          <a:blipFill dpi="0" rotWithShape="1">
            <a:blip r:embed="rId4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90D15-9FD6-E165-EF3B-7BC6C5908F9A}"/>
              </a:ext>
            </a:extLst>
          </p:cNvPr>
          <p:cNvSpPr txBox="1">
            <a:spLocks/>
          </p:cNvSpPr>
          <p:nvPr/>
        </p:nvSpPr>
        <p:spPr>
          <a:xfrm>
            <a:off x="838200" y="367683"/>
            <a:ext cx="10515600" cy="89840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INTRODUCTION</a:t>
            </a:r>
            <a:r>
              <a:rPr lang="en-US" dirty="0">
                <a:solidFill>
                  <a:srgbClr val="242424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B058-4F65-79F0-4528-838764130C52}"/>
              </a:ext>
            </a:extLst>
          </p:cNvPr>
          <p:cNvSpPr txBox="1">
            <a:spLocks/>
          </p:cNvSpPr>
          <p:nvPr/>
        </p:nvSpPr>
        <p:spPr>
          <a:xfrm>
            <a:off x="838200" y="1547446"/>
            <a:ext cx="7222588" cy="464233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Cricket's Global Impact.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T20 Cricket Format.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IPL's Evolution and Innovation.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 of IPL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Franchises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Teams.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Understanding about Data.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Analytics in Professional Cricket.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Empowering Stakeholders Through Understanding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Machine Learning's Impact on Cricket Strategy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Evolutionary Impact on Cricket Culture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Enhancing the Cricketing Experience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6A46AB-016B-A46F-949D-AFCBF2DF6194}"/>
              </a:ext>
            </a:extLst>
          </p:cNvPr>
          <p:cNvSpPr/>
          <p:nvPr/>
        </p:nvSpPr>
        <p:spPr>
          <a:xfrm>
            <a:off x="8060788" y="1547446"/>
            <a:ext cx="3293012" cy="4642339"/>
          </a:xfrm>
          <a:prstGeom prst="rect">
            <a:avLst/>
          </a:prstGeom>
          <a:blipFill dpi="0" rotWithShape="1">
            <a:blip r:embed="rId4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B2D7F-B83A-DC9A-461B-EC356F3AAFF8}"/>
              </a:ext>
            </a:extLst>
          </p:cNvPr>
          <p:cNvSpPr txBox="1">
            <a:spLocks/>
          </p:cNvSpPr>
          <p:nvPr/>
        </p:nvSpPr>
        <p:spPr>
          <a:xfrm>
            <a:off x="1132350" y="365125"/>
            <a:ext cx="10010425" cy="802493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DC3B-FF47-4F0C-F8A2-A0C0D54212CD}"/>
              </a:ext>
            </a:extLst>
          </p:cNvPr>
          <p:cNvSpPr txBox="1">
            <a:spLocks/>
          </p:cNvSpPr>
          <p:nvPr/>
        </p:nvSpPr>
        <p:spPr>
          <a:xfrm>
            <a:off x="1132350" y="1546811"/>
            <a:ext cx="10010425" cy="4526441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Nimmagadda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n.d.)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Cricket score and winning prediction using data mining.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(Petersen, 2008)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IPL 2008 season analysis.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Vistro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2019 ) Using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machine learning and data analysis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predicting cricket winners.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Jaipuria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2022)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Toss and Venue impact on the match result.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(Sinha, 2020) Enhancing  performance of the team with support vector machine in IPL.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Thorat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2021)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Review paper on cricket score prediction.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(Patil, n.d.)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Cricket team prediction using machine learning techniques. 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(Kapadia, 2019)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 study on match outcome using machine learning.</a:t>
            </a:r>
          </a:p>
          <a:p>
            <a:pPr marL="342900" indent="-342900" algn="just">
              <a:buBlip>
                <a:blip r:embed="rId3"/>
              </a:buBlip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62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CA50BFB9-1245-0EF3-2EA4-26E0A2CFFC7B}"/>
              </a:ext>
            </a:extLst>
          </p:cNvPr>
          <p:cNvSpPr txBox="1">
            <a:spLocks/>
          </p:cNvSpPr>
          <p:nvPr/>
        </p:nvSpPr>
        <p:spPr>
          <a:xfrm>
            <a:off x="838200" y="221567"/>
            <a:ext cx="10515600" cy="872197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METHODOLOGY </a:t>
            </a: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F0EFE86D-EF18-4735-F5B1-C23B8632A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5" y="1329400"/>
            <a:ext cx="5569526" cy="53070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717FDB-8FAA-A177-FD58-34C810F43F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r="15511"/>
          <a:stretch/>
        </p:blipFill>
        <p:spPr>
          <a:xfrm>
            <a:off x="942108" y="1310927"/>
            <a:ext cx="1205345" cy="1219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3A292F-A3C7-9285-80D3-8BFC94D718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7" t="13045" r="29716" b="15228"/>
          <a:stretch/>
        </p:blipFill>
        <p:spPr>
          <a:xfrm>
            <a:off x="942107" y="2638875"/>
            <a:ext cx="1205345" cy="1219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41AFA-9274-D1D9-0CFE-5E436DCA51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0" t="4182" r="10242" b="8545"/>
          <a:stretch/>
        </p:blipFill>
        <p:spPr>
          <a:xfrm>
            <a:off x="942107" y="3998221"/>
            <a:ext cx="1205345" cy="1228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CFB5B-ED16-B6AB-94CD-F42C22D7D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8" y="5366878"/>
            <a:ext cx="1205345" cy="12695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37CFE4-A184-4767-8AAA-8AFF749325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11454" r="8303" b="13879"/>
          <a:stretch/>
        </p:blipFill>
        <p:spPr>
          <a:xfrm>
            <a:off x="10148455" y="1310927"/>
            <a:ext cx="1205345" cy="12008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5F5046-C8E2-B5B0-43D9-424EE03A12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2638875"/>
            <a:ext cx="1205345" cy="1219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F03BE2-956A-DCAB-1509-57F63E920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3998221"/>
            <a:ext cx="1205345" cy="12286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F7F9AB-22C0-8AA9-FA28-E66F51B499C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5" t="3230" r="12828" b="53940"/>
          <a:stretch/>
        </p:blipFill>
        <p:spPr>
          <a:xfrm>
            <a:off x="10148454" y="5366878"/>
            <a:ext cx="1205345" cy="12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3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32385-BF81-F644-5FCF-98F1864EC229}"/>
              </a:ext>
            </a:extLst>
          </p:cNvPr>
          <p:cNvSpPr txBox="1">
            <a:spLocks/>
          </p:cNvSpPr>
          <p:nvPr/>
        </p:nvSpPr>
        <p:spPr>
          <a:xfrm>
            <a:off x="838200" y="703385"/>
            <a:ext cx="10515600" cy="759655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1F789AB-C71C-6F64-764C-7654CBF9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r="1985" b="8287"/>
          <a:stretch/>
        </p:blipFill>
        <p:spPr>
          <a:xfrm>
            <a:off x="227706" y="1885071"/>
            <a:ext cx="5718240" cy="4451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4E7C8-2D80-0C36-2F6C-E9EEB31DE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2271" b="8094"/>
          <a:stretch/>
        </p:blipFill>
        <p:spPr>
          <a:xfrm>
            <a:off x="6173652" y="1885070"/>
            <a:ext cx="5802461" cy="44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3B29-2B17-AA05-5694-17C766D6C2DA}"/>
              </a:ext>
            </a:extLst>
          </p:cNvPr>
          <p:cNvSpPr txBox="1">
            <a:spLocks/>
          </p:cNvSpPr>
          <p:nvPr/>
        </p:nvSpPr>
        <p:spPr>
          <a:xfrm>
            <a:off x="838200" y="486642"/>
            <a:ext cx="10515600" cy="838274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E899-3550-56C9-D339-C35152E4DCCB}"/>
              </a:ext>
            </a:extLst>
          </p:cNvPr>
          <p:cNvSpPr txBox="1">
            <a:spLocks/>
          </p:cNvSpPr>
          <p:nvPr/>
        </p:nvSpPr>
        <p:spPr>
          <a:xfrm>
            <a:off x="838200" y="1617784"/>
            <a:ext cx="6726382" cy="4753573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Addressing Missing Values.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Merging Datasets.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Cleaning.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Ensuring Consistency in Columns.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Creating Additional Columns.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Fixing Inaccuracies.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Generating Dynamic Features.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Handling Null and Infinite Values.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Creating Target Variable.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Removing Unnecessary Columns.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9476BB-2215-268D-8E15-1A233D13740C}"/>
              </a:ext>
            </a:extLst>
          </p:cNvPr>
          <p:cNvSpPr/>
          <p:nvPr/>
        </p:nvSpPr>
        <p:spPr>
          <a:xfrm>
            <a:off x="7564582" y="1617784"/>
            <a:ext cx="3789218" cy="4753572"/>
          </a:xfrm>
          <a:prstGeom prst="rect">
            <a:avLst/>
          </a:prstGeom>
          <a:blipFill dpi="0" rotWithShape="1">
            <a:blip r:embed="rId4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9888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1B0B7-9E98-B8DC-0C61-0EF8F60AE5B2}"/>
              </a:ext>
            </a:extLst>
          </p:cNvPr>
          <p:cNvSpPr txBox="1">
            <a:spLocks/>
          </p:cNvSpPr>
          <p:nvPr/>
        </p:nvSpPr>
        <p:spPr>
          <a:xfrm>
            <a:off x="838200" y="511883"/>
            <a:ext cx="10908322" cy="750611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CC84-4114-E708-BC96-7E5CB9D44431}"/>
              </a:ext>
            </a:extLst>
          </p:cNvPr>
          <p:cNvSpPr txBox="1">
            <a:spLocks/>
          </p:cNvSpPr>
          <p:nvPr/>
        </p:nvSpPr>
        <p:spPr>
          <a:xfrm>
            <a:off x="838199" y="1491175"/>
            <a:ext cx="10908323" cy="5001700"/>
          </a:xfrm>
          <a:prstGeom prst="rect">
            <a:avLst/>
          </a:prstGeom>
          <a:solidFill>
            <a:schemeClr val="tx2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Selecting Features and Target Variable.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Creating Column Transformer.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One-Hot Encoding (OHE) for Categorical Column.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Pipeline Construction.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STEP1 - Data Transformation.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STEP2 - Logistic Regression Model.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Fitting the Pipeline.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Feature Importance.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Accuracy Score Calculation.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Cross-Validation for Accuracy Check.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Winning Probabilities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86E1E-38DD-ACB6-1F65-7AD0A69C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12174" r="8118"/>
          <a:stretch/>
        </p:blipFill>
        <p:spPr>
          <a:xfrm>
            <a:off x="7462486" y="1617784"/>
            <a:ext cx="4087090" cy="47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60805-897C-1918-D899-B69C951087E5}"/>
              </a:ext>
            </a:extLst>
          </p:cNvPr>
          <p:cNvSpPr/>
          <p:nvPr/>
        </p:nvSpPr>
        <p:spPr>
          <a:xfrm>
            <a:off x="0" y="-14068"/>
            <a:ext cx="12192000" cy="6872068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79107-5B12-99C3-6C42-033E61144768}"/>
              </a:ext>
            </a:extLst>
          </p:cNvPr>
          <p:cNvSpPr txBox="1">
            <a:spLocks/>
          </p:cNvSpPr>
          <p:nvPr/>
        </p:nvSpPr>
        <p:spPr>
          <a:xfrm>
            <a:off x="838200" y="548639"/>
            <a:ext cx="10515600" cy="72597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GRAPH OF WIN/LOSE PROBABILITIES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6FF4E6EE-84F6-723E-0ED2-BDB377A05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1607128"/>
            <a:ext cx="9407236" cy="48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6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459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MOHOLKAR</dc:creator>
  <cp:lastModifiedBy>ROHIT MOHOLKAR</cp:lastModifiedBy>
  <cp:revision>2</cp:revision>
  <dcterms:created xsi:type="dcterms:W3CDTF">2024-01-04T19:07:52Z</dcterms:created>
  <dcterms:modified xsi:type="dcterms:W3CDTF">2024-01-09T01:08:35Z</dcterms:modified>
</cp:coreProperties>
</file>