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oboto Slab"/>
      <p:regular r:id="rId44"/>
      <p:bold r:id="rId45"/>
    </p:embeddedFont>
    <p:embeddedFont>
      <p:font typeface="Carme"/>
      <p:regular r:id="rId46"/>
    </p:embeddedFont>
    <p:embeddedFont>
      <p:font typeface="Roboto Medium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82E52-F04E-4C4E-9667-78871C3A90C4}">
  <a:tblStyle styleId="{7EE82E52-F04E-4C4E-9667-78871C3A9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Carme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bold.fntdata"/><Relationship Id="rId47" Type="http://schemas.openxmlformats.org/officeDocument/2006/relationships/font" Target="fonts/RobotoMedium-regular.fntdata"/><Relationship Id="rId49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RobotoMedium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07a72506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07a72506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07a72506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07a72506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f07a72506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07a72506b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7a72506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07a72506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07a72506b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7a72506b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07a72506b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f07a72506b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07a72506b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07a72506b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f07a72506b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07a72506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07a72506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07a72506b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07a72506b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f07a72506b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07a72506b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7a72506b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7a72506b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07a72506b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07a72506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07a72506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f07a72506b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07a72506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f07a72506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f07a72506b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7a72506b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07a72506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07a72506b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7a72506b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7a72506b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07a72506b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07a72506b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f07a72506b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f07a72506b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07a72506b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f07a72506b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f07a72506b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07a72506b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07a72506b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f07a72506b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7a72506b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07a72506b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f07a72506b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07a72506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07a72506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f07a72506b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07a72506b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07a72506b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f07a72506b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07a72506b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f07a72506b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f07a72506b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07a72506b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f07a72506b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f07a72506b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7a7250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7a7250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07a7250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07a72506b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07a72506b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f07a72506b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07a72506b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f07a72506b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f07a72506b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07a72506b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f07a72506b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f07a72506b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7a72506b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07a72506b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f07a72506b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07a72506b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07a72506b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f07a72506b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07a72506b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f07a72506b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f07a72506b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07a72506b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07a72506b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f07a72506b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07a72506b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f07a72506b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f07a72506b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7a72506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07a72506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07a72506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7a72506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7a72506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07a72506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7a72506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07a72506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f07a72506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7a72506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07a72506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07a72506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7a72506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07a72506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f07a72506b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7a72506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07a72506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f07a72506b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1)" showMasterSp="0">
  <p:cSld name="Title (1)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079863" y="3080636"/>
            <a:ext cx="8646456" cy="22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2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i="0" lang="en-US" sz="1800" u="sng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625" y="0"/>
            <a:ext cx="3294471" cy="137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Quote 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17" name="Google Shape;1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1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1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1136131" y="1179449"/>
            <a:ext cx="10028844" cy="4262430"/>
          </a:xfrm>
          <a:prstGeom prst="rect">
            <a:avLst/>
          </a:prstGeom>
          <a:solidFill>
            <a:schemeClr val="lt1">
              <a:alpha val="29803"/>
            </a:schemeClr>
          </a:solidFill>
          <a:ln cap="flat" cmpd="sng" w="127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262210" y="1758749"/>
            <a:ext cx="9676059" cy="25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“Quote slide has text that is right aligned and set in Gothic720 BT with a point size of 18 points. The maximum quotation length should not be more than five lines of text per quotation.”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309230" y="4054542"/>
            <a:ext cx="97673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-Quote Source, Company(Sansation Dark Blue 20pts) </a:t>
            </a:r>
            <a:endParaRPr b="1" sz="2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tyle">
  <p:cSld name="Table Sty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31" name="Google Shape;13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2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2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2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2"/>
          <p:cNvGraphicFramePr/>
          <p:nvPr/>
        </p:nvGraphicFramePr>
        <p:xfrm>
          <a:off x="1681260" y="2624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{7EE82E52-F04E-4C4E-9667-78871C3A90C4}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1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ntent Layout">
  <p:cSld name="Body Content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91885" y="1248229"/>
            <a:ext cx="1136468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Layout - Text &amp; Image">
  <p:cSld name="Column Layout - Text &amp; Im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1885" y="1248229"/>
            <a:ext cx="569086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6301631" y="1261481"/>
            <a:ext cx="453864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2">
  <p:cSld name="Chart Style-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50" name="Google Shape;5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5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206" y="1409372"/>
            <a:ext cx="5985588" cy="47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1">
  <p:cSld name="Chart Style-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6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872" y="1786892"/>
            <a:ext cx="5976257" cy="398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 Style">
  <p:cSld name="Pie Chart Sty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7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7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7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9659" y="1494870"/>
            <a:ext cx="6792683" cy="452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997226" y="26179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996950" y="4135438"/>
            <a:ext cx="10515600" cy="1046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208" y="1214800"/>
            <a:ext cx="3741583" cy="15619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7" name="Google Shape;97;p9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lang="en-US" sz="1800" u="sng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lang="en-US" sz="1800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/>
          </a:p>
        </p:txBody>
      </p:sp>
      <p:cxnSp>
        <p:nvCxnSpPr>
          <p:cNvPr id="98" name="Google Shape;98;p9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">
  <p:cSld name="Chart Sty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04" name="Google Shape;1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0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6615" y="1606093"/>
            <a:ext cx="6498771" cy="433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1374374" y="2839653"/>
            <a:ext cx="9897687" cy="957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Assignment No.01</a:t>
            </a:r>
            <a:r>
              <a:rPr b="1" i="0" lang="en-US" sz="40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Linux Introduction and basic commands.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3718559" y="4133773"/>
            <a:ext cx="9144000" cy="1150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291C"/>
              </a:buClr>
              <a:buFont typeface="Arial"/>
              <a:buNone/>
            </a:pPr>
            <a:r>
              <a:rPr lang="en-US" sz="2400">
                <a:solidFill>
                  <a:srgbClr val="1E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Name:Naikade Rohit Anand</a:t>
            </a:r>
            <a:endParaRPr b="0" i="0" sz="2400" u="none" cap="none" strike="noStrike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A291C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757725"/>
            <a:ext cx="11879075" cy="4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command is used to print last few lines from a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n lines specifically,mention -n in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Ex:tail -1 /etc/passwd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3606125"/>
            <a:ext cx="10393249" cy="2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print partition types and partition table.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38200" y="13295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Lsblk command is used to print partition table of the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Fdisk command returns list of partitions.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25" y="757725"/>
            <a:ext cx="9158125" cy="57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79750" y="129500"/>
            <a:ext cx="9133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Create a group and add user in a group.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usermod command is used to add user in an existing group.-a -G flags are used in command.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Syntax:sudo usermod -a -G groupname username.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-a:add user in a group.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-G:specifies the name of secondary group name in which we want to add an user.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050"/>
            <a:ext cx="12023774" cy="4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Locate the daemons running on the system.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daemon is a long-running process which answers requests for services.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currently running daemons,use command service --status-all.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0" y="757725"/>
            <a:ext cx="9239399" cy="58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Disp</a:t>
            </a:r>
            <a:r>
              <a:rPr lang="en-US" sz="2500">
                <a:solidFill>
                  <a:srgbClr val="3F3F3F"/>
                </a:solidFill>
              </a:rPr>
              <a:t>lay A B C with two spaces between B and C.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statement,use echo command to print desired output.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Ex:echo “A B  C”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Escape characters.</a:t>
            </a:r>
            <a:endParaRPr sz="2500">
              <a:solidFill>
                <a:srgbClr val="3F3F3F"/>
              </a:solidFill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50" y="1543400"/>
            <a:ext cx="8218174" cy="423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lang="en-US" sz="2500">
                <a:solidFill>
                  <a:srgbClr val="1E4E79"/>
                </a:solidFill>
              </a:rPr>
              <a:t>System Information.</a:t>
            </a:r>
            <a:endParaRPr sz="2500"/>
          </a:p>
        </p:txBody>
      </p:sp>
      <p:sp>
        <p:nvSpPr>
          <p:cNvPr id="150" name="Google Shape;150;p14"/>
          <p:cNvSpPr/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command is used to get system information in linux.if you use uname only,it will print kernel name of your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flags include: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-n:prints network hostname.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-v:prints kernel version.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-r:prints kernel release.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-m:prints your machine hardware 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Lsb_release -a command is used to print current ubantu version running on your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2087722" y="2119400"/>
            <a:ext cx="10104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79750" y="129500"/>
            <a:ext cx="9390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Piping functions.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checks knowledge of piping in linux.here use rm command to delete file.use and operator to print decisions.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file deleted successfully,echo “success” else print “failed”.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0" y="757725"/>
            <a:ext cx="11149224" cy="3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-59375" y="0"/>
            <a:ext cx="9530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prints the number of lines, words and characters in a string. 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Wc command is used to count lines,words and characters in an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prints lineCount,wordCount and character count and file 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28" y="2968878"/>
            <a:ext cx="10214224" cy="2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Replaces occurrence of the with THE on every line of the file.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replace contents of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1)-i:perform in-place changes in a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2)g:perform changes in whole file instead of replacing first occurrence.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sudo sed -i ‘s/old_owrd/new_word/’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Replace every occurrence of &amp; (escaped) with "and".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replace contents of file.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1)-i:perform in-place changes in a file.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2)g:perform changes in whole file instead of replacing first occurrence.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sudo sed -i ‘s/old_owrd/new_word/’ filename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757725"/>
            <a:ext cx="9308276" cy="5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Put a # at the beginning of lines 5 through 10.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add contents in the start or end of the line of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sed -i ‘start,end s/^/&lt;addContent&gt;/’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" y="925950"/>
            <a:ext cx="11517024" cy="5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Do a "grep'' to find lines containing the word ‘a', then delete them.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Grep command provides facility to find words in a file.-v option of grep provide facility to exclude lines which contains matched words.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Syntax:grep -v “matchingWord” srcFile destFile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00" y="4091050"/>
            <a:ext cx="8839200" cy="199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Install a libvirt/python package.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Apt-get package manager is used to install packages in linux.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74" y="757725"/>
            <a:ext cx="10580049" cy="5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" y="757725"/>
            <a:ext cx="9238999" cy="58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Download the file using command line.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Wget command provides functionality to download file from specified URL.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Syntax:wget &lt;url&gt; -o &lt;localapth&gt;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" y="3724900"/>
            <a:ext cx="10825324" cy="256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Display the type of file.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command of linux provides facility to determine type of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Syntax:file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76301"/>
            <a:ext cx="10734599" cy="2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List files using echo instead of ls.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can be resolved by shell script.we can loop through file names in a file and print them using echo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entry in ‘$boot’/*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Echo “$entry”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50" y="757725"/>
            <a:ext cx="10876349" cy="53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Put a sorted list of all bash users in bashusers.txt.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accomplish this task,firstly get currently logged in users using w command and store it into bashusers.txt file.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Then,sort file contents using sort filename command.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Ex:w &gt; bashusers.txt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Sort bashusers.txt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1151900"/>
            <a:ext cx="11716124" cy="2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type="title"/>
          </p:nvPr>
        </p:nvSpPr>
        <p:spPr>
          <a:xfrm>
            <a:off x="-59375" y="129500"/>
            <a:ext cx="9530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Look at the output of /sbin/ifconfig. Write a line that displays only ip address and the subnet mask.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Here,grep command will be handy.firstly read content from file and using pipe operator,use grep command to filter output.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ex:/sbin/ifconfig | grep -w “inet”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0"/>
          <p:cNvSpPr/>
          <p:nvPr/>
        </p:nvSpPr>
        <p:spPr>
          <a:xfrm>
            <a:off x="3714750" y="628650"/>
            <a:ext cx="5457825" cy="1885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838" y="866063"/>
            <a:ext cx="4914900" cy="205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lang="en-US" sz="2500">
                <a:solidFill>
                  <a:srgbClr val="1E4E79"/>
                </a:solidFill>
              </a:rPr>
              <a:t>User details.</a:t>
            </a:r>
            <a:endParaRPr sz="2500"/>
          </a:p>
        </p:txBody>
      </p:sp>
      <p:sp>
        <p:nvSpPr>
          <p:cNvPr id="165" name="Google Shape;165;p16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commands to get info about currently logged in user: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whoami</a:t>
            </a: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:prints user name who is currently logged in.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:prints current logged in user with logged in time.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:print current logged in users with what they are doing.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:prints current logged in user’s user id and group in information.</a:t>
            </a:r>
            <a:endParaRPr sz="3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00" y="757725"/>
            <a:ext cx="9506174" cy="5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List current directory files.</a:t>
            </a:r>
            <a:endParaRPr sz="2600">
              <a:solidFill>
                <a:srgbClr val="1E4E79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command is used to list all files in a current directory.-l option provides additional information about files.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 hidden files in a current directory,-a option is used.</a:t>
            </a:r>
            <a:endParaRPr sz="3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5" y="2949051"/>
            <a:ext cx="10407948" cy="32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List files in human readable format.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38200" y="13295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Firstly,move to /boot using cd command.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list of files in human readable format,use -h option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25" y="1024900"/>
            <a:ext cx="11326351" cy="52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Print only first few lines.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command is used to print first few lines from a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print n lines specifically,mention -n in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Ex:head -12 /etc/services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