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Roboto Slab"/>
      <p:regular r:id="rId47"/>
      <p:bold r:id="rId48"/>
    </p:embeddedFont>
    <p:embeddedFont>
      <p:font typeface="Carme"/>
      <p:regular r:id="rId49"/>
    </p:embeddedFont>
    <p:embeddedFont>
      <p:font typeface="Roboto Medium"/>
      <p:regular r:id="rId50"/>
      <p:bold r:id="rId51"/>
      <p:italic r:id="rId52"/>
      <p:boldItalic r:id="rId53"/>
    </p:embeddedFon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FFBBA9-247E-46E6-AAE5-ABCF8E4DFE56}">
  <a:tblStyle styleId="{62FFBBA9-247E-46E6-AAE5-ABCF8E4DFE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bold.fntdata"/><Relationship Id="rId47" Type="http://schemas.openxmlformats.org/officeDocument/2006/relationships/font" Target="fonts/RobotoSlab-regular.fntdata"/><Relationship Id="rId49" Type="http://schemas.openxmlformats.org/officeDocument/2006/relationships/font" Target="fonts/Carm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edium-bold.fntdata"/><Relationship Id="rId50" Type="http://schemas.openxmlformats.org/officeDocument/2006/relationships/font" Target="fonts/RobotoMedium-regular.fntdata"/><Relationship Id="rId53" Type="http://schemas.openxmlformats.org/officeDocument/2006/relationships/font" Target="fonts/RobotoMedium-boldItalic.fntdata"/><Relationship Id="rId52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07a72506b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07a72506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f07a72506b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07a72506b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f07a72506b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07a72506b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07a72506b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f07a72506b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f07a72506b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07a72506b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07a72506b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f07a72506b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07a72506b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f07a72506b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f07a72506b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07a72506b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07a72506b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f07a72506b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07a72506b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f07a72506b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f07a72506b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7a72506b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7a72506b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f07a72506b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07a72506b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f07a72506b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f07a72506b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07a72506b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f07a72506b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f07a72506b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07a72506b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f07a72506b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f07a72506b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7a72506b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7a72506b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f07a72506b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07a72506b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f07a72506b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f07a72506b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07a72506b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f07a72506b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f07a72506b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07a72506b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f07a72506b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f07a72506b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07a72506b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f07a72506b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f07a72506b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07a72506b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f07a72506b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f07a72506b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07a72506b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07a72506b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f07a72506b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07a72506b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f07a72506b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f07a72506b_0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07a72506b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07a72506b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f07a72506b_0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07a7250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07a7250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07a72506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07a72506b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f07a72506b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f07a72506b_0_1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07a72506b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f07a72506b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f07a72506b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07a72506b_0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07a72506b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f07a72506b_0_1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07a72506b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f07a72506b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f07a72506b_0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07a72506b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f07a72506b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f07a72506b_0_2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07a72506b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f07a72506b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f07a72506b_0_2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07a72506b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f07a72506b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f07a72506b_0_2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07a72506b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07a72506b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f07a72506b_0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07a72506b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f07a72506b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f07a72506b_0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07a72506b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07a72506b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f07a72506b_0_2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07a72506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f07a72506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f07a72506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07a72506b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f07a72506b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f07a72506b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07a72506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07a72506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f07a72506b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07a72506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07a72506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f07a72506b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07a72506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f07a72506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f07a72506b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07a72506b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07a72506b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f07a72506b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07a72506b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f07a72506b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f07a72506b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1)" showMasterSp="0">
  <p:cSld name="Title (1)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1079863" y="3080636"/>
            <a:ext cx="8646456" cy="22075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 flipH="1" rot="10800000">
            <a:off x="-11959" y="5956462"/>
            <a:ext cx="4058779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" name="Google Shape;14;p2"/>
          <p:cNvSpPr/>
          <p:nvPr/>
        </p:nvSpPr>
        <p:spPr>
          <a:xfrm>
            <a:off x="4055994" y="5620286"/>
            <a:ext cx="4089382" cy="672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CRAFTING </a:t>
            </a:r>
            <a:r>
              <a:rPr b="0" i="0" lang="en-US" sz="1800" u="sng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SMART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 SOFTWARE</a:t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 flipH="1" rot="10800000">
            <a:off x="8164625" y="5934441"/>
            <a:ext cx="4025471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5625" y="0"/>
            <a:ext cx="3294471" cy="137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Quote 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1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1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117" name="Google Shape;11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1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1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1136131" y="1179449"/>
            <a:ext cx="10028844" cy="4262430"/>
          </a:xfrm>
          <a:prstGeom prst="rect">
            <a:avLst/>
          </a:prstGeom>
          <a:solidFill>
            <a:schemeClr val="lt1">
              <a:alpha val="29803"/>
            </a:schemeClr>
          </a:solidFill>
          <a:ln cap="flat" cmpd="sng" w="12700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1262210" y="1758749"/>
            <a:ext cx="9676059" cy="256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“Quote slide has text that is right aligned and set in Gothic720 BT with a point size of 18 points. The maximum quotation length should not be more than five lines of text per quotation.”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1309230" y="4054542"/>
            <a:ext cx="976733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-Quote Source, Company(Sansation Dark Blue 20pts) </a:t>
            </a:r>
            <a:endParaRPr b="1" sz="200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Style">
  <p:cSld name="Table Sty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2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131" name="Google Shape;13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2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2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12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12"/>
          <p:cNvGraphicFramePr/>
          <p:nvPr/>
        </p:nvGraphicFramePr>
        <p:xfrm>
          <a:off x="1681260" y="2624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{62FFBBA9-247E-46E6-AAE5-ABCF8E4DFE56}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1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800" u="none" cap="none" strike="noStrike">
                        <a:solidFill>
                          <a:srgbClr val="1F4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800" u="none" cap="none" strike="noStrike">
                        <a:solidFill>
                          <a:srgbClr val="1F4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800" u="none" cap="none" strike="noStrike">
                        <a:solidFill>
                          <a:srgbClr val="1F4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ntent Layout">
  <p:cSld name="Body Content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3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20" name="Google Shape;2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3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91885" y="1248229"/>
            <a:ext cx="1136468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Layout - Text &amp; Image">
  <p:cSld name="Column Layout - Text &amp; Imag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4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36" name="Google Shape;3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4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91885" y="1248229"/>
            <a:ext cx="569086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6301631" y="1261481"/>
            <a:ext cx="453864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tyle-2">
  <p:cSld name="Chart Style-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5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50" name="Google Shape;5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5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5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3206" y="1409372"/>
            <a:ext cx="5985588" cy="472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tyle-1">
  <p:cSld name="Chart Style-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6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62" name="Google Shape;6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6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7872" y="1786892"/>
            <a:ext cx="5976257" cy="398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 Style">
  <p:cSld name="Pie Chart Sty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7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75" name="Google Shape;7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7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7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7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9659" y="1494870"/>
            <a:ext cx="6792683" cy="452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>
            <p:ph type="title"/>
          </p:nvPr>
        </p:nvSpPr>
        <p:spPr>
          <a:xfrm>
            <a:off x="997226" y="26179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996950" y="4135438"/>
            <a:ext cx="10515600" cy="1046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208" y="1214800"/>
            <a:ext cx="3741583" cy="15619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1772772" y="2917799"/>
            <a:ext cx="8646456" cy="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96" name="Google Shape;96;p9"/>
          <p:cNvCxnSpPr/>
          <p:nvPr/>
        </p:nvCxnSpPr>
        <p:spPr>
          <a:xfrm flipH="1" rot="10800000">
            <a:off x="-11959" y="5956462"/>
            <a:ext cx="4058779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7" name="Google Shape;97;p9"/>
          <p:cNvSpPr/>
          <p:nvPr/>
        </p:nvSpPr>
        <p:spPr>
          <a:xfrm>
            <a:off x="4055994" y="5620286"/>
            <a:ext cx="4089382" cy="672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CRAFTING </a:t>
            </a:r>
            <a:r>
              <a:rPr b="0" lang="en-US" sz="1800" u="sng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SMART</a:t>
            </a:r>
            <a:r>
              <a:rPr b="0" lang="en-US" sz="1800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 SOFTWARE</a:t>
            </a:r>
            <a:endParaRPr/>
          </a:p>
        </p:txBody>
      </p:sp>
      <p:cxnSp>
        <p:nvCxnSpPr>
          <p:cNvPr id="98" name="Google Shape;98;p9"/>
          <p:cNvCxnSpPr/>
          <p:nvPr/>
        </p:nvCxnSpPr>
        <p:spPr>
          <a:xfrm flipH="1" rot="10800000">
            <a:off x="8164625" y="5934441"/>
            <a:ext cx="4025471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tyle">
  <p:cSld name="Chart Sty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0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104" name="Google Shape;10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0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10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6615" y="1606093"/>
            <a:ext cx="6498771" cy="433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1374374" y="2839653"/>
            <a:ext cx="9897687" cy="9579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Font typeface="Arial"/>
              <a:buNone/>
            </a:pPr>
            <a:r>
              <a:rPr b="1" lang="en-US" sz="4000">
                <a:solidFill>
                  <a:srgbClr val="1E4E79"/>
                </a:solidFill>
              </a:rPr>
              <a:t>Assignment No.01</a:t>
            </a:r>
            <a:r>
              <a:rPr b="1" i="0" lang="en-US" sz="40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Font typeface="Arial"/>
              <a:buNone/>
            </a:pPr>
            <a:r>
              <a:rPr b="1" lang="en-US" sz="4000">
                <a:solidFill>
                  <a:srgbClr val="1E4E79"/>
                </a:solidFill>
              </a:rPr>
              <a:t>Linux Introduction and basic commands.</a:t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3718559" y="4133773"/>
            <a:ext cx="9144000" cy="1150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291C"/>
              </a:buClr>
              <a:buFont typeface="Arial"/>
              <a:buNone/>
            </a:pPr>
            <a:r>
              <a:rPr lang="en-US" sz="2400">
                <a:solidFill>
                  <a:srgbClr val="1E4E79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Name:Naikade Rohit Anand</a:t>
            </a:r>
            <a:endParaRPr b="0" i="0" sz="2400" u="none" cap="none" strike="noStrike">
              <a:solidFill>
                <a:srgbClr val="1E4E7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A291C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E4E7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0" y="757725"/>
            <a:ext cx="11879075" cy="48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6.Display the last line of /etc/passwd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 command is used to print last few lines from a specified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print n lines specifically,mention -n in command.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Ex:tail -1 /etc/passwd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00" y="3606125"/>
            <a:ext cx="10393249" cy="28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7. List the partition types and print the partition table.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Lsblk command is used to print partition table of the system.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Fdisk command returns list of partitions.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625" y="757725"/>
            <a:ext cx="9158125" cy="579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-59375" y="129500"/>
            <a:ext cx="101634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8. Create a new group. Create a new user along with specifying a password for it. Add this new user to the new group created and print these details for verification.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usermod command is used to add user in an existing group.-a -G flags are used in command.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Syntax:sudo usermod -a -G groupname username.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Options: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-a:add user in a group.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-G:specifies the name of secondary group name in which we want to add an user.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3050"/>
            <a:ext cx="12023774" cy="48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-59375" y="129500"/>
            <a:ext cx="9530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F3F3F"/>
                </a:solidFill>
              </a:rPr>
              <a:t>9. Locate the daemons running on the system.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daemon is a long-running process which answers requests for services.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print currently running daemons,use command service --status-all.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50" y="757725"/>
            <a:ext cx="9239399" cy="587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-59375" y="129500"/>
            <a:ext cx="9530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10.Display A B C with two spaces between B and C.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statement,use echo command to print desired output.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Ex:echo “A B  C”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-59375" y="129500"/>
            <a:ext cx="9530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11. Use echo to display the following exactly:??\\</a:t>
            </a:r>
            <a:endParaRPr sz="2500">
              <a:solidFill>
                <a:srgbClr val="3F3F3F"/>
              </a:solidFill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50" y="1543400"/>
            <a:ext cx="8218174" cy="423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Font typeface="Arial"/>
              <a:buNone/>
            </a:pPr>
            <a:r>
              <a:rPr lang="en-US" sz="2500">
                <a:solidFill>
                  <a:srgbClr val="1E4E79"/>
                </a:solidFill>
              </a:rPr>
              <a:t>1.Print a system information and linux server release name.</a:t>
            </a:r>
            <a:endParaRPr sz="2500"/>
          </a:p>
        </p:txBody>
      </p:sp>
      <p:sp>
        <p:nvSpPr>
          <p:cNvPr id="150" name="Google Shape;150;p14"/>
          <p:cNvSpPr/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command is used to get system information in linux.if you use uname only,it will print kernel name of your system.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flags include: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-n:prints network hostname.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-v:prints kernel version.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-r:prints kernel release.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 -m:prints your machine hardware name.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Lsb_release -a command is used to print current ubantu version running on your system.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2087722" y="2119400"/>
            <a:ext cx="101043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-59375" y="129500"/>
            <a:ext cx="9530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12.Write a command that executes rm file55. Your command line should print 'success' if file55 is removed, and print 'failed' if there was a problem.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statement checks knowledge of piping in linux.here use rm command to delete file.use and operator to print decisions.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file deleted successfully,echo “success” else print “failed”.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0" y="757725"/>
            <a:ext cx="11149224" cy="36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-59375" y="129500"/>
            <a:ext cx="9530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13.Create a script which takes ‘String’ type input from user and prints the number of lines, words and characters in it. Any input other than ‘String’ type, should result in an error.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Wc command is used to count lines,words and characters in an specified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prints lineCount,wordCount and character count and file name.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28" y="2968878"/>
            <a:ext cx="10214224" cy="24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F3F3F"/>
                </a:solidFill>
              </a:rPr>
              <a:t>14.Create a file with 10-15 lines of text and perform the following operations-</a:t>
            </a:r>
            <a:endParaRPr b="1" sz="2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F3F3F"/>
                </a:solidFill>
              </a:rPr>
              <a:t>a. Replaces first occurrence of the with THE on every line of the file.</a:t>
            </a:r>
            <a:endParaRPr b="1" sz="2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F3F3F"/>
                </a:solidFill>
              </a:rPr>
              <a:t>b. Replaces every occurrence of &amp; (escaped) with "and"</a:t>
            </a:r>
            <a:endParaRPr b="1" sz="2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F3F3F"/>
                </a:solidFill>
              </a:rPr>
              <a:t>c. Put a # at the beginning of lines 5 through 10</a:t>
            </a:r>
            <a:endParaRPr b="1" sz="2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F3F3F"/>
                </a:solidFill>
              </a:rPr>
              <a:t>d. Do a "grep'' to find lines containing the word ‘a', then delete them</a:t>
            </a:r>
            <a:endParaRPr b="1" sz="25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F3F3F"/>
                </a:solidFill>
              </a:rPr>
              <a:t>14.Create a file with 10-15 lines of text and perform the following operations-</a:t>
            </a:r>
            <a:endParaRPr b="1" sz="2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F3F3F"/>
                </a:solidFill>
              </a:rPr>
              <a:t>a. Replaces first occurrence of the with THE on every line of the file.</a:t>
            </a:r>
            <a:endParaRPr b="1" sz="2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F3F3F"/>
                </a:solidFill>
              </a:rPr>
              <a:t>b. Replaces every occurrence of &amp; (escaped) with "and"</a:t>
            </a:r>
            <a:endParaRPr b="1" sz="2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F3F3F"/>
                </a:solidFill>
              </a:rPr>
              <a:t>c. Put a # at the beginning of lines 5 through 10</a:t>
            </a:r>
            <a:endParaRPr b="1" sz="2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F3F3F"/>
                </a:solidFill>
              </a:rPr>
              <a:t>d. Do a "grep'' to find lines containing the word ‘a', then delete them</a:t>
            </a:r>
            <a:endParaRPr b="1" sz="25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a.Replaces first occurrence of the with THE on every line of the file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utility provides facility to replace contents of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Options: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1)-i:perform in-place changes in a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2)g:perform changes in whole file instead of replacing first occurrence.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 sudo sed -i ‘s/old_owrd/new_word/’ filename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b.Replaces every occurrence of &amp; (escaped) with "and".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utility provides facility to replace contents of file.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Options: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1)-i:perform in-place changes in a file.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2)g:perform changes in whole file instead of replacing first occurrence.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 sudo sed -i ‘s/old_owrd/new_word/’ filename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00" y="757725"/>
            <a:ext cx="9308276" cy="59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c.Put a # at the beginning of lines 5 through 10.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utility provides facility to add contents in the start or end of the line of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sed -i ‘start,end s/^/&lt;addContent&gt;/’ filename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" y="925950"/>
            <a:ext cx="11517024" cy="51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174" y="757725"/>
            <a:ext cx="10580049" cy="59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d. Do a "grep'' to find lines containing the word ‘a', then delete them.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Grep command provides facility to find words in a file.-v option of grep provide facility to exclude lines which contains matched words.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Syntax:grep -v “matchingWord” srcFile destFile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700" y="4091050"/>
            <a:ext cx="8839200" cy="199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15. Install a libvirt/python package on your machine.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58" name="Google Shape;358;p43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Apt-get package manager is used to install packages in linux.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25" y="757725"/>
            <a:ext cx="9238999" cy="58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16. Download the file using command line: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72" name="Google Shape;372;p45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Wget command provides functionality to download file from specified URL.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Syntax:wget &lt;url&gt; -o &lt;localapth&gt;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3" name="Google Shape;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75" y="3724900"/>
            <a:ext cx="10825324" cy="256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17.Display the type of file.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80" name="Google Shape;380;p46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command of linux provides facility to determine type of specified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Syntax:file filename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176301"/>
            <a:ext cx="10734599" cy="2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88" name="Google Shape;388;p47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</a:rPr>
              <a:t>18.You receive information that one of your servers was cracked, the cracker probably replaced the</a:t>
            </a:r>
            <a:endParaRPr b="1"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</a:rPr>
              <a:t>ls command. You know that the echo command is safe to use. Can echo replace ls ? How can</a:t>
            </a:r>
            <a:endParaRPr b="1"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</a:rPr>
              <a:t>you list the files in the current directory with echo ?</a:t>
            </a:r>
            <a:endParaRPr b="1" sz="24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395" name="Google Shape;395;p48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problem can be resolved by shell script.we can loop through file names in a file and print them using echo command.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entry in ‘$boot’/*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Echo “$entry”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50" y="757725"/>
            <a:ext cx="10876349" cy="538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/>
          <p:nvPr>
            <p:ph type="title"/>
          </p:nvPr>
        </p:nvSpPr>
        <p:spPr>
          <a:xfrm>
            <a:off x="-59375" y="129500"/>
            <a:ext cx="9530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19.Put a sorted list of all bash users in bashusers.txt.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409" name="Google Shape;409;p50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To accomplish this task,firstly get currently logged in users using w command and store it into bashusers.txt file.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Then,sort file contents using sort filename command.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Ex:w &gt; bashusers.txt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Sort bashusers.txt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0" y="1151900"/>
            <a:ext cx="11716124" cy="27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Font typeface="Arial"/>
              <a:buNone/>
            </a:pPr>
            <a:r>
              <a:rPr lang="en-US" sz="2500">
                <a:solidFill>
                  <a:srgbClr val="1E4E79"/>
                </a:solidFill>
              </a:rPr>
              <a:t>2.Display username with which you are logged in.</a:t>
            </a:r>
            <a:endParaRPr sz="2500"/>
          </a:p>
        </p:txBody>
      </p:sp>
      <p:sp>
        <p:nvSpPr>
          <p:cNvPr id="165" name="Google Shape;165;p16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commands to get info about currently logged in user: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1.whoami:prints user name who is currently logged in.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2.who:prints current logged in user with logged in time.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3.w:print current logged in users with what they are doing.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4.id:prints current logged in user’s user id and group in information.</a:t>
            </a:r>
            <a:endParaRPr sz="3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>
            <p:ph type="title"/>
          </p:nvPr>
        </p:nvSpPr>
        <p:spPr>
          <a:xfrm>
            <a:off x="-59375" y="129500"/>
            <a:ext cx="95301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20.Look at the output of /sbin/ifconfig. Write a line that displays only ip address and the subnet mask.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423" name="Google Shape;423;p52"/>
          <p:cNvSpPr/>
          <p:nvPr/>
        </p:nvSpPr>
        <p:spPr>
          <a:xfrm>
            <a:off x="838200" y="1682351"/>
            <a:ext cx="10515600" cy="3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Here,grep command will be handy.firstly read content from file and using pipe operator,use grep command to filter output.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ex:/sbin/ifconfig | grep -w “inet”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772772" y="2917799"/>
            <a:ext cx="8646456" cy="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3"/>
          <p:cNvSpPr/>
          <p:nvPr/>
        </p:nvSpPr>
        <p:spPr>
          <a:xfrm>
            <a:off x="3714750" y="628650"/>
            <a:ext cx="5457825" cy="1885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838" y="866063"/>
            <a:ext cx="4914900" cy="205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00" y="757725"/>
            <a:ext cx="9506174" cy="59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3F3F3F"/>
                </a:solidFill>
                <a:latin typeface="Roboto Slab"/>
                <a:ea typeface="Roboto Slab"/>
                <a:cs typeface="Roboto Slab"/>
                <a:sym typeface="Roboto Slab"/>
              </a:rPr>
              <a:t>3.List all the files (including hidden files) in your home directory.</a:t>
            </a:r>
            <a:endParaRPr sz="2600">
              <a:solidFill>
                <a:srgbClr val="1E4E79"/>
              </a:solidFill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 command is used to list all files in a current directory.-l option provides additional information about files.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 hidden files in a current directory,-a option is used.</a:t>
            </a:r>
            <a:endParaRPr sz="3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75" y="2949051"/>
            <a:ext cx="10407948" cy="32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4.List the files in /boot in a human readable format.</a:t>
            </a:r>
            <a:endParaRPr sz="2100">
              <a:solidFill>
                <a:srgbClr val="3F3F3F"/>
              </a:solidFill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Firstly,move to /boot using cd command.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print list of files in human readable format,use -h option</a:t>
            </a:r>
            <a:endParaRPr sz="2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0" marL="17462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25" y="1024900"/>
            <a:ext cx="11326351" cy="52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0900" y="89923"/>
            <a:ext cx="9212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3F3F3F"/>
                </a:solidFill>
              </a:rPr>
              <a:t>5.Display the first 12 lines of /etc/services.</a:t>
            </a:r>
            <a:endParaRPr sz="2500">
              <a:solidFill>
                <a:srgbClr val="3F3F3F"/>
              </a:solidFill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command is used to print first few lines from a specified file.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print n lines specifically,mention -n in command.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Ex:head -12 /etc/services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