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Roboto Slab"/>
      <p:regular r:id="rId51"/>
      <p:bold r:id="rId52"/>
    </p:embeddedFont>
    <p:embeddedFont>
      <p:font typeface="Robot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Slab-regular.fntdata"/><Relationship Id="rId50" Type="http://schemas.openxmlformats.org/officeDocument/2006/relationships/slide" Target="slides/slide45.xml"/><Relationship Id="rId53" Type="http://schemas.openxmlformats.org/officeDocument/2006/relationships/font" Target="fonts/Roboto-regular.fntdata"/><Relationship Id="rId52" Type="http://schemas.openxmlformats.org/officeDocument/2006/relationships/font" Target="fonts/RobotoSlab-bold.fntdata"/><Relationship Id="rId11" Type="http://schemas.openxmlformats.org/officeDocument/2006/relationships/slide" Target="slides/slide6.xml"/><Relationship Id="rId55" Type="http://schemas.openxmlformats.org/officeDocument/2006/relationships/font" Target="fonts/Roboto-italic.fntdata"/><Relationship Id="rId10" Type="http://schemas.openxmlformats.org/officeDocument/2006/relationships/slide" Target="slides/slide5.xml"/><Relationship Id="rId54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b1822dabf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b1822dabf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b1822dabf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b1822dabf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b1822dabf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b1822dabf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b1822dabf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b1822dabf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b1822dabf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b1822dabf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b1822dabf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b1822dabf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b1822dabf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b1822dabf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b1822dabf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b1822dabf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b1822dabf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b1822dabf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b1822dab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b1822dab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b1822dabf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b1822dabf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b1822dab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b1822dab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b1822dab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b1822dab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b1822dabf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b1822dabf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b1822dabf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b1822dabf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b1822dabf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b1822dabf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b1822dabf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b1822dabf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b1822dabf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b1822dabf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b1822dabf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b1822dabf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b1822dabf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b1822dabf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b1822dabf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b1822dabf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b1822dabf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b1822dabf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b1822dabf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b1822dabf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b1822dabf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b1822dabf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b1822dabf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b1822dabf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b1822dabf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b1822dabf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b1822dabf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cb1822dabf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b1822dabf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b1822dabf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b1822dabf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cb1822dabf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cb1822dabf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cb1822dabf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b1822dabf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cb1822dabf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b1822dabf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cb1822dabf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b1822dabf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b1822dabf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f4063da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f4063da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f4063daf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f4063daf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f4063daf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ef4063daf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f4063daf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f4063daf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f4063daf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ef4063daf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f4063daf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ef4063daf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b1822dabf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b1822dabf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b1822dabf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b1822dabf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b1822dabf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b1822dabf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b1822dabf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b1822dabf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b1822dabf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b1822dabf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Introduction and basic commands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Name:Naikade Rohit Anand.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065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</a:t>
            </a:r>
            <a:r>
              <a:rPr lang="en"/>
              <a:t>Display the first 12 lines of /etc/services.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 command is used to print first few lines from a specified 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want to print n lines specifically,mention -n in command.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Ex:head -12 /etc/services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575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6.Display the last line of /etc/passwd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 command is used to print last few lines from a specified 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print n lines specifically,mention -n in command.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Ex:tail -1 /etc/passwd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0572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List the partition types and print the partition table.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Lsblk command is used to print partition table of the system.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Fdisk command returns list of partitions.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488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259775" y="653150"/>
            <a:ext cx="8496300" cy="12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Create a new group. Create a new user along with specifying a password for it. Add this new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to the new group created and print these details for verification.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23825" y="18163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 usermod command is used to add user in an existing group.-a -G flags are used in command.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Syntax:sudo usermod -a -G groupname username.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-a:add user in a group.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-G:specifies the name of secondary group name in which we want to add an user.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364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Locate the daemons running on the system.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daemon is a long-running process which answers requests for services.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print currently running daemons,use command services --status-all.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No.1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Date:11.09.2021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1266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10.Display A B C with two spaces between B and C.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statement,use echo command to print desired </a:t>
            </a:r>
            <a:r>
              <a:rPr lang="en"/>
              <a:t>output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Ex:echo “A B  C”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11. Use echo to display the following exactly:??\\</a:t>
            </a:r>
            <a:endParaRPr/>
          </a:p>
        </p:txBody>
      </p:sp>
      <p:pic>
        <p:nvPicPr>
          <p:cNvPr id="181" name="Google Shape;1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550" y="1810575"/>
            <a:ext cx="469582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87900" y="458025"/>
            <a:ext cx="8368200" cy="12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command that executes rm file55. Your command line should print 'success' if file55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removed, and print 'failed' if there was a problem</a:t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24825" y="20293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statement checks knowledge of piping in linux.here use rm command to delete file.use and operator to print decisions.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file deleted successfully,echo “success” else print “failed”.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2921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387900" y="458025"/>
            <a:ext cx="8368200" cy="14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13.Create a script which takes ‘String’ type input from user and prints the number of lines, 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characters in it. Any input other than ‘String’ type, should result in an error.</a:t>
            </a:r>
            <a:endParaRPr/>
          </a:p>
        </p:txBody>
      </p:sp>
      <p:sp>
        <p:nvSpPr>
          <p:cNvPr id="198" name="Google Shape;198;p37"/>
          <p:cNvSpPr txBox="1"/>
          <p:nvPr>
            <p:ph idx="1" type="body"/>
          </p:nvPr>
        </p:nvSpPr>
        <p:spPr>
          <a:xfrm>
            <a:off x="387900" y="2137275"/>
            <a:ext cx="8368200" cy="24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Wc command is used to count lines,words and characters in an specified 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prints lineCount,wordCount and character count and file name.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888" y="544313"/>
            <a:ext cx="802957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type="title"/>
          </p:nvPr>
        </p:nvSpPr>
        <p:spPr>
          <a:xfrm>
            <a:off x="387900" y="458025"/>
            <a:ext cx="8368200" cy="441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14.Create a file with 10-15 lines of text and perform the following operations-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 Replaces first occurrence of the with THE on every line of the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b. Replaces every occurrence of &amp; (escaped) with "and"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c. Put a # at the beginning of lines 5 through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d. Do a "grep'' to find lines containing the word ‘a', then delete them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a.Replaces first occurrence of the with THE on every line of the file</a:t>
            </a:r>
            <a:endParaRPr/>
          </a:p>
        </p:txBody>
      </p:sp>
      <p:sp>
        <p:nvSpPr>
          <p:cNvPr id="214" name="Google Shape;214;p4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Sed utility provides facility to replace contents of 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1)-i:perform in-place changes in a 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2)g:perform changes in whole file instead of replacing first occurrence.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Syntax: sudo sed -i ‘s/old_owrd/new_word/’ filename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b.</a:t>
            </a:r>
            <a:r>
              <a:rPr lang="en"/>
              <a:t>Replaces every occurrence of &amp; (escaped) with "and"</a:t>
            </a:r>
            <a:endParaRPr/>
          </a:p>
        </p:txBody>
      </p:sp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Sed utility provides facility to replace contents of 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1)-i:perform in-place changes in a 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2)g:perform changes in whole file instead of replacing first occurrence.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Syntax: sudo sed -i ‘s/old_owrd/new_word/’ filename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1.Print the system information and the Linux server release name.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Uname command is used to get system information in linux.if you use uname only,it will print </a:t>
            </a:r>
            <a:r>
              <a:rPr lang="en"/>
              <a:t>kernel</a:t>
            </a:r>
            <a:r>
              <a:rPr lang="en"/>
              <a:t> name of your system.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Common flags: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1.uname -n:prints network hostname.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2.uname -v:print kernel version.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3.uname -r:prints kernel release.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4.uname -m:print your machine hardware name.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lsb_release -a  command is used to print current ubuntu version </a:t>
            </a:r>
            <a:r>
              <a:rPr lang="en"/>
              <a:t>running</a:t>
            </a:r>
            <a:r>
              <a:rPr lang="en"/>
              <a:t> on machine.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0843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c.Put a # at the beginning of lines 5 through 10.</a:t>
            </a:r>
            <a:endParaRPr/>
          </a:p>
        </p:txBody>
      </p:sp>
      <p:sp>
        <p:nvSpPr>
          <p:cNvPr id="231" name="Google Shape;231;p4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Sed utility provides facility to add contents in the start or end of the line of 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Syntax: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Sudo sed -i ‘start,end s/^/&lt;addContent&gt;/’ filename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922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d. Do a "grep'' to find lines containing the word ‘a', then delete them</a:t>
            </a:r>
            <a:endParaRPr/>
          </a:p>
        </p:txBody>
      </p:sp>
      <p:sp>
        <p:nvSpPr>
          <p:cNvPr id="242" name="Google Shape;242;p4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Grep command provides facility to find words in a file.-v option of grep provide facility to exclude lines which contains matched words.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Syntax:grep -v “matchingWord” srcFile destFile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991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15. Install a libvirt/python package on your machine</a:t>
            </a:r>
            <a:endParaRPr/>
          </a:p>
        </p:txBody>
      </p:sp>
      <p:sp>
        <p:nvSpPr>
          <p:cNvPr id="253" name="Google Shape;253;p4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Apt-get package manager is used to install packages in linux.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9550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16. Download the file using command line:</a:t>
            </a:r>
            <a:endParaRPr/>
          </a:p>
        </p:txBody>
      </p:sp>
      <p:sp>
        <p:nvSpPr>
          <p:cNvPr id="264" name="Google Shape;264;p4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Wget command provides functionality to download file from specified URL.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Syntax:wget &lt;url&gt; -o &lt;localapth&gt;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091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the type of file.</a:t>
            </a:r>
            <a:endParaRPr/>
          </a:p>
        </p:txBody>
      </p:sp>
      <p:sp>
        <p:nvSpPr>
          <p:cNvPr id="275" name="Google Shape;275;p5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command of linux provides facility to determine type of specified 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Syntax:file filename</a:t>
            </a:r>
            <a:endParaRPr/>
          </a:p>
        </p:txBody>
      </p:sp>
      <p:pic>
        <p:nvPicPr>
          <p:cNvPr id="276" name="Google Shape;27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0" y="3027860"/>
            <a:ext cx="9144000" cy="1652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7342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2"/>
          <p:cNvSpPr txBox="1"/>
          <p:nvPr>
            <p:ph type="title"/>
          </p:nvPr>
        </p:nvSpPr>
        <p:spPr>
          <a:xfrm>
            <a:off x="387900" y="-84100"/>
            <a:ext cx="8368200" cy="35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18.You receive information that one of your servers was cracked, the cracker probably replaced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 command. You know that the echo command is safe to use. Can echo replace ls ? How can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list the files in the current directory with echo ?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3"/>
          <p:cNvSpPr txBox="1"/>
          <p:nvPr>
            <p:ph idx="1" type="body"/>
          </p:nvPr>
        </p:nvSpPr>
        <p:spPr>
          <a:xfrm>
            <a:off x="387900" y="1482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problem can be resolved by shell script.we can loop through file names in a file and print them using echo command.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entry in ‘$boot’/*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Echo “$entry”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done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3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19.</a:t>
            </a:r>
            <a:r>
              <a:rPr lang="en"/>
              <a:t>Put a sorted list of all bash users in bashusers.txt.</a:t>
            </a:r>
            <a:endParaRPr/>
          </a:p>
        </p:txBody>
      </p:sp>
      <p:sp>
        <p:nvSpPr>
          <p:cNvPr id="297" name="Google Shape;297;p5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accomplish this task,firstly get </a:t>
            </a:r>
            <a:r>
              <a:rPr lang="en"/>
              <a:t>currently</a:t>
            </a:r>
            <a:r>
              <a:rPr lang="en"/>
              <a:t> logged in users using w command and store it into bashusers.txt 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Then,sort file contents using sort filename command.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Ex:w &gt; bashusers.txt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Sort bashusers.txt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1363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"/>
          <p:cNvSpPr txBox="1"/>
          <p:nvPr>
            <p:ph type="title"/>
          </p:nvPr>
        </p:nvSpPr>
        <p:spPr>
          <a:xfrm>
            <a:off x="387900" y="458025"/>
            <a:ext cx="8368200" cy="12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20.</a:t>
            </a:r>
            <a:r>
              <a:rPr lang="en"/>
              <a:t>Look at the output of /sbin/ifconfig. Write a line that displays only ip address and the subnet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mask.</a:t>
            </a:r>
            <a:endParaRPr/>
          </a:p>
        </p:txBody>
      </p:sp>
      <p:sp>
        <p:nvSpPr>
          <p:cNvPr id="308" name="Google Shape;308;p57"/>
          <p:cNvSpPr txBox="1"/>
          <p:nvPr>
            <p:ph idx="1" type="body"/>
          </p:nvPr>
        </p:nvSpPr>
        <p:spPr>
          <a:xfrm>
            <a:off x="387900" y="1962100"/>
            <a:ext cx="83682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Here,grep command will be handy.firstly read content from file and using pipe operator,use grep command to filter output.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ex:/sbin/ifconfig | grep -w “inet”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Display the user with which you’ve logged in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four linux commands to get info about current logged in user: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1.whoami:prints user name who is currently logged 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2.who:prints current logged in user with logged in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3.w:print current logged in users with what they are doing.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4.id:prints current logged in user’s user id and group in information.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8076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all the files (including hidden files) in your home directory.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 command is used to list all files in a current direc</a:t>
            </a:r>
            <a:r>
              <a:rPr lang="en"/>
              <a:t>tory.-l option provides additional information about files.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show hidden files in a current directory,-a option is used.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754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4.List the files in /boot in a human readable format.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Firstly,move to /boot using cd command.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print list of files in human readable format,use -h option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