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5" r:id="rId7"/>
    <p:sldId id="393" r:id="rId8"/>
    <p:sldId id="369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356" r:id="rId1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3490" autoAdjust="0"/>
  </p:normalViewPr>
  <p:slideViewPr>
    <p:cSldViewPr snapToGrid="0">
      <p:cViewPr varScale="1">
        <p:scale>
          <a:sx n="69" d="100"/>
          <a:sy n="69" d="100"/>
        </p:scale>
        <p:origin x="13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504" y="3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Informatics 10 -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Rechnertechnik und Rechnerorganisation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Informatics 10 -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Rechnertechnik und Rechnerorganisation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 dirty="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9034007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869567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560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560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2486720"/>
            <a:ext cx="8508999" cy="2412305"/>
          </a:xfrm>
        </p:spPr>
        <p:txBody>
          <a:bodyPr/>
          <a:lstStyle/>
          <a:p>
            <a:r>
              <a:rPr lang="de-DE" dirty="0"/>
              <a:t>Rohit Gupta &amp; Rohit Panda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München, 26.  Januar 2018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n-IN" sz="3200" dirty="0"/>
              <a:t>Blocking the Blocker – Studying the effects of Anti Ad-blocking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Anti Ad-blocker scripts change HTML content by: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adding extra HTML elements,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change in style of existing HTML elements,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changes in textual context.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These changes can be categorized into: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Node Changes</a:t>
            </a:r>
            <a:r>
              <a:rPr lang="en-IN" sz="1800" dirty="0"/>
              <a:t>: Extra DOM elements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Style Changes</a:t>
            </a:r>
            <a:r>
              <a:rPr lang="en-IN" sz="1800" dirty="0"/>
              <a:t>: Toggling of hidden div elements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Textual Changes</a:t>
            </a:r>
            <a:r>
              <a:rPr lang="en-IN" sz="1800" dirty="0"/>
              <a:t>: Changes in textual content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Structural Changes</a:t>
            </a:r>
            <a:r>
              <a:rPr lang="en-IN" sz="1800" dirty="0"/>
              <a:t>: URL redirections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67391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Anti Ad-blocker scripts change HTML content by:</a:t>
            </a:r>
          </a:p>
          <a:p>
            <a:pPr marL="5191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adding extra HTML elements,</a:t>
            </a:r>
          </a:p>
          <a:p>
            <a:pPr marL="5191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change in style of existing HTML elements,</a:t>
            </a:r>
          </a:p>
          <a:p>
            <a:pPr marL="5191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changes in textual context.</a:t>
            </a:r>
          </a:p>
          <a:p>
            <a:pPr marL="5191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These changes can be categorized into:</a:t>
            </a:r>
          </a:p>
          <a:p>
            <a:pPr marL="5191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Node Changes</a:t>
            </a:r>
            <a:r>
              <a:rPr lang="en-IN" sz="1800" dirty="0"/>
              <a:t>: Extra DOM elements</a:t>
            </a:r>
          </a:p>
          <a:p>
            <a:pPr marL="5191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Style Changes</a:t>
            </a:r>
            <a:r>
              <a:rPr lang="en-IN" sz="1800" dirty="0"/>
              <a:t>: Toggling of hidden div elements</a:t>
            </a:r>
          </a:p>
          <a:p>
            <a:pPr marL="5191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Textual Changes</a:t>
            </a:r>
            <a:r>
              <a:rPr lang="en-IN" sz="1800" dirty="0"/>
              <a:t>: Changes in textual content</a:t>
            </a:r>
          </a:p>
          <a:p>
            <a:pPr marL="5191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Structural Changes</a:t>
            </a:r>
            <a:r>
              <a:rPr lang="en-IN" sz="1800" dirty="0"/>
              <a:t>: URL redirections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Methodology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94577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695945" y="3138444"/>
            <a:ext cx="8508999" cy="50165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8052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Online advertisements drives the economy of the World Wide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Promotional content (ads) have found their way into websites at different strategic locations on webpages.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Users are employing Ad-blockers citing user experience, privacy and protection against malware as the top reasons.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Publishers are employing Anti Ad-blockers, scripts and notifications that ask users to disable Ad-blocker tools.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Introduction</a:t>
            </a:r>
            <a:endParaRPr lang="de-DE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our paper, we study various aspects of Anti Ad-blockers including: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study the usage of Ad-blocker scripts and their mechanisms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methodology used in detecting Anti Ad-blockers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on the findings of our results for the data set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analyse Anti Ad-blocker scripts 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economic impact of Anti Ad-blockers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legality and ethical aspects of using Anti Ad-blockers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alternatives to Anti Ad-blocking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Roadmap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26452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U.S. lead the market share with $58.13b revenue in 2017 followed by the U.K. with $11.72b and China with $10.81b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Revenue Generation for Ads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44" y="2586073"/>
            <a:ext cx="5566519" cy="3613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3467" y="6199141"/>
            <a:ext cx="2152072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Source: www.statista.com</a:t>
            </a:r>
          </a:p>
        </p:txBody>
      </p:sp>
    </p:spTree>
    <p:extLst>
      <p:ext uri="{BB962C8B-B14F-4D97-AF65-F5344CB8AC3E}">
        <p14:creationId xmlns:p14="http://schemas.microsoft.com/office/powerpoint/2010/main" val="130008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PageFair</a:t>
            </a:r>
            <a:r>
              <a:rPr lang="en-IN" dirty="0"/>
              <a:t> </a:t>
            </a:r>
            <a:r>
              <a:rPr lang="en-IN" dirty="0" err="1"/>
              <a:t>Adblock</a:t>
            </a:r>
            <a:r>
              <a:rPr lang="en-IN" dirty="0"/>
              <a:t> penetration 	   vs 	    BVDW and OVK page impressions.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popularity in Germany</a:t>
            </a:r>
            <a:endParaRPr lang="de-DE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050340" y="6338424"/>
            <a:ext cx="3046497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Source: </a:t>
            </a:r>
            <a:r>
              <a:rPr lang="en-IN" sz="1200" dirty="0" err="1">
                <a:latin typeface="+mn-lt"/>
              </a:rPr>
              <a:t>PageFair</a:t>
            </a:r>
            <a:r>
              <a:rPr lang="en-IN" sz="1200" dirty="0">
                <a:latin typeface="+mn-lt"/>
              </a:rPr>
              <a:t> and www.eMarketer.com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34" y="2321126"/>
            <a:ext cx="2651793" cy="3567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95" y="2364619"/>
            <a:ext cx="3519126" cy="34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Code showing how Forbes implements ads on their website</a:t>
            </a:r>
            <a:endParaRPr lang="en-IN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scripts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09" y="2242888"/>
            <a:ext cx="5543835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Code showing how Forbes implements ad-blocker detection on their website</a:t>
            </a:r>
            <a:endParaRPr lang="en-IN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scripts</a:t>
            </a:r>
            <a:endParaRPr lang="de-DE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3" y="2064541"/>
            <a:ext cx="5065710" cy="3274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88" y="4093556"/>
            <a:ext cx="4655128" cy="26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μ</a:t>
            </a:r>
            <a:r>
              <a:rPr lang="en-IN" sz="2000" dirty="0"/>
              <a:t>Block Origin for Chrome and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AdBlock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B050"/>
                </a:solidFill>
              </a:rPr>
              <a:t>Adblock</a:t>
            </a:r>
            <a:r>
              <a:rPr lang="en-IN" sz="2000" dirty="0">
                <a:solidFill>
                  <a:srgbClr val="00B050"/>
                </a:solidFill>
              </a:rPr>
              <a:t> Plus for Firefox, Chrome, Opera and Safari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AdBlock</a:t>
            </a:r>
            <a:r>
              <a:rPr lang="en-IN" sz="2000" dirty="0"/>
              <a:t> Pro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Adguard</a:t>
            </a:r>
            <a:r>
              <a:rPr lang="en-IN" sz="2000" dirty="0"/>
              <a:t> for Chrome and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AdRemover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Ghostery</a:t>
            </a:r>
            <a:r>
              <a:rPr lang="en-IN" sz="2000" dirty="0"/>
              <a:t> for Chrome, Firefox, Opera, Safari, Internet Explorer, Android and iPhone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Simply Block Ads!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SuperBlock</a:t>
            </a:r>
            <a:r>
              <a:rPr lang="en-IN" sz="2000" dirty="0"/>
              <a:t> </a:t>
            </a:r>
            <a:r>
              <a:rPr lang="en-IN" sz="2000" dirty="0" err="1"/>
              <a:t>AdBlocker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μ</a:t>
            </a:r>
            <a:r>
              <a:rPr lang="en-IN" sz="2000" dirty="0"/>
              <a:t> </a:t>
            </a:r>
            <a:r>
              <a:rPr lang="en-IN" sz="2000" dirty="0" err="1"/>
              <a:t>Adblock</a:t>
            </a:r>
            <a:r>
              <a:rPr lang="en-IN" sz="2000" dirty="0"/>
              <a:t> for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uMatrix</a:t>
            </a:r>
            <a:r>
              <a:rPr lang="en-IN" sz="2000" dirty="0"/>
              <a:t> for Firefox, Chrome and Opera</a:t>
            </a:r>
            <a:endParaRPr lang="en-IN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extensions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7" y="5284863"/>
            <a:ext cx="660247" cy="660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09" y="2755466"/>
            <a:ext cx="829584" cy="832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720" y="1678477"/>
            <a:ext cx="2413763" cy="603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720" y="4342386"/>
            <a:ext cx="2396061" cy="7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008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ACA-iPhone</Template>
  <TotalTime>2147</TotalTime>
  <Words>454</Words>
  <Application>Microsoft Office PowerPoint</Application>
  <PresentationFormat>On-screen Show (4:3)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Blocking the Blocker – Studying the effects of Anti Ad-blocking</vt:lpstr>
      <vt:lpstr>Contents</vt:lpstr>
      <vt:lpstr>Introduction</vt:lpstr>
      <vt:lpstr>Roadmap</vt:lpstr>
      <vt:lpstr>Revenue Generation for Ads</vt:lpstr>
      <vt:lpstr>Ad-blocker popularity in Germany</vt:lpstr>
      <vt:lpstr>Ad-blocker scripts</vt:lpstr>
      <vt:lpstr>Ad-blocker scripts</vt:lpstr>
      <vt:lpstr>Ad-blocker extensions</vt:lpstr>
      <vt:lpstr>Detecting Anti Ad-blockers</vt:lpstr>
      <vt:lpstr>Detecting Anti Ad-blockers: Methodology</vt:lpstr>
      <vt:lpstr>Thank you!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iPhone was possibly hacked</dc:title>
  <dc:creator>Rohit Gupta</dc:creator>
  <cp:lastModifiedBy>Rohit Gupta</cp:lastModifiedBy>
  <cp:revision>92</cp:revision>
  <cp:lastPrinted>2015-07-30T14:04:45Z</cp:lastPrinted>
  <dcterms:created xsi:type="dcterms:W3CDTF">2017-01-21T14:32:14Z</dcterms:created>
  <dcterms:modified xsi:type="dcterms:W3CDTF">2018-01-24T22:57:01Z</dcterms:modified>
</cp:coreProperties>
</file>