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0" d="100"/>
          <a:sy n="70" d="100"/>
        </p:scale>
        <p:origin x="500"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10/11/2022</a:t>
            </a:fld>
            <a:endParaRPr lang="en-US" dirty="0"/>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1drv.ms/v/s!AonBl6HUU16KiGjIXrqeJ3MVLpqq?e=g5TtYh" TargetMode="External"/><Relationship Id="rId5" Type="http://schemas.openxmlformats.org/officeDocument/2006/relationships/image" Target="../media/image14.png"/><Relationship Id="rId4" Type="http://schemas.openxmlformats.org/officeDocument/2006/relationships/hyperlink" Target="https://github.com/ankushmarathe/Shopping_Cart_System.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82089894"/>
              </p:ext>
            </p:extLst>
          </p:nvPr>
        </p:nvGraphicFramePr>
        <p:xfrm>
          <a:off x="9226124" y="1353344"/>
          <a:ext cx="2965876" cy="4893595"/>
        </p:xfrm>
        <a:graphic>
          <a:graphicData uri="http://schemas.openxmlformats.org/drawingml/2006/table">
            <a:tbl>
              <a:tblPr firstRow="1" bandRow="1">
                <a:tableStyleId>{0E3FDE45-AF77-4B5C-9715-49D594BDF05E}</a:tableStyleId>
              </a:tblPr>
              <a:tblGrid>
                <a:gridCol w="734651">
                  <a:extLst>
                    <a:ext uri="{9D8B030D-6E8A-4147-A177-3AD203B41FA5}">
                      <a16:colId xmlns:a16="http://schemas.microsoft.com/office/drawing/2014/main" val="3331298770"/>
                    </a:ext>
                  </a:extLst>
                </a:gridCol>
                <a:gridCol w="2231225">
                  <a:extLst>
                    <a:ext uri="{9D8B030D-6E8A-4147-A177-3AD203B41FA5}">
                      <a16:colId xmlns:a16="http://schemas.microsoft.com/office/drawing/2014/main" val="879084521"/>
                    </a:ext>
                  </a:extLst>
                </a:gridCol>
              </a:tblGrid>
              <a:tr h="38346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3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26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542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41623">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270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1542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464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and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542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434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IDE,vscode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1542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3890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19693" y="2995613"/>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OAuth, Swagger and Junit Testing, responsive UI with </a:t>
            </a:r>
            <a:r>
              <a:rPr lang="en-US" altLang="en-US" dirty="0"/>
              <a:t>CSS and Angular used for user interface.</a:t>
            </a:r>
            <a:endParaRPr lang="en-US" altLang="nl-NL" b="1" dirty="0"/>
          </a:p>
          <a:p>
            <a:pPr>
              <a:lnSpc>
                <a:spcPct val="114000"/>
              </a:lnSpc>
            </a:pPr>
            <a:r>
              <a:rPr lang="en-IN" altLang="nl-NL" b="1" dirty="0"/>
              <a:t>Online Bus Booking Application</a:t>
            </a:r>
          </a:p>
          <a:p>
            <a:pPr>
              <a:lnSpc>
                <a:spcPct val="114000"/>
              </a:lnSpc>
            </a:pPr>
            <a:r>
              <a:rPr lang="en-IN" altLang="en-US" dirty="0"/>
              <a:t>Developed Online Bank Application Using spring Boot and AngularJs with MYSQl as database in agile methodology of software development model.</a:t>
            </a:r>
          </a:p>
          <a:p>
            <a:pPr eaLnBrk="1" hangingPunct="1">
              <a:lnSpc>
                <a:spcPct val="114000"/>
              </a:lnSpc>
            </a:pPr>
            <a:r>
              <a:rPr lang="en-IN" altLang="nl-NL" b="1" dirty="0"/>
              <a:t>HTML CSS JAVASCRIPT for web developers at Coursera</a:t>
            </a:r>
          </a:p>
          <a:p>
            <a:pPr eaLnBrk="1" hangingPunct="1">
              <a:lnSpc>
                <a:spcPct val="114000"/>
              </a:lnSpc>
            </a:pPr>
            <a:r>
              <a:rPr lang="en-IN" altLang="en-US" dirty="0"/>
              <a:t>Completed this course  HTML5 CSS3 Bootstrap and Javascript</a:t>
            </a:r>
          </a:p>
          <a:p>
            <a:pPr>
              <a:lnSpc>
                <a:spcPct val="114000"/>
              </a:lnSpc>
            </a:pPr>
            <a:endParaRPr lang="en-IN" altLang="nl-NL" dirty="0"/>
          </a:p>
          <a:p>
            <a:pPr>
              <a:lnSpc>
                <a:spcPct val="114000"/>
              </a:lnSpc>
            </a:pPr>
            <a:endParaRPr lang="en-US" altLang="nl-NL" b="1" dirty="0"/>
          </a:p>
          <a:p>
            <a:pPr eaLnBrk="1" hangingPunct="1">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91042"/>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24504" y="1575277"/>
            <a:ext cx="2822575" cy="295275"/>
          </a:xfrm>
        </p:spPr>
        <p:txBody>
          <a:bodyPr/>
          <a:lstStyle/>
          <a:p>
            <a:pPr eaLnBrk="1" hangingPunct="1"/>
            <a:r>
              <a:rPr lang="nl-NL" altLang="nl-NL" dirty="0">
                <a:hlinkClick r:id="rId3"/>
              </a:rPr>
              <a:t>rohit-namdev.panhale@capgemini.com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4381" y="1845470"/>
            <a:ext cx="2382837" cy="330200"/>
          </a:xfrm>
        </p:spPr>
        <p:txBody>
          <a:bodyPr/>
          <a:lstStyle/>
          <a:p>
            <a:pPr eaLnBrk="1" hangingPunct="1"/>
            <a:r>
              <a:rPr lang="nl-NL" altLang="nl-NL" dirty="0"/>
              <a:t>+91 9604608996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Payment Gateway</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CSS, Bootstrap</a:t>
            </a:r>
          </a:p>
          <a:p>
            <a:pPr marL="171450" indent="-171450">
              <a:buFont typeface="Arial" panose="020B0604020202020204" pitchFamily="34" charset="0"/>
              <a:buChar char="•"/>
            </a:pPr>
            <a:r>
              <a:rPr lang="en-US" dirty="0"/>
              <a:t>Hands on experience in implementing </a:t>
            </a:r>
            <a:r>
              <a:rPr lang="en-US" b="1" dirty="0"/>
              <a:t>SMS service and Email service</a:t>
            </a:r>
            <a:endParaRPr lang="en-US" dirty="0"/>
          </a:p>
          <a:p>
            <a:pPr algn="l" rtl="0" fontAlgn="base">
              <a:buFont typeface="Arial" panose="020B0604020202020204" pitchFamily="34" charset="0"/>
              <a:buChar char="•"/>
            </a:pPr>
            <a:r>
              <a:rPr lang="en-US" b="0" i="0" u="none" strike="noStrike" dirty="0">
                <a:solidFill>
                  <a:srgbClr val="000000"/>
                </a:solidFill>
                <a:effectLst/>
                <a:latin typeface="Verdana" panose="020B0604030504040204" pitchFamily="34" charset="0"/>
              </a:rPr>
              <a:t>  Experienced in practicing using tools like </a:t>
            </a:r>
            <a:r>
              <a:rPr lang="en-US" b="1" i="0" u="none" strike="noStrike" dirty="0">
                <a:solidFill>
                  <a:srgbClr val="000000"/>
                </a:solidFill>
                <a:effectLst/>
                <a:latin typeface="Verdana" panose="020B0604030504040204" pitchFamily="34" charset="0"/>
              </a:rPr>
              <a:t>Mockito and Junit</a:t>
            </a:r>
            <a:r>
              <a:rPr lang="en-US" b="0" i="0" u="none" strike="noStrike" dirty="0">
                <a:solidFill>
                  <a:srgbClr val="000000"/>
                </a:solidFill>
                <a:effectLst/>
                <a:latin typeface="Verdana" panose="020B0604030504040204" pitchFamily="34" charset="0"/>
              </a:rPr>
              <a:t>          </a:t>
            </a:r>
            <a:endParaRPr lang="en-US" b="0" i="0" dirty="0">
              <a:solidFill>
                <a:srgbClr val="000000"/>
              </a:solidFill>
              <a:effectLst/>
              <a:latin typeface="Arial" panose="020B0604020202020204" pitchFamily="34" charset="0"/>
            </a:endParaRPr>
          </a:p>
          <a:p>
            <a:pPr marL="171450" indent="-171450">
              <a:buFont typeface="Arial" panose="020B0604020202020204" pitchFamily="34" charset="0"/>
              <a:buChar char="•"/>
            </a:pPr>
            <a:r>
              <a:rPr lang="en-US" dirty="0"/>
              <a:t>In depth understanding of the concept of </a:t>
            </a:r>
            <a:r>
              <a:rPr lang="en-US" b="1" dirty="0"/>
              <a:t>RabbitMQ</a:t>
            </a:r>
          </a:p>
          <a:p>
            <a:pPr marL="171450" indent="-171450">
              <a:buFont typeface="Arial" panose="020B0604020202020204" pitchFamily="34" charset="0"/>
              <a:buChar char="•"/>
            </a:pPr>
            <a:r>
              <a:rPr lang="en-US" dirty="0"/>
              <a:t>Basic idea of the understanding of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Rohit Namdev Panhale</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84190" y="62801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7611" y="6306661"/>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51583" y="1955802"/>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18179" y="558582"/>
            <a:ext cx="2654577"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Information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a:extLst>
              <a:ext uri="{FF2B5EF4-FFF2-40B4-BE49-F238E27FC236}">
                <a16:creationId xmlns:a16="http://schemas.microsoft.com/office/drawing/2014/main" id="{0FB4C24C-9F9F-2917-BFF2-0B69E85A32CB}"/>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t="2308" b="2271"/>
          <a:stretch/>
        </p:blipFill>
        <p:spPr>
          <a:xfrm>
            <a:off x="383259" y="1"/>
            <a:ext cx="1734208" cy="2175670"/>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2136</TotalTime>
  <Words>389</Words>
  <Application>Microsoft Office PowerPoint</Application>
  <PresentationFormat>Widescreen</PresentationFormat>
  <Paragraphs>68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Trupti Mulik</cp:lastModifiedBy>
  <cp:revision>106</cp:revision>
  <dcterms:created xsi:type="dcterms:W3CDTF">2020-09-22T06:24:34Z</dcterms:created>
  <dcterms:modified xsi:type="dcterms:W3CDTF">2022-10-11T10:01:37Z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