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2F39-D117-4947-AD23-8D8E522D6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46C1D-0B69-4078-8890-EBB5A945E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47CD-87A4-4B19-8A58-46DC0F2F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BB3A-12C2-4741-89EA-7695E1D1400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7197D-F162-4712-8048-096E4E8C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2223-68B8-479F-B7EB-89037DC3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556-2DB5-451A-A84C-A273E566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AEE1-5AE6-4F9D-A7AB-529DB77E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ADD89-7710-4551-A0BB-A627435B5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8372-BFA0-45E6-B456-451B4D31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BB3A-12C2-4741-89EA-7695E1D1400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80AD-0E3C-4B8D-B407-AB1FFC48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BDC7-71F7-41CF-8FEC-EBFAECD8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556-2DB5-451A-A84C-A273E566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4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CD1FA-8D93-4BB4-9C9F-4988F74E3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A4F74-CF69-43CC-9820-C0C1FA44A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0D5DC-D968-4122-BCA9-C5E228B5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BB3A-12C2-4741-89EA-7695E1D1400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BA77F-2CFA-49CE-925B-32D32AE9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DF58-D607-4FB5-B5D0-0E83705B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556-2DB5-451A-A84C-A273E566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0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2BC7-B03F-4126-A382-49D096A4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4C77-B1D1-44B0-BCC1-61A385FD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925FB-C88D-4425-9216-F1982A98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BB3A-12C2-4741-89EA-7695E1D1400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6A74-EC03-4DA1-9998-C0E49126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B9533-79FE-418F-81AE-CBDE72BB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556-2DB5-451A-A84C-A273E566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75BE-5ACA-43B3-8B19-044987D7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E1393-D6A1-459B-92EA-EED032E4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B9193-945C-4E70-B14F-3FE7137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BB3A-12C2-4741-89EA-7695E1D1400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8EF80-B693-4F27-87D5-3C36A5E5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636B9-1C3D-4158-993D-E9436052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556-2DB5-451A-A84C-A273E566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68DB-9A7F-420C-ADFF-1F40373F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6640-92E3-4596-8445-5D165FA64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4735C-FFFF-4F92-A55F-A755F81DC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DC4FA-9B12-4F76-8EBF-A40B9B6C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BB3A-12C2-4741-89EA-7695E1D1400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2250A-0DDB-4DD4-9EAB-59992EE6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E240E-CB85-4FF3-8607-D092D92E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556-2DB5-451A-A84C-A273E566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5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0310-DF04-409B-9FF8-ABB44AF1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68AA5-0666-4D54-B395-9DE8E814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550A5-7774-44EC-8652-E1A1F720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739DC-E88A-48DB-9FE1-BF9948E57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EA6F3-2E26-4398-8ABB-25B5653B9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20332-DD58-468E-9CAA-E4FE1B8B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BB3A-12C2-4741-89EA-7695E1D1400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1E311-B553-40F0-AAE5-EC3A7D56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76559-F09B-4FE5-B8B7-79A1A38F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556-2DB5-451A-A84C-A273E566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1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8B1E-4B80-4EA9-A909-61685AE2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6F414-933B-46C2-8B6B-3BAC6417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BB3A-12C2-4741-89EA-7695E1D1400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79B11-5652-45FC-B23D-15A31E09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3CE94-EC15-4907-86CA-E7A31813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556-2DB5-451A-A84C-A273E566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6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D825B-7D95-4921-808D-6075B970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BB3A-12C2-4741-89EA-7695E1D1400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A09E4-8C22-4A77-A7B7-FD165073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394FF-E362-40FA-8868-10EB0043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556-2DB5-451A-A84C-A273E566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5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B7F2-76B8-4E3C-A46A-0F88664E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3266-87BF-4BAC-94E4-3049B4BDA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5C3BE-364B-4199-A02E-6124FE13B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F2510-6EBC-4157-B404-D589F30B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BB3A-12C2-4741-89EA-7695E1D1400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C37D1-BF52-44E3-B489-7A84169F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D6A04-E0D0-4AF9-B24A-AD10D944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556-2DB5-451A-A84C-A273E566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6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938A-2F98-4CD3-8D2B-20566CB9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7305E-17DD-4879-AD06-3ABF64DF0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61199-0F53-4F18-AD53-1F07D628F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8BB21-6BA7-4112-A395-392CE8E9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BB3A-12C2-4741-89EA-7695E1D1400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D0979-B192-4E4C-82C0-547B1917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6D2F6-1262-4607-A33E-B9E2BEA9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556-2DB5-451A-A84C-A273E566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62858-FED5-4BEF-B122-036A959B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0F748-27D9-4A47-A4C6-87227A586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D6F3-6DF5-4883-A0D9-C41B54A54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BB3A-12C2-4741-89EA-7695E1D1400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A6C4-4577-460B-9C68-69562E161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8C645-7129-40B8-B2B6-343E3CA25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E556-2DB5-451A-A84C-A273E566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6DA5-2F0B-43E9-9F78-D4D8102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Object and its fields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3C24A20-475A-42D0-984C-B9063AFC84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81860"/>
          <a:ext cx="8596312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98028133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866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8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08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Hire By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Close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9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Picklist( </a:t>
                      </a:r>
                    </a:p>
                    <a:p>
                      <a:r>
                        <a:rPr lang="en-US" dirty="0"/>
                        <a:t>San Francisco CA,</a:t>
                      </a:r>
                    </a:p>
                    <a:p>
                      <a:r>
                        <a:rPr lang="en-US" dirty="0" err="1"/>
                        <a:t>NewYork</a:t>
                      </a:r>
                      <a:r>
                        <a:rPr lang="en-US" dirty="0"/>
                        <a:t>, NY </a:t>
                      </a:r>
                    </a:p>
                    <a:p>
                      <a:r>
                        <a:rPr lang="en-US" dirty="0"/>
                        <a:t>Tokyo, Japan</a:t>
                      </a:r>
                    </a:p>
                    <a:p>
                      <a:r>
                        <a:rPr lang="en-US" dirty="0"/>
                        <a:t>Mumbai, India)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08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04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6DA5-2F0B-43E9-9F78-D4D8102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Object and its fields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3C24A20-475A-42D0-984C-B9063AFC84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3571" y="2181860"/>
          <a:ext cx="8510075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19">
                  <a:extLst>
                    <a:ext uri="{9D8B030D-6E8A-4147-A177-3AD203B41FA5}">
                      <a16:colId xmlns:a16="http://schemas.microsoft.com/office/drawing/2014/main" val="298028133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866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8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Area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08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Skills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Multi-select</a:t>
                      </a:r>
                    </a:p>
                    <a:p>
                      <a:r>
                        <a:rPr lang="en-US" dirty="0"/>
                        <a:t>Java</a:t>
                      </a:r>
                    </a:p>
                    <a:p>
                      <a:r>
                        <a:rPr lang="en-US" dirty="0"/>
                        <a:t>C#</a:t>
                      </a:r>
                    </a:p>
                    <a:p>
                      <a:r>
                        <a:rPr lang="en-US" dirty="0"/>
                        <a:t>JavaScript</a:t>
                      </a:r>
                    </a:p>
                    <a:p>
                      <a:r>
                        <a:rPr lang="en-US" dirty="0"/>
                        <a:t>Salesforce</a:t>
                      </a:r>
                    </a:p>
                    <a:p>
                      <a:r>
                        <a:rPr lang="en-US" dirty="0"/>
                        <a:t>Apex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85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Travel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9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08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Full-time</a:t>
                      </a:r>
                    </a:p>
                    <a:p>
                      <a:r>
                        <a:rPr lang="en-US" dirty="0"/>
                        <a:t>Part-time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50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83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Position Object and its fields</vt:lpstr>
      <vt:lpstr>Position Object and its fields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 Object and its fields</dc:title>
  <dc:creator>Sim Aulakh</dc:creator>
  <cp:lastModifiedBy>Sim Aulakh</cp:lastModifiedBy>
  <cp:revision>1</cp:revision>
  <dcterms:created xsi:type="dcterms:W3CDTF">2022-02-14T16:44:24Z</dcterms:created>
  <dcterms:modified xsi:type="dcterms:W3CDTF">2022-02-14T16:45:03Z</dcterms:modified>
</cp:coreProperties>
</file>