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B3E3-66C3-4AEC-841E-D3DF87280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7C111-84FB-40C6-B993-85D0E327A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5074-AAD1-405F-B4D3-525EB88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C488-E055-4A3F-9E83-D17659563CF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09F6-AE1A-4561-9671-8534DD8E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AF01-53D0-4445-8AE8-B5C279DB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2C2-C415-4F33-AAB4-980F3EF2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4F2F-12F6-4DF1-8DF5-2D6DB56A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BDD4C-4151-4D9E-9F93-BC6AFB22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BA7E8-77C9-4AF0-BEFF-CE31F2F0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C488-E055-4A3F-9E83-D17659563CF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E372-F0B0-421B-AF06-C639C799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5FD2B-DE2C-4A72-97A5-DD0DE8B3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2C2-C415-4F33-AAB4-980F3EF2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9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18D0-8A1F-484B-823B-55E478A59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309E4-816E-4FF1-84A4-5E4F9494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2C44-A2AD-4974-9D34-A442BA4A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C488-E055-4A3F-9E83-D17659563CF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1F96B-2D27-4A76-8DF4-AC6526C2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7325-3E7B-429C-964F-9DCC241B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2C2-C415-4F33-AAB4-980F3EF2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AA06-AC2D-4D4C-BF9F-41BC5CDB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B9A1-719D-4012-AE2A-513632EC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0146E-FA91-4D77-9275-B3A18160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C488-E055-4A3F-9E83-D17659563CF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FDC7-45F7-4A7B-A52F-5AD1BC55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2666-2DE7-4B6C-B1BE-5117AF09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2C2-C415-4F33-AAB4-980F3EF2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C028-0BD3-4719-9FCA-29AA902F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D5C5-E32C-45BF-A28B-7F67C1A0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7FB5-9878-4F9E-95FE-23F9766B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C488-E055-4A3F-9E83-D17659563CF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9071E-1A3C-4A81-B628-6FB50572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C695-163F-4955-9BA5-10ABB17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2C2-C415-4F33-AAB4-980F3EF2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8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FD3A-5B4F-47C4-9542-1DF98C62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9FAF-66DC-43CA-A723-58A0352C6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2A85-C04D-4531-AEB3-B4AF839D6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F4315-0EE5-4CCF-8055-697B5BE2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C488-E055-4A3F-9E83-D17659563CF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16C2A-F72F-4DB7-9B8D-13B8AE42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2733-01EE-4A8F-A7CF-2BDD1449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2C2-C415-4F33-AAB4-980F3EF2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6367-A284-45EF-9734-03EC5852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67E8-79DE-4FC1-9B31-FD2028DD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78965-4719-4B82-AEF8-EE14B311A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229B8-BCFE-4585-A747-854578A17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0B6F4-958E-4A97-ADDB-359CE0A6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FCB46-104F-4D1A-BB9A-75847C0F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C488-E055-4A3F-9E83-D17659563CF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3769E-4B2E-46DC-9C4F-12D638B4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9937B-B4D9-433E-9509-207816DD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2C2-C415-4F33-AAB4-980F3EF2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F54-ADD6-4FBC-B275-5BA023BB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BA747-865C-403E-985E-C769052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C488-E055-4A3F-9E83-D17659563CF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DE0E0-B1A1-4FA5-B316-61C8F5B0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22681-65ED-4884-854E-438CC1A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2C2-C415-4F33-AAB4-980F3EF2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242E7-3A21-4825-95C7-97568935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C488-E055-4A3F-9E83-D17659563CF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1E0E-94BA-4AB8-B920-6C5D5721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6D732-EE24-4B1D-A131-B404EAE7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2C2-C415-4F33-AAB4-980F3EF2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8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AF8D-E945-4068-81F3-BD7B202D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8742-B07E-400A-8D12-45AC0A76E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C0951-459B-40C5-9BC9-8F7811210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FEC3D-5369-4A4B-8EA2-0FEC1250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C488-E055-4A3F-9E83-D17659563CF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B30BB-3AF9-491E-9734-6265C3FD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B43F-EEE4-4712-B9F5-02847C15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2C2-C415-4F33-AAB4-980F3EF2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7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3946-4254-419D-BE28-AB1B33EC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DF7F0-52FF-4624-BA77-52106208F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B371A-C251-40AA-A8A9-6817D69C0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07A90-5B13-4814-8500-132DFEFA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C488-E055-4A3F-9E83-D17659563CF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46F27-EC6B-4DAA-8D46-5559618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8876-9B0A-4D46-B0E8-6F95928F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62C2-C415-4F33-AAB4-980F3EF2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085B7-B536-42D2-A4B9-29C167FB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B2E75-7050-4B3D-9816-AC044630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C5DCD-1C87-46CF-935E-5F7191BEF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C488-E055-4A3F-9E83-D17659563CF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3646-5206-4255-AAD4-FEE7DBC79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FFE6-F022-43CB-8FFE-0CDE9105C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62C2-C415-4F33-AAB4-980F3EF2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6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19BD-CD8B-4647-B488-2E3B0258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Candidate Object and its fields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BFAB54-26A3-4B1B-B048-45302C006C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27419800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61726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44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6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2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9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5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4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9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Years Of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80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7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19BD-CD8B-4647-B488-2E3B0258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Candidate Object and its fields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BFAB54-26A3-4B1B-B048-45302C006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264370"/>
              </p:ext>
            </p:extLst>
          </p:nvPr>
        </p:nvGraphicFramePr>
        <p:xfrm>
          <a:off x="846161" y="1835609"/>
          <a:ext cx="8869678" cy="38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522">
                  <a:extLst>
                    <a:ext uri="{9D8B030D-6E8A-4147-A177-3AD203B41FA5}">
                      <a16:colId xmlns:a16="http://schemas.microsoft.com/office/drawing/2014/main" val="227419800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61726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44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Picklist (</a:t>
                      </a:r>
                    </a:p>
                    <a:p>
                      <a:r>
                        <a:rPr lang="en-US" dirty="0"/>
                        <a:t>HS Diploma</a:t>
                      </a:r>
                    </a:p>
                    <a:p>
                      <a:r>
                        <a:rPr lang="en-US" dirty="0"/>
                        <a:t>BA/BS</a:t>
                      </a:r>
                    </a:p>
                    <a:p>
                      <a:r>
                        <a:rPr lang="en-US" dirty="0"/>
                        <a:t>MA/MS/MBA</a:t>
                      </a:r>
                    </a:p>
                    <a:p>
                      <a:r>
                        <a:rPr lang="en-US" dirty="0"/>
                        <a:t>Ph.D. </a:t>
                      </a:r>
                    </a:p>
                    <a:p>
                      <a:r>
                        <a:rPr lang="en-US" dirty="0"/>
                        <a:t>Post Doc</a:t>
                      </a:r>
                    </a:p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6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 you currently Employed?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2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 you US citizen?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9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need Visa?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5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40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107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Candidate Object and its fields</vt:lpstr>
      <vt:lpstr>Candidate Object and its fields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Object and its fields</dc:title>
  <dc:creator>Sim Aulakh</dc:creator>
  <cp:lastModifiedBy>Rohit.Patel</cp:lastModifiedBy>
  <cp:revision>2</cp:revision>
  <dcterms:created xsi:type="dcterms:W3CDTF">2022-02-14T16:48:14Z</dcterms:created>
  <dcterms:modified xsi:type="dcterms:W3CDTF">2023-08-18T17:05:06Z</dcterms:modified>
</cp:coreProperties>
</file>