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97" r:id="rId3"/>
    <p:sldId id="29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B07B-B5AE-4CFC-9655-E7DE5C234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04FB-98ED-43D0-9567-F1D11D981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92BE-D57C-42E7-A610-5A74F89F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21D0-80A4-4C3D-9C1B-33A67AE2A09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F172-F842-4682-8AC6-9AD6F12E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75962-E8C2-497D-8B21-64255AEE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CA5-B54F-4DCF-8696-143E11BE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2D01-88B5-4F21-A3D7-5FDC0A6F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FE5BE-8B2F-4632-A5A3-69A9121B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9BD92-693D-43D2-B50C-D7A43E67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21D0-80A4-4C3D-9C1B-33A67AE2A09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766F-7263-45B3-BF81-9E74FD6D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E60E-1463-4669-8111-7C2C3378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CA5-B54F-4DCF-8696-143E11BE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5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7AD6D-6C65-4EDE-AD22-75C234AE8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D7F77-1220-4710-9BD9-165AED883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8BD8-6CF4-472F-AE50-675FBEC8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21D0-80A4-4C3D-9C1B-33A67AE2A09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778AB-5728-4E77-A546-A294322B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6E5DF-9790-4A16-BE64-2E94CB28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CA5-B54F-4DCF-8696-143E11BE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A86F-36AB-4C30-800B-132CF679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BDD9-44A7-4054-A235-CA937F72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C6A-957D-4F6E-8D54-567914EE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21D0-80A4-4C3D-9C1B-33A67AE2A09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9EBB5-5D4D-47AA-8BCB-618D7FED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83181-6565-45C3-B517-08B4B907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CA5-B54F-4DCF-8696-143E11BE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D4A5-E4BA-464C-B152-96112D8D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06160-9101-4AF7-84C4-6610BF41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4AA9-D53E-4308-8F58-63AB4D18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21D0-80A4-4C3D-9C1B-33A67AE2A09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0FEF0-A27E-4217-9EA8-C197E0F6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1B827-E21C-4A48-87D2-02E3D29F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CA5-B54F-4DCF-8696-143E11BE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6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7820-4EF1-4012-888C-3CF8E3DF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E05D-8EB8-481D-987E-AF08E8B91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554C-7BC8-488A-979E-C1FB42357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CF946-A154-409C-9706-E9DCB262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21D0-80A4-4C3D-9C1B-33A67AE2A09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5AD09-A637-46CB-9DEA-CE06C2A3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5B828-0722-42F0-B9EB-4A5F1D3C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CA5-B54F-4DCF-8696-143E11BE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9D76-90B2-48D8-B42A-5CA840F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E5DD2-8C58-4F42-BE1B-B9FA587C1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329E0-9AB8-4EA1-B9A8-6B9FA77DB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70C40-1CAC-454E-85D4-BE4150EF5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3E67A-FBA6-4DB4-9E3A-91CB469E6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2B917-B036-4C93-AF9A-7D23F8E0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21D0-80A4-4C3D-9C1B-33A67AE2A09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F6466-019C-4631-BDD3-D4D325BB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729D-160E-478E-A01F-E5F09F1C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CA5-B54F-4DCF-8696-143E11BE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B31C-5547-4FF1-8CA4-F465480E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AB20D-7692-4F15-BEB9-E64B4ED3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21D0-80A4-4C3D-9C1B-33A67AE2A09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804A1-3C8C-46C0-ADED-82F9E949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4B0A4-D755-4A8B-9D33-831FBE6D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CA5-B54F-4DCF-8696-143E11BE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D5AB0-A75B-4BCB-B844-33040010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21D0-80A4-4C3D-9C1B-33A67AE2A09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23091-1999-46A1-BB9C-C906B59E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8C244-0EF4-4FC0-BD8E-8853FE14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CA5-B54F-4DCF-8696-143E11BE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0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563D-9327-4472-9975-433F0E5E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02670-A0DB-421C-B1BE-E2227D2F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CBAC3-C50E-465C-AD8F-75F60E293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F09DB-05E2-4C7C-B23E-85B85DD3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21D0-80A4-4C3D-9C1B-33A67AE2A09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2C272-98A1-4DA1-A190-DAB27A5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465B-06A3-4819-9867-996AE046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CA5-B54F-4DCF-8696-143E11BE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3210-4AC2-41E2-8FBC-CDC882E9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DB1F1-6AE5-48AC-ADD8-4F4A38CCC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83663-63ED-4C77-ABDA-D2AFE6864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32861-C3E4-4F9E-96EE-F16456A6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21D0-80A4-4C3D-9C1B-33A67AE2A09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A5630-9BF4-46D7-8E51-30494D03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42745-AB39-4721-90F2-B69CB357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8CA5-B54F-4DCF-8696-143E11BE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FCBC8-B398-4648-8819-AF41107E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66BB-8250-4BC5-BAC9-2E6576103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0293E-C0E2-4E72-8BCD-9AC16594A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A21D0-80A4-4C3D-9C1B-33A67AE2A09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914F-1784-4564-A857-345F93663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D44B-61BB-4BDB-B1E4-6C8546536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8CA5-B54F-4DCF-8696-143E11BE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8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5309-F33F-4EAE-A2DE-21977658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Application Object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B11673-25C4-4F41-B004-D80D744FFE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99838697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28595342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77466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Lookup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Related to: Candidate</a:t>
                      </a:r>
                    </a:p>
                    <a:p>
                      <a:r>
                        <a:rPr lang="en-US" dirty="0"/>
                        <a:t>Related List Label: Job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60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Lookup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Related To: Position Related List Label: Job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83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Area (Long)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 Letter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Length: 32,768 # of Visible Lines: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8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Picklist values: </a:t>
                      </a:r>
                    </a:p>
                    <a:p>
                      <a:r>
                        <a:rPr lang="en-US" dirty="0"/>
                        <a:t>• New • Review Resume • Phone Screen • Schedule Interviews • Extend an Offer • Hired • Rejected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2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92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71F0-9948-4E2C-9520-F507D767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sz="3400"/>
              <a:t>Master-Detail Relationship: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722D-7067-4D85-984E-51D9D961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0" i="0">
                <a:effectLst/>
              </a:rPr>
              <a:t>It is a strongly coupled relationship among Salesforce objects, which means if a master record gets deleted, then the child records associated with it are also deleted. </a:t>
            </a:r>
          </a:p>
          <a:p>
            <a:pPr>
              <a:lnSpc>
                <a:spcPct val="90000"/>
              </a:lnSpc>
            </a:pPr>
            <a:r>
              <a:rPr lang="en-US" sz="2200" b="0" i="0">
                <a:effectLst/>
              </a:rPr>
              <a:t>In this type of relationship, the parent record controls the behavior of the child record regarding visibility and sharing.</a:t>
            </a:r>
          </a:p>
          <a:p>
            <a:pPr>
              <a:lnSpc>
                <a:spcPct val="90000"/>
              </a:lnSpc>
            </a:pPr>
            <a:r>
              <a:rPr lang="en-US" sz="2200" b="0" i="0">
                <a:effectLst/>
              </a:rPr>
              <a:t> It means the security setting of a parent object applies to the child object.</a:t>
            </a: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414A2-B307-4833-BF51-FA0FDA63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094" y="3951642"/>
            <a:ext cx="5313185" cy="19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6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E54F-55D2-449A-AC8E-DEF6A26E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–Detail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620B-DC03-4AC6-B2DD-46086B4F4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3C3B"/>
                </a:solidFill>
                <a:effectLst/>
              </a:rPr>
              <a:t>When there is a master-detail relationship between two objects, you can create a unique type of field over the master object, called </a:t>
            </a:r>
            <a:r>
              <a:rPr lang="en-US" b="1" i="0" dirty="0">
                <a:solidFill>
                  <a:srgbClr val="3C3C3B"/>
                </a:solidFill>
                <a:effectLst/>
              </a:rPr>
              <a:t>Roll-up summary</a:t>
            </a:r>
            <a:r>
              <a:rPr lang="en-US" b="0" i="0" dirty="0">
                <a:solidFill>
                  <a:srgbClr val="3C3C3B"/>
                </a:solidFill>
                <a:effectLst/>
              </a:rPr>
              <a:t>. </a:t>
            </a:r>
          </a:p>
          <a:p>
            <a:r>
              <a:rPr lang="en-US" b="0" i="0" dirty="0">
                <a:solidFill>
                  <a:srgbClr val="3C3C3B"/>
                </a:solidFill>
                <a:effectLst/>
              </a:rPr>
              <a:t>A roll-up summary field allows us to calculate values from child records, such as the number of child records linked to a parent record.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8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Job Application Object</vt:lpstr>
      <vt:lpstr>Master-Detail Relationship:</vt:lpstr>
      <vt:lpstr>Master –Detail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Application Object</dc:title>
  <dc:creator>Sim Aulakh</dc:creator>
  <cp:lastModifiedBy>Sim Aulakh</cp:lastModifiedBy>
  <cp:revision>1</cp:revision>
  <dcterms:created xsi:type="dcterms:W3CDTF">2022-02-14T16:54:52Z</dcterms:created>
  <dcterms:modified xsi:type="dcterms:W3CDTF">2022-02-14T16:55:08Z</dcterms:modified>
</cp:coreProperties>
</file>