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5" r:id="rId3"/>
    <p:sldId id="30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AE24-37EB-43B5-826C-DE02FCD72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75639-CE53-4485-88B4-EA4ED6A97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4252A-8E32-40F3-B4B1-5F953B91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CFE3-54A6-4B4D-9EB9-11602631D80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7C8CF-2CBF-49A2-90B1-6E80A729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DFCE-5AA0-4731-9CFD-9547EBDE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17BC-7AD6-4AC0-9F92-C68A1547D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8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74B5-488B-45E5-A3F1-5414C69B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AB88F-DF23-48A8-A789-731377FA4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5589-61FD-4173-BF16-EA82A3BC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CFE3-54A6-4B4D-9EB9-11602631D80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C2833-2ADA-4BD1-8EA3-B275D4C5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AEB6-C5CD-409E-AC41-6A98734B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17BC-7AD6-4AC0-9F92-C68A1547D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4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3C153-748F-4645-A11A-95654C36D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5639A-D565-4653-BC34-886226D53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216F7-84F4-43D5-BA70-7795F3D1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CFE3-54A6-4B4D-9EB9-11602631D80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BDC85-D2E8-4E67-BC5F-4E3F8643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B862F-22C8-47C5-A8FF-033CA81F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17BC-7AD6-4AC0-9F92-C68A1547D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5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0027-B939-4F34-95FD-0EBBA5B0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4F595-A36E-42F3-9541-C17C30B9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9E6CD-C81B-4E39-810E-F76F992A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CFE3-54A6-4B4D-9EB9-11602631D80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C7CF-16A2-422F-811C-B5B49A03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95D18-E026-447E-87A6-EE3BBB81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17BC-7AD6-4AC0-9F92-C68A1547D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9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079-A1F4-43A0-831C-79B1E1BC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40D4C-E66C-4865-A84B-1F3E5549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0E38F-5B49-4B6D-BE56-1B54C4CB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CFE3-54A6-4B4D-9EB9-11602631D80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C9AD-4B48-4AE5-99D8-27FFB206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DEFF-C6CC-4E73-992B-D0F8D7CD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17BC-7AD6-4AC0-9F92-C68A1547D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1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2A86-716E-44A1-886F-4DB72948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25607-1EB0-43B8-83C1-A01AE4D1A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2714A-A87A-40F2-99EA-23683D8B9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5B376-6393-4096-8CD2-161B022C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CFE3-54A6-4B4D-9EB9-11602631D80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4ED41-52DF-4D30-B2DE-BC6D73C0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68262-AD25-4C48-B01C-A9138CA1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17BC-7AD6-4AC0-9F92-C68A1547D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4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43A6-24C9-43B2-8722-DF75FCAC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4D2DD-DD61-4FDF-BF76-D8FD8D5C8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B0D0A-20F8-4539-847E-9A52067F9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F127C-F69D-4E11-A1A3-E8879FE49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16FE1-C41D-4DD2-B118-23E651EB9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48670-88D8-41AF-95B3-6F77BEA5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CFE3-54A6-4B4D-9EB9-11602631D80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84247-C6EF-4CDB-A689-0CFDF890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7E55E-E37F-4831-B654-1EAC85F3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17BC-7AD6-4AC0-9F92-C68A1547D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5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4045-919F-4FF6-88E7-539CA701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6631E-6578-442B-8EBD-E311A815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CFE3-54A6-4B4D-9EB9-11602631D80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371EA-8E02-4208-86DB-7EB72BCF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02D46-4D5C-4920-9629-48CE21A7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17BC-7AD6-4AC0-9F92-C68A1547D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0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F8BB1-0B26-4A67-BABD-F4FF798D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CFE3-54A6-4B4D-9EB9-11602631D80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97EAB-7047-41F6-9257-5D94DFFA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F4D7A-EABE-4128-93A4-9A4FC121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17BC-7AD6-4AC0-9F92-C68A1547D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BD7A-F9B6-4CB6-B9D9-05DB22C0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69304-C041-4686-864E-850B024FC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51A9A-C3BF-467C-A655-AFA569FE5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CED7C-E295-4D9D-A58E-6C613386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CFE3-54A6-4B4D-9EB9-11602631D80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E4FCE-0024-4280-A1D9-C90E083A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728CE-8CFB-4102-A6CA-36CB40D9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17BC-7AD6-4AC0-9F92-C68A1547D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6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11EC-0DC5-4D2B-A4E9-30835C9F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82BAE-6019-4127-AADF-C1C120DE0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2F6AB-09D5-4A5E-BBC0-BE29FC705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63FA5-6A71-47DF-9916-1D8345F3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CFE3-54A6-4B4D-9EB9-11602631D80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11E2-655F-4C46-A14A-3EDBAF1D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C7AC5-E8BD-401D-892C-EB00D7C0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17BC-7AD6-4AC0-9F92-C68A1547D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2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EF3B4-CBE5-4735-9F49-73A38C18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D3A50-176F-4EFB-B1D9-46D9D9352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2BB34-BD5C-40B9-911D-87B85BFD1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BCFE3-54A6-4B4D-9EB9-11602631D80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A8BDD-38DD-47F2-B8A4-EFED5C907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A6F56-9A8B-45AD-8D4D-1E868F083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417BC-7AD6-4AC0-9F92-C68A1547D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4703-1848-47CC-98D2-2733CCCF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477" y="1475340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Review Object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094B54-0ABE-44E3-B310-81F34D67D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893" y="1261329"/>
            <a:ext cx="5374383" cy="505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3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D260-0245-4B10-9BDA-86AA821A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4683-A2D4-4B67-AA97-5404F40A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5105"/>
            <a:ext cx="8596668" cy="43162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F9BEA3-653D-4B21-B04A-8E00DB4CAEC8}"/>
              </a:ext>
            </a:extLst>
          </p:cNvPr>
          <p:cNvSpPr/>
          <p:nvPr/>
        </p:nvSpPr>
        <p:spPr>
          <a:xfrm>
            <a:off x="1677971" y="3619892"/>
            <a:ext cx="1828800" cy="93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Job Application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FE97AE-9C5C-407E-AEF7-B013595A40BE}"/>
              </a:ext>
            </a:extLst>
          </p:cNvPr>
          <p:cNvSpPr/>
          <p:nvPr/>
        </p:nvSpPr>
        <p:spPr>
          <a:xfrm>
            <a:off x="4301651" y="2473367"/>
            <a:ext cx="1500433" cy="6787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Review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BC6969-C307-4FF8-BFD0-D96CC16BD2FC}"/>
              </a:ext>
            </a:extLst>
          </p:cNvPr>
          <p:cNvSpPr/>
          <p:nvPr/>
        </p:nvSpPr>
        <p:spPr>
          <a:xfrm>
            <a:off x="4498157" y="5427922"/>
            <a:ext cx="1348033" cy="6787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B0733C-6349-4A89-B3E3-301113CE6CCD}"/>
              </a:ext>
            </a:extLst>
          </p:cNvPr>
          <p:cNvSpPr/>
          <p:nvPr/>
        </p:nvSpPr>
        <p:spPr>
          <a:xfrm>
            <a:off x="5307288" y="3606556"/>
            <a:ext cx="1500433" cy="8231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Review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BFDEF-B089-4132-A34D-06DC7C28AA87}"/>
              </a:ext>
            </a:extLst>
          </p:cNvPr>
          <p:cNvSpPr/>
          <p:nvPr/>
        </p:nvSpPr>
        <p:spPr>
          <a:xfrm>
            <a:off x="5338712" y="4553322"/>
            <a:ext cx="1348033" cy="6787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BB2EF6-D35B-4E74-9BAB-CF79337045EC}"/>
              </a:ext>
            </a:extLst>
          </p:cNvPr>
          <p:cNvCxnSpPr>
            <a:cxnSpLocks/>
          </p:cNvCxnSpPr>
          <p:nvPr/>
        </p:nvCxnSpPr>
        <p:spPr>
          <a:xfrm flipV="1">
            <a:off x="2997724" y="3082565"/>
            <a:ext cx="1500433" cy="523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98B03-5596-4EF2-A330-BF53474A3C60}"/>
              </a:ext>
            </a:extLst>
          </p:cNvPr>
          <p:cNvCxnSpPr>
            <a:cxnSpLocks/>
          </p:cNvCxnSpPr>
          <p:nvPr/>
        </p:nvCxnSpPr>
        <p:spPr>
          <a:xfrm>
            <a:off x="3506771" y="3905222"/>
            <a:ext cx="1809744" cy="15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794272-0048-4790-9E55-013C051F20D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506771" y="4086607"/>
            <a:ext cx="1800517" cy="823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6E0E06-49C3-43FB-B493-C04FF141435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506771" y="4086607"/>
            <a:ext cx="1188801" cy="1440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9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AFF9-3DE7-481C-AA04-2D78D686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Object: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B51EC6-E181-40D4-905E-C95E2CFE86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11096098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8510141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068448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5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Master-Detail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Related to: Job Application</a:t>
                      </a:r>
                    </a:p>
                    <a:p>
                      <a:r>
                        <a:rPr lang="en-US" dirty="0"/>
                        <a:t>Related List Label: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5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Area (Long)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2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9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35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Review Object</vt:lpstr>
      <vt:lpstr>Review Object</vt:lpstr>
      <vt:lpstr>Review Object: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Object</dc:title>
  <dc:creator>Sim Aulakh</dc:creator>
  <cp:lastModifiedBy>Sim Aulakh</cp:lastModifiedBy>
  <cp:revision>1</cp:revision>
  <dcterms:created xsi:type="dcterms:W3CDTF">2022-02-14T16:59:21Z</dcterms:created>
  <dcterms:modified xsi:type="dcterms:W3CDTF">2022-02-14T16:59:38Z</dcterms:modified>
</cp:coreProperties>
</file>