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20"/>
  </p:notesMasterIdLst>
  <p:sldIdLst>
    <p:sldId id="256" r:id="rId6"/>
    <p:sldId id="284" r:id="rId7"/>
    <p:sldId id="269" r:id="rId8"/>
    <p:sldId id="286" r:id="rId9"/>
    <p:sldId id="283" r:id="rId10"/>
    <p:sldId id="273" r:id="rId11"/>
    <p:sldId id="282" r:id="rId12"/>
    <p:sldId id="287" r:id="rId13"/>
    <p:sldId id="289" r:id="rId14"/>
    <p:sldId id="290" r:id="rId15"/>
    <p:sldId id="271" r:id="rId16"/>
    <p:sldId id="285" r:id="rId17"/>
    <p:sldId id="291" r:id="rId18"/>
    <p:sldId id="267" r:id="rId19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3F7"/>
    <a:srgbClr val="EDF6F9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38" autoAdjust="0"/>
  </p:normalViewPr>
  <p:slideViewPr>
    <p:cSldViewPr>
      <p:cViewPr varScale="1">
        <p:scale>
          <a:sx n="73" d="100"/>
          <a:sy n="73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CC6AD0A-23C0-4A02-A6B2-B8AECF2DBCE6}" type="datetimeFigureOut">
              <a:rPr lang="en-IN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IN" smtClean="0"/>
              <a:t>Click to edit Master text styles</a:t>
            </a:r>
            <a:endParaRPr lang="en-IN" smtClean="0"/>
          </a:p>
          <a:p>
            <a:pPr lvl="1"/>
            <a:r>
              <a:rPr lang="en-IN" smtClean="0"/>
              <a:t>Second level</a:t>
            </a:r>
            <a:endParaRPr lang="en-IN" smtClean="0"/>
          </a:p>
          <a:p>
            <a:pPr lvl="2"/>
            <a:r>
              <a:rPr lang="en-IN" smtClean="0"/>
              <a:t>Third level</a:t>
            </a:r>
            <a:endParaRPr lang="en-IN" smtClean="0"/>
          </a:p>
          <a:p>
            <a:pPr lvl="3"/>
            <a:r>
              <a:rPr lang="en-IN" smtClean="0"/>
              <a:t>Fourth level</a:t>
            </a:r>
            <a:endParaRPr lang="en-IN" smtClean="0"/>
          </a:p>
          <a:p>
            <a:pPr lvl="4"/>
            <a:r>
              <a:rPr lang="en-IN" smtClean="0"/>
              <a:t>Fifth level</a:t>
            </a:r>
            <a:endParaRPr lang="en-I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332472-30E7-4942-85B0-1DFD4E620612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D660-D81F-4E62-B876-C52F98D13A9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416B-998C-458F-9C68-E2FC66BE97B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E71-C93D-48F0-A0C8-CD49E0B76EE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1F87-3B62-4EAA-BFD0-AC0629DC1F4B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3A3-CB24-407B-8097-38CB752D279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358-E3BE-4F15-915A-9A6C958721C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DF24-7067-4A78-9940-F90EE41E781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10DF-8A20-4C03-801C-B38F86189C5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AB74-FEE5-4C78-B63D-BBD6C0781EAF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101D-ECDA-418F-A1AE-ADA284C8F8C7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4E8-BC60-46AD-B2A7-4CEF0C88690E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25CB-09AC-44C5-8F50-CA100D13CBC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9CE7-CBE4-48C4-964A-B0834B08217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CC92-1437-4C98-952E-654432D3AC6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073-53C6-4D8F-913E-FFFC1B344E6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384C-2A84-46D4-8E6A-89EAAE1262D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6847-56B7-427E-BF01-79CE4BABC19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E97E-CF82-4E75-A39D-AF532B733E4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CC70-1CA6-4416-99D3-604CBC0F8C4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D2-A810-4383-96A7-6F2FC3CC6D60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BD7-13BD-40DD-8139-90B7717AD551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EF17-6549-4FC2-B813-0350B631D162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F5EB-7AA7-4AA5-9B0D-7E3AF2B4169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3242-F336-4014-8F69-88CBF3A7EC4D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968-36F1-4200-8DED-F74152562C1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11D9-F0CD-4FD9-8E3F-8D8A24E1B13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7375-829E-486F-BF4F-F2D03090FB5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B345-3FDA-4A26-9287-14A1760AE3F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58B-59BA-4652-B5AA-E8E5E5E6D9E3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2EF2E31-98AA-4FCD-9C49-D6EC7C40628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0BE4BF-16E4-4B79-959F-578B324E914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9AED79-E87D-4C23-8DC2-9451B801A92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C94573-EAC4-4529-A39F-56B509A60F24}" type="datetime1">
              <a:rPr lang="en-IN" smtClean="0"/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62BF-C28B-4BB1-A288-4FE37E875E6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43621E0-9D21-4BFE-9A28-C26B3C35177A}" type="datetime1">
              <a:rPr lang="en-IN" smtClean="0"/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C0F173-F619-48FD-BCEA-582210DB4B0A}" type="datetime1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35111F-E5BA-4E5A-88A1-13C2155023F9}" type="datetime1">
              <a:rPr lang="en-IN" smtClean="0"/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D0BA24-4598-4363-9628-6F80FFE426A1}" type="datetime1">
              <a:rPr lang="en-IN" smtClean="0"/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DE7006-08AC-46E7-8438-B88C037430C7}" type="datetime1">
              <a:rPr lang="en-IN" smtClean="0"/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0E7DBB-A96C-4D9A-AD36-5A2CA12677B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3077BF-3C04-49C9-8231-4ED0B67A2A1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B8967-EAB7-41ED-A872-5956F457A6D0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2D1-96DF-4F75-96F6-5E3470C2EA42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B50B-3E6D-4A84-A7E7-32BA2A2D056E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4440-ACBA-4933-B5B3-16E24FB58606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1775-E70C-4CC4-A904-E57045632C80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BCCE-6A21-457C-B895-6CE2989A7A4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0EF-BC10-4A5D-9F7C-7297EE218A8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5E68-A729-46E2-9A5F-DF8316A2C2F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72DB-9C27-471A-9AFF-0CE2FD653B8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E46B-0DB5-43EF-BF6E-7864458A9D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E6D8-33E2-45C4-AC17-AE118CBE4FB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C5D9-5707-49C8-A383-7B46B9C13CA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atermark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1050" y="49213"/>
            <a:ext cx="190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IN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B3D1E0B-9342-4BCD-98D4-5A49EDE2B18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59D5E68-A729-46E2-9A5F-DF8316A2C2F2}" type="slidenum">
              <a:rPr lang="en-IN" smtClean="0"/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237288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Lambda Expressions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pPr algn="r"/>
            <a:r>
              <a:rPr lang="en-IN" dirty="0" smtClean="0"/>
              <a:t>				</a:t>
            </a:r>
            <a:endParaRPr lang="en-IN" dirty="0" smtClean="0"/>
          </a:p>
          <a:p>
            <a:pPr algn="r"/>
            <a:r>
              <a:rPr lang="en-IN" dirty="0" smtClean="0"/>
              <a:t>		      Shristi Technology Labs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46D7-49DA-4BC9-87FB-13AE8D2A86A4}" type="slidenum">
              <a:rPr lang="en-IN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@</a:t>
            </a:r>
            <a:r>
              <a:rPr lang="en-IN" sz="2000" b="1" dirty="0" err="1">
                <a:latin typeface="Consolas" panose="020B0609020204030204" pitchFamily="49" charset="0"/>
              </a:rPr>
              <a:t>FunctionalInterface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public interface </a:t>
            </a:r>
            <a:r>
              <a:rPr lang="en-IN" sz="2000" b="1" dirty="0" err="1">
                <a:latin typeface="Consolas" panose="020B0609020204030204" pitchFamily="49" charset="0"/>
              </a:rPr>
              <a:t>BonusCalculator</a:t>
            </a:r>
            <a:r>
              <a:rPr lang="en-IN" sz="2000" b="1" dirty="0">
                <a:latin typeface="Consolas" panose="020B0609020204030204" pitchFamily="49" charset="0"/>
              </a:rPr>
              <a:t> {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	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onsolas" panose="020B0609020204030204" pitchFamily="49" charset="0"/>
              </a:rPr>
              <a:t>   public </a:t>
            </a:r>
            <a:r>
              <a:rPr lang="en-IN" sz="2000" b="1" dirty="0">
                <a:latin typeface="Consolas" panose="020B0609020204030204" pitchFamily="49" charset="0"/>
              </a:rPr>
              <a:t>void  </a:t>
            </a:r>
            <a:r>
              <a:rPr lang="en-IN" sz="2000" b="1" dirty="0" err="1">
                <a:latin typeface="Consolas" panose="020B0609020204030204" pitchFamily="49" charset="0"/>
              </a:rPr>
              <a:t>calcBonus</a:t>
            </a:r>
            <a:r>
              <a:rPr lang="en-IN" sz="2000" b="1" dirty="0"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latin typeface="Consolas" panose="020B0609020204030204" pitchFamily="49" charset="0"/>
              </a:rPr>
              <a:t>int</a:t>
            </a:r>
            <a:r>
              <a:rPr lang="en-IN" sz="2000" b="1" dirty="0">
                <a:latin typeface="Consolas" panose="020B0609020204030204" pitchFamily="49" charset="0"/>
              </a:rPr>
              <a:t> x);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onsolas" panose="020B0609020204030204" pitchFamily="49" charset="0"/>
              </a:rPr>
              <a:t>   public </a:t>
            </a:r>
            <a:r>
              <a:rPr lang="en-IN" sz="2000" b="1" dirty="0">
                <a:latin typeface="Consolas" panose="020B0609020204030204" pitchFamily="49" charset="0"/>
              </a:rPr>
              <a:t>default void </a:t>
            </a:r>
            <a:r>
              <a:rPr lang="en-IN" sz="2000" b="1" dirty="0" err="1">
                <a:latin typeface="Consolas" panose="020B0609020204030204" pitchFamily="49" charset="0"/>
              </a:rPr>
              <a:t>greetMessage</a:t>
            </a:r>
            <a:r>
              <a:rPr lang="en-IN" sz="2000" b="1" dirty="0">
                <a:latin typeface="Consolas" panose="020B0609020204030204" pitchFamily="49" charset="0"/>
              </a:rPr>
              <a:t>(){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onsolas" panose="020B0609020204030204" pitchFamily="49" charset="0"/>
              </a:rPr>
              <a:t>       </a:t>
            </a:r>
            <a:r>
              <a:rPr lang="en-IN" sz="20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b="1" dirty="0" smtClean="0">
                <a:latin typeface="Consolas" panose="020B0609020204030204" pitchFamily="49" charset="0"/>
              </a:rPr>
              <a:t>(“default method </a:t>
            </a:r>
            <a:r>
              <a:rPr lang="en-IN" sz="2000" b="1" dirty="0">
                <a:latin typeface="Consolas" panose="020B0609020204030204" pitchFamily="49" charset="0"/>
              </a:rPr>
              <a:t>");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onsolas" panose="020B0609020204030204" pitchFamily="49" charset="0"/>
              </a:rPr>
              <a:t>    }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latin typeface="Consolas" panose="020B0609020204030204" pitchFamily="49" charset="0"/>
              </a:rPr>
              <a:t> public </a:t>
            </a:r>
            <a:r>
              <a:rPr lang="en-IN" sz="2000" b="1" dirty="0">
                <a:latin typeface="Consolas" panose="020B0609020204030204" pitchFamily="49" charset="0"/>
              </a:rPr>
              <a:t>static void Check(){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latin typeface="Consolas" panose="020B0609020204030204" pitchFamily="49" charset="0"/>
              </a:rPr>
              <a:t>       </a:t>
            </a:r>
            <a:r>
              <a:rPr lang="en-IN" sz="20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latin typeface="Consolas" panose="020B0609020204030204" pitchFamily="49" charset="0"/>
              </a:rPr>
              <a:t>("static method ");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     }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</a:rPr>
              <a:t>}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92" y="1614710"/>
            <a:ext cx="603885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1" y="4043077"/>
            <a:ext cx="44958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96" y="5229200"/>
            <a:ext cx="4838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of Functional Interface</a:t>
            </a:r>
            <a:endParaRPr lang="en-US" dirty="0" smtClean="0"/>
          </a:p>
          <a:p>
            <a:r>
              <a:rPr lang="en-US" dirty="0" smtClean="0"/>
              <a:t>Lambda Expressions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84" y="1579243"/>
            <a:ext cx="6701916" cy="581025"/>
          </a:xfrm>
        </p:spPr>
        <p:txBody>
          <a:bodyPr/>
          <a:lstStyle/>
          <a:p>
            <a:r>
              <a:rPr lang="en-US" sz="3200" dirty="0" smtClean="0"/>
              <a:t>Find all substrings of a given string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22104" y="2422898"/>
          <a:ext cx="36020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1704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h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F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2326337" y="2695502"/>
            <a:ext cx="314865" cy="720082"/>
          </a:xfrm>
          <a:prstGeom prst="leftBrace">
            <a:avLst>
              <a:gd name="adj1" fmla="val 24962"/>
              <a:gd name="adj2" fmla="val 55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122104" y="3247816"/>
            <a:ext cx="67893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hellohell</a:t>
            </a:r>
            <a:endParaRPr lang="en-US" dirty="0" smtClean="0"/>
          </a:p>
          <a:p>
            <a:r>
              <a:rPr lang="en-US" dirty="0" err="1" smtClean="0"/>
              <a:t>hel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</a:t>
            </a:r>
            <a:endParaRPr lang="en-US" dirty="0" smtClean="0"/>
          </a:p>
          <a:p>
            <a:r>
              <a:rPr lang="en-US" dirty="0"/>
              <a:t>h</a:t>
            </a:r>
            <a:endParaRPr lang="en-IN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3046419" y="2679320"/>
            <a:ext cx="314865" cy="720082"/>
          </a:xfrm>
          <a:prstGeom prst="leftBrace">
            <a:avLst>
              <a:gd name="adj1" fmla="val 24962"/>
              <a:gd name="adj2" fmla="val 55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Brace 13"/>
          <p:cNvSpPr/>
          <p:nvPr/>
        </p:nvSpPr>
        <p:spPr>
          <a:xfrm rot="16200000">
            <a:off x="3777943" y="2679320"/>
            <a:ext cx="314865" cy="720082"/>
          </a:xfrm>
          <a:prstGeom prst="leftBrace">
            <a:avLst>
              <a:gd name="adj1" fmla="val 24962"/>
              <a:gd name="adj2" fmla="val 55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 rot="16200000">
            <a:off x="4509468" y="2695501"/>
            <a:ext cx="314865" cy="720084"/>
          </a:xfrm>
          <a:prstGeom prst="leftBrace">
            <a:avLst>
              <a:gd name="adj1" fmla="val 24962"/>
              <a:gd name="adj2" fmla="val 481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/>
          <p:cNvSpPr/>
          <p:nvPr/>
        </p:nvSpPr>
        <p:spPr>
          <a:xfrm rot="16200000">
            <a:off x="5218103" y="2690767"/>
            <a:ext cx="314865" cy="697188"/>
          </a:xfrm>
          <a:prstGeom prst="leftBrace">
            <a:avLst>
              <a:gd name="adj1" fmla="val 24962"/>
              <a:gd name="adj2" fmla="val 55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913448" y="3252067"/>
            <a:ext cx="56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ello</a:t>
            </a:r>
            <a:endParaRPr lang="en-US" dirty="0" smtClean="0"/>
          </a:p>
          <a:p>
            <a:r>
              <a:rPr lang="en-US" dirty="0" smtClean="0"/>
              <a:t>ell</a:t>
            </a:r>
            <a:endParaRPr lang="en-US" dirty="0" smtClean="0"/>
          </a:p>
          <a:p>
            <a:r>
              <a:rPr lang="en-US" dirty="0" smtClean="0"/>
              <a:t>el</a:t>
            </a:r>
            <a:endParaRPr lang="en-US" dirty="0" smtClean="0"/>
          </a:p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779652" y="3228741"/>
            <a:ext cx="53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llo</a:t>
            </a:r>
            <a:endParaRPr lang="en-US" dirty="0" smtClean="0"/>
          </a:p>
          <a:p>
            <a:r>
              <a:rPr lang="en-US" dirty="0" err="1" smtClean="0"/>
              <a:t>ll</a:t>
            </a:r>
            <a:endParaRPr lang="en-US" dirty="0" smtClean="0"/>
          </a:p>
          <a:p>
            <a:r>
              <a:rPr lang="en-US" dirty="0" smtClean="0"/>
              <a:t>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545445" y="3247816"/>
            <a:ext cx="43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</a:t>
            </a:r>
            <a:endParaRPr lang="en-US" dirty="0" smtClean="0"/>
          </a:p>
          <a:p>
            <a:r>
              <a:rPr lang="en-US" dirty="0" smtClean="0"/>
              <a:t>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266840" y="3247816"/>
            <a:ext cx="3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ctr">
              <a:buNone/>
            </a:pPr>
            <a:endParaRPr lang="en-IN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en-IN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46D7-49DA-4BC9-87FB-13AE8D2A86A4}" type="slidenum">
              <a:rPr lang="en-IN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of Functional Interface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Lambda Expressions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Functional Interface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interface with only one abstract method </a:t>
            </a:r>
            <a:r>
              <a:rPr lang="en-US" sz="2000" dirty="0" smtClean="0"/>
              <a:t>- </a:t>
            </a:r>
            <a:r>
              <a:rPr lang="en-US" sz="2000" b="1" dirty="0"/>
              <a:t>Functional </a:t>
            </a:r>
            <a:r>
              <a:rPr lang="en-US" sz="2000" b="1" dirty="0" smtClean="0"/>
              <a:t>Interface</a:t>
            </a:r>
            <a:endParaRPr lang="en-US" sz="2000" b="1" dirty="0" smtClean="0"/>
          </a:p>
          <a:p>
            <a:r>
              <a:rPr lang="en-US" sz="2000" dirty="0" smtClean="0"/>
              <a:t>May or may not be annotated with</a:t>
            </a:r>
            <a:r>
              <a:rPr lang="en-US" sz="2000" b="1" dirty="0" smtClean="0"/>
              <a:t> @</a:t>
            </a:r>
            <a:r>
              <a:rPr lang="en-US" sz="2000" b="1" dirty="0" err="1" smtClean="0"/>
              <a:t>FunctionalInterface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Few Functional Interfaces</a:t>
            </a:r>
            <a:endParaRPr lang="en-US" sz="2000" b="1" dirty="0" smtClean="0"/>
          </a:p>
          <a:p>
            <a:r>
              <a:rPr lang="en-US" sz="2000" dirty="0" smtClean="0"/>
              <a:t>Runnable</a:t>
            </a:r>
            <a:endParaRPr lang="en-US" sz="2000" dirty="0" smtClean="0"/>
          </a:p>
          <a:p>
            <a:r>
              <a:rPr lang="en-US" sz="2000" dirty="0" smtClean="0"/>
              <a:t>Comparable</a:t>
            </a:r>
            <a:endParaRPr lang="en-US" sz="2000" dirty="0" smtClean="0"/>
          </a:p>
          <a:p>
            <a:r>
              <a:rPr lang="en-US" sz="2000" dirty="0" smtClean="0"/>
              <a:t>Comparator</a:t>
            </a:r>
            <a:endParaRPr lang="en-US" sz="2000" dirty="0" smtClean="0"/>
          </a:p>
          <a:p>
            <a:r>
              <a:rPr lang="en-US" sz="2000" dirty="0" smtClean="0"/>
              <a:t>Function&lt;T,R&gt;</a:t>
            </a:r>
            <a:endParaRPr lang="en-US" sz="2000" dirty="0" smtClean="0"/>
          </a:p>
          <a:p>
            <a:r>
              <a:rPr lang="en-US" sz="2000" dirty="0" smtClean="0"/>
              <a:t>Predicate&lt;T&gt;</a:t>
            </a:r>
            <a:endParaRPr lang="en-US" sz="2000" dirty="0" smtClean="0"/>
          </a:p>
          <a:p>
            <a:r>
              <a:rPr lang="en-US" sz="2000" dirty="0" smtClean="0"/>
              <a:t>Consumer&lt;T&gt;</a:t>
            </a:r>
            <a:endParaRPr lang="en-US" sz="2000" dirty="0" smtClean="0"/>
          </a:p>
          <a:p>
            <a:r>
              <a:rPr lang="en-US" sz="2000" dirty="0" smtClean="0"/>
              <a:t>Supplier&lt;T&gt;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b="1" i="1" dirty="0" err="1"/>
              <a:t>java.util.function</a:t>
            </a:r>
            <a:r>
              <a:rPr lang="en-US" sz="2000" dirty="0"/>
              <a:t> package </a:t>
            </a:r>
            <a:r>
              <a:rPr lang="en-US" sz="2000" dirty="0" smtClean="0"/>
              <a:t>has 8 </a:t>
            </a:r>
            <a:r>
              <a:rPr lang="en-US" sz="2000" dirty="0"/>
              <a:t>functional interfaces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Function</a:t>
            </a:r>
            <a:endParaRPr lang="en-US" sz="2000" dirty="0" smtClean="0"/>
          </a:p>
          <a:p>
            <a:r>
              <a:rPr lang="en-US" sz="2000" dirty="0" err="1" smtClean="0"/>
              <a:t>BiFunction</a:t>
            </a:r>
            <a:endParaRPr lang="en-US" sz="2000" dirty="0" smtClean="0"/>
          </a:p>
          <a:p>
            <a:r>
              <a:rPr lang="en-US" sz="2000" dirty="0" smtClean="0"/>
              <a:t>Consumer</a:t>
            </a:r>
            <a:endParaRPr lang="en-US" sz="2000" dirty="0" smtClean="0"/>
          </a:p>
          <a:p>
            <a:r>
              <a:rPr lang="en-US" sz="2000" dirty="0" err="1" smtClean="0"/>
              <a:t>BiConsumer</a:t>
            </a:r>
            <a:endParaRPr lang="en-US" sz="2000" dirty="0"/>
          </a:p>
          <a:p>
            <a:r>
              <a:rPr lang="en-US" sz="2000" dirty="0" smtClean="0"/>
              <a:t>Supplier</a:t>
            </a:r>
            <a:endParaRPr lang="en-US" sz="2000" dirty="0" smtClean="0"/>
          </a:p>
          <a:p>
            <a:r>
              <a:rPr lang="en-US" sz="2000" dirty="0" smtClean="0"/>
              <a:t>Predicate</a:t>
            </a:r>
            <a:endParaRPr lang="en-US" sz="2000" dirty="0" smtClean="0"/>
          </a:p>
          <a:p>
            <a:r>
              <a:rPr lang="en-US" sz="2000" dirty="0" err="1" smtClean="0"/>
              <a:t>BiPredicate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592" y="1916832"/>
            <a:ext cx="4663500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Lambda Expressions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800" dirty="0" smtClean="0"/>
              <a:t>Is defined </a:t>
            </a:r>
            <a:r>
              <a:rPr lang="en-US" sz="1800" dirty="0"/>
              <a:t>as a method without name, access </a:t>
            </a:r>
            <a:r>
              <a:rPr lang="en-US" sz="1800" dirty="0" smtClean="0"/>
              <a:t>specifier, return </a:t>
            </a:r>
            <a:r>
              <a:rPr lang="en-US" sz="1800" dirty="0"/>
              <a:t>type. </a:t>
            </a:r>
            <a:endParaRPr lang="en-US" sz="1800" dirty="0" smtClean="0"/>
          </a:p>
          <a:p>
            <a:r>
              <a:rPr lang="en-US" sz="1800" dirty="0"/>
              <a:t>Make the code writing simple, short and readable. </a:t>
            </a:r>
            <a:endParaRPr lang="en-US" sz="1800" dirty="0" smtClean="0"/>
          </a:p>
          <a:p>
            <a:pPr lvl="0"/>
            <a:r>
              <a:rPr lang="en-US" sz="1800" dirty="0" smtClean="0"/>
              <a:t>Short way to write the method </a:t>
            </a:r>
            <a:r>
              <a:rPr lang="en-US" sz="1800" dirty="0"/>
              <a:t>in the same place where </a:t>
            </a:r>
            <a:r>
              <a:rPr lang="en-US" sz="1800" dirty="0" smtClean="0"/>
              <a:t>it will be used.</a:t>
            </a:r>
            <a:endParaRPr lang="en-IN" sz="1800" dirty="0"/>
          </a:p>
          <a:p>
            <a:r>
              <a:rPr lang="en-US" sz="1800" dirty="0" smtClean="0"/>
              <a:t>Used with functional </a:t>
            </a:r>
            <a:r>
              <a:rPr lang="en-US" sz="1800" dirty="0"/>
              <a:t>interfaces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/>
              <a:t>eg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Using Lambda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i="1" dirty="0"/>
              <a:t>	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88075" y="3401517"/>
            <a:ext cx="4130249" cy="923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 void greet(){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(“Hello World”);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2262" y="5374205"/>
            <a:ext cx="43460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() -&gt;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(“Hello world”);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0854" y="3401516"/>
            <a:ext cx="348473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add(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y){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return </a:t>
            </a:r>
            <a:r>
              <a:rPr lang="en-US" b="1" dirty="0" err="1">
                <a:solidFill>
                  <a:srgbClr val="FF0000"/>
                </a:solidFill>
              </a:rPr>
              <a:t>x+y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685" y="5096638"/>
            <a:ext cx="2145608" cy="924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 x,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y) -&gt; {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</a:t>
            </a:r>
            <a:r>
              <a:rPr lang="en-US" b="1" dirty="0" err="1">
                <a:solidFill>
                  <a:srgbClr val="FF0000"/>
                </a:solidFill>
              </a:rPr>
              <a:t>x+y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Syntax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5018" y="1844824"/>
            <a:ext cx="7243326" cy="1877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parameter)  -&gt;   expression      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(parameters)  -&gt;   {statements};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()-&gt;expression</a:t>
            </a:r>
            <a:endParaRPr lang="en-US" sz="2000" b="1" dirty="0" smtClean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arg1, arg2 . . .   )  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body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(type1 arg1, type2 arg2 . . .)  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body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18" y="4051726"/>
            <a:ext cx="724332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a,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 ) -&gt; { return 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a+b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 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 “Hello World”);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(String S )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 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(s) ;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a,b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 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 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return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a+b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}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I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32" y="836712"/>
            <a:ext cx="8229600" cy="5289451"/>
          </a:xfrm>
          <a:solidFill>
            <a:srgbClr val="EDF6F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//no argument - single statement, no curly braces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()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( “Hello World”);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//one argument - single statement with curly braces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(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message ) -&gt; {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(message) ;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//with two argument and types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(</a:t>
            </a:r>
            <a:r>
              <a:rPr lang="en-I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a,int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 ) -&gt; { return a*b;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//two arguments - multiple statements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(</a:t>
            </a:r>
            <a:r>
              <a:rPr lang="en-I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a,b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 { 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sum  = </a:t>
            </a:r>
            <a:r>
              <a:rPr lang="en-I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a+b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return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sum; 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144" y="3121397"/>
            <a:ext cx="252028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908719"/>
            <a:ext cx="8008417" cy="5040561"/>
          </a:xfrm>
          <a:solidFill>
            <a:srgbClr val="EDF6F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Functional Interfaces</a:t>
            </a:r>
            <a:endParaRPr lang="en-US" b="1" dirty="0"/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Runnable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Comparable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Comparator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Function&lt;T,R&gt;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Predicate&lt;T&gt;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Consumer&lt;T&gt;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00050"/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Supplier&lt;T&gt;</a:t>
            </a: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ristitheme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hristi-themefinal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shristitheme11</Template>
  <TotalTime>0</TotalTime>
  <Words>2160</Words>
  <Application>WPS Presentation</Application>
  <PresentationFormat>On-screen Show (4:3)</PresentationFormat>
  <Paragraphs>201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Consolas</vt:lpstr>
      <vt:lpstr>Courier New</vt:lpstr>
      <vt:lpstr>Microsoft YaHei</vt:lpstr>
      <vt:lpstr>Arial Unicode MS</vt:lpstr>
      <vt:lpstr>shristitheme11</vt:lpstr>
      <vt:lpstr>2_Custom Design</vt:lpstr>
      <vt:lpstr>1_Custom Design</vt:lpstr>
      <vt:lpstr>shristi-themefinal-15</vt:lpstr>
      <vt:lpstr>Lambda Expressions </vt:lpstr>
      <vt:lpstr>Contents</vt:lpstr>
      <vt:lpstr>Functional Interface</vt:lpstr>
      <vt:lpstr>Functional Interfaces</vt:lpstr>
      <vt:lpstr>Example</vt:lpstr>
      <vt:lpstr>Lambda Expressions</vt:lpstr>
      <vt:lpstr>Syntax</vt:lpstr>
      <vt:lpstr>PowerPoint 演示文稿</vt:lpstr>
      <vt:lpstr>PowerPoint 演示文稿</vt:lpstr>
      <vt:lpstr>PowerPoint 演示文稿</vt:lpstr>
      <vt:lpstr>Example</vt:lpstr>
      <vt:lpstr>Contents</vt:lpstr>
      <vt:lpstr>Find all substrings of a given string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SPRIYA MATHAN</dc:creator>
  <cp:lastModifiedBy>Sripriya Mathan</cp:lastModifiedBy>
  <cp:revision>126</cp:revision>
  <dcterms:created xsi:type="dcterms:W3CDTF">2014-05-10T17:00:00Z</dcterms:created>
  <dcterms:modified xsi:type="dcterms:W3CDTF">2023-06-28T06:27:26Z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91DA8DA45CD54692BD1500FDF89E9336</vt:lpwstr>
  </property>
  <property fmtid="{D5CDD505-2E9C-101B-9397-08002B2CF9AE}" pid="3" name="KSOProductBuildVer">
    <vt:lpwstr>1033-11.2.0.11219</vt:lpwstr>
  </property>
</Properties>
</file>