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23" r:id="rId2"/>
    <p:sldMasterId id="2147483697" r:id="rId3"/>
    <p:sldMasterId id="2147483747" r:id="rId4"/>
  </p:sldMasterIdLst>
  <p:notesMasterIdLst>
    <p:notesMasterId r:id="rId18"/>
  </p:notesMasterIdLst>
  <p:sldIdLst>
    <p:sldId id="256" r:id="rId5"/>
    <p:sldId id="276" r:id="rId6"/>
    <p:sldId id="268" r:id="rId7"/>
    <p:sldId id="269" r:id="rId8"/>
    <p:sldId id="270" r:id="rId9"/>
    <p:sldId id="271" r:id="rId10"/>
    <p:sldId id="279" r:id="rId11"/>
    <p:sldId id="272" r:id="rId12"/>
    <p:sldId id="278" r:id="rId13"/>
    <p:sldId id="273" r:id="rId14"/>
    <p:sldId id="274" r:id="rId15"/>
    <p:sldId id="277" r:id="rId16"/>
    <p:sldId id="267" r:id="rId17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84990" autoAdjust="0"/>
  </p:normalViewPr>
  <p:slideViewPr>
    <p:cSldViewPr>
      <p:cViewPr varScale="1">
        <p:scale>
          <a:sx n="58" d="100"/>
          <a:sy n="58" d="100"/>
        </p:scale>
        <p:origin x="8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CC6AD0A-23C0-4A02-A6B2-B8AECF2DBCE6}" type="datetimeFigureOut">
              <a:rPr lang="en-IN"/>
              <a:pPr>
                <a:defRPr/>
              </a:pPr>
              <a:t>18-08-2017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8332472-30E7-4942-85B0-1DFD4E62061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</a:t>
            </a:r>
            <a:r>
              <a:rPr lang="en-US" dirty="0" err="1" smtClean="0"/>
              <a:t>datetime</a:t>
            </a:r>
            <a:r>
              <a:rPr lang="en-US" baseline="0" dirty="0" smtClean="0"/>
              <a:t> API is not thread safe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 less direct methods for date operations.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 had to write a lot of code to deal with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2472-30E7-4942-85B0-1DFD4E620612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8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66A-5EB6-4E6A-9930-B838B207DDDD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3410-D08D-4D40-9FF1-0B66DA7752B8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7BCF-56CB-4817-9A9E-1E89E0A863C8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73A-CCD5-4BB9-BC94-161F524DA6F2}" type="datetime1">
              <a:rPr lang="en-IN" smtClean="0"/>
              <a:t>18-08-2017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B828-7369-4722-BDD3-F49D505019BE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3FE1-D406-4E9B-B3D0-95F30776483A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7825-D981-4E53-B220-67357A6AD228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12A-F482-4535-A7CC-77F2474F7162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2496-276D-42DC-BBE8-B75779E40371}" type="datetime1">
              <a:rPr lang="en-IN" smtClean="0"/>
              <a:t>18-08-2017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542-1542-4681-98F8-A41A7576BD09}" type="datetime1">
              <a:rPr lang="en-IN" smtClean="0"/>
              <a:t>18-08-2017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E9F2-F5FB-47BC-B783-8E5348FC8115}" type="datetime1">
              <a:rPr lang="en-IN" smtClean="0"/>
              <a:t>18-08-2017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9283-E8B7-49A8-AD8D-D1B99A4FFD1B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B725-361C-47BB-87A1-5E8B27909621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CA7-64F3-4C9C-AEEF-5AEF3B0A64A0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B0CE-7C72-4C7E-B506-68F9FD291CD8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6075-41E7-48D5-AE3D-096780DCBB04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B13B-CC12-40E9-B8D5-22ADA4CA3CF6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D269-9DBF-4EAC-B350-C271FA0CFFCC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1D9B-CAFB-4083-948F-EC17B68351BE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12DE-0DA8-4700-A6E4-6E18C44960A0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24A2-39CD-421A-B0BE-AD88A91C1A95}" type="datetime1">
              <a:rPr lang="en-IN" smtClean="0"/>
              <a:t>18-08-2017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6224-4ED5-4CEA-B50E-0F4716F301D5}" type="datetime1">
              <a:rPr lang="en-IN" smtClean="0"/>
              <a:t>18-08-2017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2B1A-301C-45FD-B0F5-6F124605AB89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D4F-B938-43CA-9632-E52A2455F310}" type="datetime1">
              <a:rPr lang="en-IN" smtClean="0"/>
              <a:t>18-08-2017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E11A-5F09-4DFF-A65F-1FD9F4463713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9B20-927A-4C1B-865A-CCDD2DEB4A34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3C7A-A9FD-452C-B069-B8EBD43E80CF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F490-207B-474F-AA80-FF497A7A1D63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BD37-976C-48B4-B5D3-F2CA667CFABB}" type="datetime1">
              <a:rPr lang="en-IN" smtClean="0"/>
              <a:t>18-08-2017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986C63-231A-4719-A278-279DEA548AAE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1081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86B35C-298C-4CF3-8AEE-58D3F2567E46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746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212E9A4-5063-4C93-B1C9-8631D681E482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3882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45012A-A0B0-4652-9000-04E39D88BE40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1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9619-8212-40DB-B94D-D5D2E1ED1E6C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6D16B0-AA96-46FD-9C8A-0FC63D91FA35}" type="datetime1">
              <a:rPr lang="en-IN" smtClean="0"/>
              <a:t>18-08-2017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403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7D6ABD-B337-42FD-BCD0-42AB45680F61}" type="datetime1">
              <a:rPr lang="en-IN" smtClean="0"/>
              <a:t>18-08-2017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32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24B67F-AD98-4F8D-8FBA-9D7F7E4BFB69}" type="datetime1">
              <a:rPr lang="en-IN" smtClean="0"/>
              <a:t>18-08-2017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55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FCA0EC9-DD36-4753-A7B2-DADC4FFBC3BE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9689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CD7D6F-2335-4FEE-91CC-EFBC478F1539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0917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BDFFF2-AC9A-4167-B30B-6092B82587E5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6774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90AB47D-8753-4C63-832C-B773D6F1357A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7636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3FA763-F32C-45C8-AF5A-D84A46425B9F}" type="datetime1">
              <a:rPr lang="en-IN" smtClean="0"/>
              <a:t>18-08-2017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B40D-409C-4389-A56F-A241B1AD2E16}" type="datetime1">
              <a:rPr lang="en-IN" smtClean="0"/>
              <a:t>18-08-2017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91DA-DD81-4E58-B823-7B93D8190E8C}" type="datetime1">
              <a:rPr lang="en-IN" smtClean="0"/>
              <a:t>18-08-2017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9176-BEEC-47F3-B5D0-DED132716FD9}" type="datetime1">
              <a:rPr lang="en-IN" smtClean="0"/>
              <a:t>18-08-2017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715-4439-4031-8CE0-A2F45198D601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702F-5BFC-43C7-9F3A-C483DD8B2242}" type="datetime1">
              <a:rPr lang="en-IN" smtClean="0"/>
              <a:t>18-08-2017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4372-1302-4F72-8AD0-ED77DBCD5039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2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5EB5-2723-4900-B134-ABA0DD93A15E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E46B-0DB5-43EF-BF6E-7864458A9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7D4F-36E9-4A26-8E76-7F50E2C22630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C5D9-5707-49C8-A383-7B46B9C13CA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alphaModFix amt="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atermark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31050" y="49213"/>
            <a:ext cx="1905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4D7CB85-25F0-442D-B3EF-048B0E8489FE}" type="datetime1">
              <a:rPr lang="en-IN" smtClean="0"/>
              <a:t>18-08-2017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IN" smtClean="0"/>
              <a:t>Shristi Technology Labs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59D5E68-A729-46E2-9A5F-DF8316A2C2F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237288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68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Date Time API 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</p:spPr>
        <p:txBody>
          <a:bodyPr/>
          <a:lstStyle/>
          <a:p>
            <a:pPr algn="r"/>
            <a:r>
              <a:rPr lang="en-IN" dirty="0" smtClean="0"/>
              <a:t>				</a:t>
            </a:r>
          </a:p>
          <a:p>
            <a:pPr algn="r"/>
            <a:r>
              <a:rPr lang="en-IN" dirty="0" smtClean="0"/>
              <a:t>		      Shristi Technology Labs</a:t>
            </a:r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946D7-49DA-4BC9-87FB-13AE8D2A86A4}" type="slidenum">
              <a:rPr lang="en-IN"/>
              <a:pPr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ZonedDateTime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i="1" dirty="0" err="1" smtClean="0"/>
              <a:t>ZonedDateTime</a:t>
            </a:r>
            <a:r>
              <a:rPr lang="en-IN" sz="2000" i="1" dirty="0"/>
              <a:t> </a:t>
            </a:r>
            <a:r>
              <a:rPr lang="en-IN" sz="2000" i="1" dirty="0" smtClean="0"/>
              <a:t> is used</a:t>
            </a:r>
            <a:r>
              <a:rPr lang="en-IN" sz="2000" dirty="0" smtClean="0"/>
              <a:t> </a:t>
            </a:r>
            <a:r>
              <a:rPr lang="en-IN" sz="2000" dirty="0"/>
              <a:t>with time zone specific date and time</a:t>
            </a:r>
            <a:r>
              <a:rPr lang="en-IN" sz="2000" dirty="0" smtClean="0"/>
              <a:t>.</a:t>
            </a:r>
          </a:p>
          <a:p>
            <a:r>
              <a:rPr lang="en-IN" sz="2000" b="1" i="1" dirty="0" err="1" smtClean="0"/>
              <a:t>ZoneId</a:t>
            </a:r>
            <a:r>
              <a:rPr lang="en-IN" sz="2000" dirty="0"/>
              <a:t> is an identifier </a:t>
            </a:r>
            <a:r>
              <a:rPr lang="en-IN" sz="2000" dirty="0" smtClean="0"/>
              <a:t>to </a:t>
            </a:r>
            <a:r>
              <a:rPr lang="en-IN" sz="2000" dirty="0"/>
              <a:t>represent different zones. </a:t>
            </a:r>
            <a:r>
              <a:rPr lang="en-IN" sz="2000" dirty="0" smtClean="0"/>
              <a:t>(about </a:t>
            </a:r>
            <a:r>
              <a:rPr lang="en-IN" sz="2000" dirty="0"/>
              <a:t>40 different time </a:t>
            </a:r>
            <a:r>
              <a:rPr lang="en-IN" sz="2000" dirty="0" smtClean="0"/>
              <a:t>zones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ZoneId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zoneId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ZoneId.of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("Europe/Paris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ZoneId</a:t>
            </a:r>
            <a:r>
              <a:rPr lang="en-IN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I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ZoneId.</a:t>
            </a:r>
            <a:r>
              <a:rPr lang="en-IN" sz="18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systemDefault</a:t>
            </a:r>
            <a:r>
              <a:rPr lang="en-IN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ZonedDateTime</a:t>
            </a:r>
            <a:r>
              <a:rPr lang="en-IN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zdate</a:t>
            </a:r>
            <a:r>
              <a:rPr lang="en-I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ZonedDateTime.</a:t>
            </a:r>
            <a:r>
              <a:rPr lang="en-IN" sz="18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IN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8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zoneID</a:t>
            </a:r>
            <a:r>
              <a:rPr lang="en-IN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10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6" y="3819251"/>
            <a:ext cx="7646814" cy="2238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27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&amp; Duration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Period</a:t>
            </a:r>
            <a:endParaRPr lang="en-IN" sz="2400" b="1" dirty="0" smtClean="0"/>
          </a:p>
          <a:p>
            <a:r>
              <a:rPr lang="en-IN" sz="2000" dirty="0" smtClean="0"/>
              <a:t>Gives the time interval in </a:t>
            </a:r>
            <a:r>
              <a:rPr lang="en-IN" sz="2000" dirty="0"/>
              <a:t>terms of years, months and </a:t>
            </a:r>
            <a:r>
              <a:rPr lang="en-IN" sz="2000" dirty="0" smtClean="0"/>
              <a:t>days</a:t>
            </a:r>
          </a:p>
          <a:p>
            <a:r>
              <a:rPr lang="en-IN" sz="2000" dirty="0"/>
              <a:t>use the </a:t>
            </a:r>
            <a:r>
              <a:rPr lang="en-IN" sz="2000" b="1" i="1" dirty="0"/>
              <a:t>between()</a:t>
            </a:r>
            <a:r>
              <a:rPr lang="en-IN" sz="2000" dirty="0"/>
              <a:t> method of the </a:t>
            </a:r>
            <a:r>
              <a:rPr lang="en-IN" sz="2000" b="1" i="1" dirty="0" err="1"/>
              <a:t>ChronoUnit</a:t>
            </a:r>
            <a:r>
              <a:rPr lang="en-IN" sz="2000" dirty="0"/>
              <a:t> class</a:t>
            </a:r>
            <a:endParaRPr lang="en-IN" sz="2000" dirty="0" smtClean="0"/>
          </a:p>
          <a:p>
            <a:pPr marL="0" indent="0">
              <a:buNone/>
            </a:pPr>
            <a:r>
              <a:rPr lang="en-IN" sz="2400" b="1" dirty="0" smtClean="0"/>
              <a:t>Duration</a:t>
            </a:r>
            <a:r>
              <a:rPr lang="en-IN" sz="2000" dirty="0"/>
              <a:t> </a:t>
            </a:r>
            <a:endParaRPr lang="en-IN" sz="2000" dirty="0" smtClean="0"/>
          </a:p>
          <a:p>
            <a:r>
              <a:rPr lang="en-IN" sz="2000" dirty="0" smtClean="0"/>
              <a:t>Gives the time interval </a:t>
            </a:r>
            <a:r>
              <a:rPr lang="en-IN" sz="2000" dirty="0"/>
              <a:t>in terms of seconds and </a:t>
            </a:r>
            <a:r>
              <a:rPr lang="en-IN" sz="2000" dirty="0" err="1"/>
              <a:t>nano</a:t>
            </a:r>
            <a:r>
              <a:rPr lang="en-IN" sz="2000" dirty="0"/>
              <a:t> seconds.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11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509120"/>
            <a:ext cx="8286750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6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LocalTime</a:t>
            </a:r>
            <a:endParaRPr lang="en-US" dirty="0" smtClean="0"/>
          </a:p>
          <a:p>
            <a:r>
              <a:rPr lang="en-US" dirty="0" err="1" smtClean="0"/>
              <a:t>LocalDate</a:t>
            </a:r>
            <a:endParaRPr lang="en-US" dirty="0" smtClean="0"/>
          </a:p>
          <a:p>
            <a:r>
              <a:rPr lang="en-US" dirty="0" err="1" smtClean="0"/>
              <a:t>LocalDateTime</a:t>
            </a:r>
            <a:endParaRPr lang="en-US" dirty="0" smtClean="0"/>
          </a:p>
          <a:p>
            <a:r>
              <a:rPr lang="en-US" dirty="0" err="1" smtClean="0"/>
              <a:t>ZonedDateTime</a:t>
            </a:r>
            <a:endParaRPr lang="en-US" dirty="0" smtClean="0"/>
          </a:p>
          <a:p>
            <a:r>
              <a:rPr lang="en-US" dirty="0" smtClean="0"/>
              <a:t>Period</a:t>
            </a:r>
          </a:p>
          <a:p>
            <a:r>
              <a:rPr lang="en-US" dirty="0" smtClean="0"/>
              <a:t>Duration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8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algn="ctr">
              <a:buNone/>
            </a:pPr>
            <a:endParaRPr lang="en-IN" sz="4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IN" sz="4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IN" sz="4400" dirty="0" smtClean="0">
                <a:latin typeface="Arial" pitchFamily="34" charset="0"/>
                <a:cs typeface="Arial" pitchFamily="34" charset="0"/>
              </a:rPr>
              <a:t>Thank you</a:t>
            </a:r>
          </a:p>
          <a:p>
            <a:pPr>
              <a:buNone/>
            </a:pP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946D7-49DA-4BC9-87FB-13AE8D2A86A4}" type="slidenum">
              <a:rPr lang="en-IN"/>
              <a:pPr>
                <a:defRPr/>
              </a:pPr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LocalTime</a:t>
            </a:r>
            <a:endParaRPr lang="en-US" dirty="0" smtClean="0"/>
          </a:p>
          <a:p>
            <a:r>
              <a:rPr lang="en-US" dirty="0" err="1" smtClean="0"/>
              <a:t>LocalDate</a:t>
            </a:r>
            <a:endParaRPr lang="en-US" dirty="0" smtClean="0"/>
          </a:p>
          <a:p>
            <a:r>
              <a:rPr lang="en-US" dirty="0" err="1" smtClean="0"/>
              <a:t>LocalDateTime</a:t>
            </a:r>
            <a:endParaRPr lang="en-US" dirty="0" smtClean="0"/>
          </a:p>
          <a:p>
            <a:r>
              <a:rPr lang="en-US" dirty="0" err="1" smtClean="0"/>
              <a:t>ZonedDateTime</a:t>
            </a:r>
            <a:endParaRPr lang="en-US" dirty="0" smtClean="0"/>
          </a:p>
          <a:p>
            <a:r>
              <a:rPr lang="en-US" dirty="0" smtClean="0"/>
              <a:t>Period</a:t>
            </a:r>
          </a:p>
          <a:p>
            <a:r>
              <a:rPr lang="en-US" dirty="0" smtClean="0"/>
              <a:t>Duration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Date Time API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Is from </a:t>
            </a:r>
            <a:r>
              <a:rPr lang="en-US" sz="2400" b="1" dirty="0" err="1" smtClean="0"/>
              <a:t>java.time</a:t>
            </a:r>
            <a:r>
              <a:rPr lang="en-US" sz="2400" dirty="0" smtClean="0"/>
              <a:t> package</a:t>
            </a:r>
          </a:p>
          <a:p>
            <a:r>
              <a:rPr lang="en-US" sz="2400" dirty="0" smtClean="0"/>
              <a:t>Is </a:t>
            </a:r>
            <a:r>
              <a:rPr lang="en-US" sz="2400" dirty="0" err="1" smtClean="0"/>
              <a:t>ThreadSafe</a:t>
            </a:r>
            <a:endParaRPr lang="en-US" sz="2400" dirty="0" smtClean="0"/>
          </a:p>
          <a:p>
            <a:r>
              <a:rPr lang="en-US" sz="2400" dirty="0" smtClean="0"/>
              <a:t>Supports Local and Zonal </a:t>
            </a:r>
            <a:r>
              <a:rPr lang="en-US" sz="2400" dirty="0" err="1" smtClean="0"/>
              <a:t>timezones</a:t>
            </a:r>
            <a:endParaRPr lang="en-US" sz="2400" dirty="0" smtClean="0"/>
          </a:p>
          <a:p>
            <a:r>
              <a:rPr lang="en-US" sz="2400" dirty="0" err="1" smtClean="0"/>
              <a:t>TemporalAdjustments</a:t>
            </a:r>
            <a:r>
              <a:rPr lang="en-US" sz="2400" dirty="0" smtClean="0"/>
              <a:t> are possible</a:t>
            </a:r>
          </a:p>
          <a:p>
            <a:r>
              <a:rPr lang="en-US" sz="2400" dirty="0" smtClean="0"/>
              <a:t>Chrono units for getting day, month and year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1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Classes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err="1" smtClean="0"/>
              <a:t>LocalDate</a:t>
            </a:r>
            <a:endParaRPr lang="en-US" sz="2000" dirty="0" smtClean="0"/>
          </a:p>
          <a:p>
            <a:r>
              <a:rPr lang="en-US" sz="2000" dirty="0" err="1" smtClean="0"/>
              <a:t>LocalTime</a:t>
            </a:r>
            <a:endParaRPr lang="en-US" sz="2000" dirty="0" smtClean="0"/>
          </a:p>
          <a:p>
            <a:r>
              <a:rPr lang="en-US" sz="2000" dirty="0" err="1"/>
              <a:t>LocalDateTime</a:t>
            </a:r>
            <a:endParaRPr lang="en-US" sz="2000" dirty="0"/>
          </a:p>
          <a:p>
            <a:r>
              <a:rPr lang="en-US" sz="2000" dirty="0" err="1" smtClean="0"/>
              <a:t>ZonedDateTime</a:t>
            </a:r>
            <a:endParaRPr lang="en-US" sz="2000" dirty="0" smtClean="0"/>
          </a:p>
          <a:p>
            <a:r>
              <a:rPr lang="en-US" sz="2000" dirty="0" err="1" smtClean="0"/>
              <a:t>ZoneId</a:t>
            </a:r>
            <a:endParaRPr lang="en-US" sz="2000" dirty="0" smtClean="0"/>
          </a:p>
          <a:p>
            <a:r>
              <a:rPr lang="en-US" sz="2000" dirty="0" smtClean="0"/>
              <a:t>Period</a:t>
            </a:r>
            <a:endParaRPr lang="en-US" sz="2000" dirty="0" smtClean="0"/>
          </a:p>
          <a:p>
            <a:r>
              <a:rPr lang="en-US" sz="2000" dirty="0" smtClean="0"/>
              <a:t>Duration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6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LocalDate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dirty="0" smtClean="0"/>
          </a:p>
          <a:p>
            <a:r>
              <a:rPr lang="en-IN" sz="2000" dirty="0" smtClean="0"/>
              <a:t>represents</a:t>
            </a:r>
            <a:r>
              <a:rPr lang="en-IN" sz="2000" dirty="0"/>
              <a:t> </a:t>
            </a:r>
            <a:r>
              <a:rPr lang="en-IN" sz="2000" b="1" dirty="0"/>
              <a:t>a date in ISO format (</a:t>
            </a:r>
            <a:r>
              <a:rPr lang="en-IN" sz="2000" b="1" dirty="0" err="1"/>
              <a:t>yyyy</a:t>
            </a:r>
            <a:r>
              <a:rPr lang="en-IN" sz="2000" b="1" dirty="0"/>
              <a:t>-MM-</a:t>
            </a:r>
            <a:r>
              <a:rPr lang="en-IN" sz="2000" b="1" dirty="0" err="1"/>
              <a:t>dd</a:t>
            </a:r>
            <a:r>
              <a:rPr lang="en-IN" sz="2000" b="1" dirty="0"/>
              <a:t>) without time</a:t>
            </a:r>
            <a:r>
              <a:rPr lang="en-IN" sz="2000" dirty="0"/>
              <a:t>.</a:t>
            </a:r>
          </a:p>
          <a:p>
            <a:r>
              <a:rPr lang="en-IN" sz="2000" dirty="0"/>
              <a:t>It can be used to store dates like birthdays and paydays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Can get a </a:t>
            </a:r>
            <a:r>
              <a:rPr lang="en-IN" sz="2000" dirty="0"/>
              <a:t>specific day, month and year </a:t>
            </a:r>
            <a:r>
              <a:rPr lang="en-IN" sz="2000" dirty="0" smtClean="0"/>
              <a:t>using </a:t>
            </a:r>
            <a:r>
              <a:rPr lang="en-IN" sz="2000" dirty="0"/>
              <a:t>the </a:t>
            </a:r>
            <a:r>
              <a:rPr lang="en-IN" sz="2000" b="1" i="1" dirty="0" smtClean="0"/>
              <a:t>of </a:t>
            </a:r>
            <a:r>
              <a:rPr lang="en-IN" sz="2000" dirty="0"/>
              <a:t>method </a:t>
            </a:r>
            <a:endParaRPr lang="en-IN" sz="2000" dirty="0" smtClean="0"/>
          </a:p>
          <a:p>
            <a:r>
              <a:rPr lang="en-IN" sz="2000" dirty="0" smtClean="0"/>
              <a:t>Can convert a date in String to date format using  </a:t>
            </a:r>
            <a:r>
              <a:rPr lang="en-IN" sz="2000" b="1" i="1" dirty="0" smtClean="0"/>
              <a:t>parse</a:t>
            </a:r>
            <a:r>
              <a:rPr lang="en-IN" sz="2000" dirty="0" smtClean="0"/>
              <a:t> </a:t>
            </a:r>
            <a:r>
              <a:rPr lang="en-IN" sz="2000" dirty="0"/>
              <a:t>method</a:t>
            </a:r>
            <a:r>
              <a:rPr lang="en-IN" sz="2000" dirty="0" smtClean="0"/>
              <a:t>.</a:t>
            </a:r>
          </a:p>
          <a:p>
            <a:r>
              <a:rPr lang="en-US" sz="2000" dirty="0" smtClean="0"/>
              <a:t>Has utility methods to add/ subtract days, month, years</a:t>
            </a:r>
          </a:p>
          <a:p>
            <a:r>
              <a:rPr lang="en-US" sz="2000" dirty="0" smtClean="0"/>
              <a:t>Can get the time interval(</a:t>
            </a:r>
            <a:r>
              <a:rPr lang="en-US" sz="2000" b="1" dirty="0" smtClean="0"/>
              <a:t>Period)</a:t>
            </a:r>
            <a:r>
              <a:rPr lang="en-US" sz="2000" dirty="0" smtClean="0"/>
              <a:t> between two days</a:t>
            </a:r>
            <a:endParaRPr lang="en-IN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LocalDate.now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93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dirty="0" smtClean="0"/>
          </a:p>
          <a:p>
            <a:r>
              <a:rPr lang="en-IN" sz="2000" dirty="0" smtClean="0"/>
              <a:t>represents</a:t>
            </a:r>
            <a:r>
              <a:rPr lang="en-IN" sz="2000" dirty="0"/>
              <a:t> </a:t>
            </a:r>
            <a:r>
              <a:rPr lang="en-IN" sz="2000" b="1" dirty="0"/>
              <a:t>time without a date</a:t>
            </a:r>
            <a:r>
              <a:rPr lang="en-IN" sz="2000" dirty="0"/>
              <a:t>.</a:t>
            </a:r>
          </a:p>
          <a:p>
            <a:r>
              <a:rPr lang="en-IN" sz="2000" dirty="0" smtClean="0"/>
              <a:t>An instance </a:t>
            </a:r>
            <a:r>
              <a:rPr lang="en-IN" sz="2000" dirty="0"/>
              <a:t>of </a:t>
            </a:r>
            <a:r>
              <a:rPr lang="en-IN" sz="2000" i="1" dirty="0" err="1"/>
              <a:t>LocalTime</a:t>
            </a:r>
            <a:r>
              <a:rPr lang="en-IN" sz="2000" dirty="0"/>
              <a:t> can be created from system clock or by using </a:t>
            </a:r>
            <a:r>
              <a:rPr lang="en-IN" sz="2000" b="1" dirty="0" smtClean="0"/>
              <a:t>parse </a:t>
            </a:r>
            <a:r>
              <a:rPr lang="en-IN" sz="2000" dirty="0"/>
              <a:t>and</a:t>
            </a:r>
            <a:r>
              <a:rPr lang="en-IN" sz="2000" b="1" dirty="0"/>
              <a:t> </a:t>
            </a:r>
            <a:r>
              <a:rPr lang="en-IN" sz="2000" b="1" dirty="0" smtClean="0"/>
              <a:t>of</a:t>
            </a:r>
            <a:r>
              <a:rPr lang="en-IN" sz="2000" dirty="0" smtClean="0"/>
              <a:t> method</a:t>
            </a:r>
          </a:p>
          <a:p>
            <a:r>
              <a:rPr lang="en-IN" sz="2000" dirty="0"/>
              <a:t>Can get </a:t>
            </a:r>
            <a:r>
              <a:rPr lang="en-IN" sz="2000" dirty="0" smtClean="0"/>
              <a:t>hour, minute </a:t>
            </a:r>
            <a:r>
              <a:rPr lang="en-IN" sz="2000" dirty="0"/>
              <a:t>and </a:t>
            </a:r>
            <a:r>
              <a:rPr lang="en-IN" sz="2000" dirty="0" smtClean="0"/>
              <a:t>second units using </a:t>
            </a:r>
            <a:r>
              <a:rPr lang="en-IN" sz="2000" dirty="0"/>
              <a:t>the </a:t>
            </a:r>
            <a:r>
              <a:rPr lang="en-IN" sz="2000" b="1" i="1" dirty="0" smtClean="0"/>
              <a:t>of</a:t>
            </a:r>
            <a:r>
              <a:rPr lang="en-IN" sz="2000" dirty="0" smtClean="0"/>
              <a:t> </a:t>
            </a:r>
            <a:r>
              <a:rPr lang="en-IN" sz="2000" dirty="0"/>
              <a:t>method </a:t>
            </a:r>
          </a:p>
          <a:p>
            <a:r>
              <a:rPr lang="en-IN" sz="2000" dirty="0"/>
              <a:t>Can convert </a:t>
            </a:r>
            <a:r>
              <a:rPr lang="en-IN" sz="2000" dirty="0" smtClean="0"/>
              <a:t>time </a:t>
            </a:r>
            <a:r>
              <a:rPr lang="en-IN" sz="2000" dirty="0"/>
              <a:t>in String to </a:t>
            </a:r>
            <a:r>
              <a:rPr lang="en-IN" sz="2000" dirty="0" smtClean="0"/>
              <a:t>hour/minute </a:t>
            </a:r>
            <a:r>
              <a:rPr lang="en-IN" sz="2000" dirty="0"/>
              <a:t>using  </a:t>
            </a:r>
            <a:r>
              <a:rPr lang="en-IN" sz="2000" b="1" i="1" dirty="0" smtClean="0"/>
              <a:t>parse</a:t>
            </a:r>
            <a:r>
              <a:rPr lang="en-IN" sz="2000" dirty="0" smtClean="0"/>
              <a:t> </a:t>
            </a:r>
            <a:r>
              <a:rPr lang="en-IN" sz="2000" dirty="0"/>
              <a:t>method.</a:t>
            </a:r>
          </a:p>
          <a:p>
            <a:r>
              <a:rPr lang="en-US" sz="2000" dirty="0"/>
              <a:t>Has </a:t>
            </a:r>
            <a:r>
              <a:rPr lang="en-US" sz="2000" dirty="0" err="1"/>
              <a:t>utitlity</a:t>
            </a:r>
            <a:r>
              <a:rPr lang="en-US" sz="2000" dirty="0"/>
              <a:t> methods to add/ subtract </a:t>
            </a:r>
            <a:r>
              <a:rPr lang="en-US" sz="2000" dirty="0" smtClean="0"/>
              <a:t>hours, </a:t>
            </a:r>
            <a:r>
              <a:rPr lang="en-US" sz="2000" dirty="0" err="1" smtClean="0"/>
              <a:t>minute,seconds</a:t>
            </a:r>
            <a:endParaRPr lang="en-US" sz="2000" dirty="0"/>
          </a:p>
          <a:p>
            <a:r>
              <a:rPr lang="en-US" sz="2000" dirty="0"/>
              <a:t>Can get the time </a:t>
            </a:r>
            <a:r>
              <a:rPr lang="en-US" sz="2000" dirty="0" smtClean="0"/>
              <a:t>interval(</a:t>
            </a:r>
            <a:r>
              <a:rPr lang="en-US" sz="2000" b="1" dirty="0" smtClean="0"/>
              <a:t>Duration)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606785"/>
            <a:ext cx="5652835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1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LocalDateTime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dirty="0" smtClean="0"/>
          </a:p>
          <a:p>
            <a:r>
              <a:rPr lang="en-IN" sz="2000" dirty="0" smtClean="0"/>
              <a:t>is </a:t>
            </a:r>
            <a:r>
              <a:rPr lang="en-IN" sz="2000" dirty="0"/>
              <a:t>used to represent </a:t>
            </a:r>
            <a:r>
              <a:rPr lang="en-IN" sz="2000" b="1" dirty="0"/>
              <a:t>a combination of date and time</a:t>
            </a:r>
            <a:r>
              <a:rPr lang="en-IN" sz="2000" dirty="0"/>
              <a:t>.</a:t>
            </a:r>
          </a:p>
          <a:p>
            <a:r>
              <a:rPr lang="en-IN" sz="2000" dirty="0" smtClean="0"/>
              <a:t>is </a:t>
            </a:r>
            <a:r>
              <a:rPr lang="en-IN" sz="2000" dirty="0"/>
              <a:t>the most commonly used </a:t>
            </a:r>
            <a:r>
              <a:rPr lang="en-IN" sz="2000" dirty="0" smtClean="0"/>
              <a:t>class</a:t>
            </a:r>
          </a:p>
          <a:p>
            <a:r>
              <a:rPr lang="en-US" sz="2000" dirty="0" smtClean="0"/>
              <a:t>Also has </a:t>
            </a:r>
            <a:r>
              <a:rPr lang="en-US" sz="2000" b="1" dirty="0" smtClean="0"/>
              <a:t>of, parse, plus, minus</a:t>
            </a:r>
            <a:r>
              <a:rPr lang="en-US" sz="2000" dirty="0" smtClean="0"/>
              <a:t> methods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6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D34B5-A2C0-4EC0-AAE9-106529727767}" type="slidenum">
              <a:rPr lang="en-IN" smtClean="0"/>
              <a:pPr>
                <a:defRPr/>
              </a:pPr>
              <a:t>9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26" y="1556792"/>
            <a:ext cx="7105650" cy="4371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01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ristitheme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hristi-themefinal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shristitheme11</Template>
  <TotalTime>6645</TotalTime>
  <Words>127</Words>
  <Application>Microsoft Office PowerPoint</Application>
  <PresentationFormat>On-screen Show (4:3)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shristitheme11</vt:lpstr>
      <vt:lpstr>2_Custom Design</vt:lpstr>
      <vt:lpstr>1_Custom Design</vt:lpstr>
      <vt:lpstr>shristi-themefinal-15</vt:lpstr>
      <vt:lpstr>Date Time API </vt:lpstr>
      <vt:lpstr>Contents</vt:lpstr>
      <vt:lpstr>Date Time API</vt:lpstr>
      <vt:lpstr>Classes</vt:lpstr>
      <vt:lpstr>LocalDate</vt:lpstr>
      <vt:lpstr>LocalTime</vt:lpstr>
      <vt:lpstr>Example</vt:lpstr>
      <vt:lpstr>LocalDateTime</vt:lpstr>
      <vt:lpstr>Example</vt:lpstr>
      <vt:lpstr>ZonedDateTime</vt:lpstr>
      <vt:lpstr>Period &amp; Duration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SPRIYA MATHAN</dc:creator>
  <cp:lastModifiedBy>SPRIYA MATHAN</cp:lastModifiedBy>
  <cp:revision>117</cp:revision>
  <dcterms:created xsi:type="dcterms:W3CDTF">2014-05-10T17:00:23Z</dcterms:created>
  <dcterms:modified xsi:type="dcterms:W3CDTF">2017-08-19T06:11:52Z</dcterms:modified>
</cp:coreProperties>
</file>