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DF85-E75A-6D9D-0FEC-90250BEE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FF93-1C9F-7926-74E7-669C48EB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3E9F-3CF9-2731-3EAF-A0943E97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46D2-DA66-9102-9CF8-E54BB092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8BF6-0DD8-9868-93C8-B3A73EF2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ACA5-D9A0-0FB5-8A1A-7E364BE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515F-2AB6-D9B2-600D-D4018C92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A00-B1D8-AE32-EFFF-CE69F83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1697-B42F-3246-1A27-B2EA34B1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D524-B7D0-A609-0B52-10F31791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242E4-495D-5D5E-77EA-EA452C2E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0EAA-4A21-0FC2-C83A-DA2BD965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BD1E-AECE-1A08-1D28-CF42DB15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6A10-F5D1-944F-5634-FC1138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4A0A-4711-9E42-1D1E-0C3DE15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168-C270-7256-32EA-D3C5D8D3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1D13-2B28-8B3E-AEA5-9081A200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60FB-2463-8D26-BC3F-57D5A2EB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FEC8-1DC1-3057-CDCE-59941464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A7DC-F1C0-CE91-E9D9-F57D624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832-2209-2F83-769E-0003F61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7E36-C6EB-796A-319D-D567B6CF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054F-1894-D062-9A66-E4C92B8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CE16-7AFB-88DD-95E5-01AA9F2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C757-2259-579C-D4E3-085D159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9171-14D1-6A8E-377B-F5A85C0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7834-8215-02C1-BBB4-A0FF0065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9F42-560A-A700-8258-2A288B96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97D3-E2DD-0BDD-31B6-A0999F9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D681-FB27-656B-EF74-26E1666B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0450-2727-A1F7-84A7-8D8228F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E89-CA23-C18D-E412-EF20231F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AC35-1F98-89EE-8697-11904F9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6DCF-5DDB-72B7-FC3E-1A8F93F7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68D65-9276-92F4-4C33-DEE79BD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5BF37-E88C-F271-6F85-F1C176FC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BB28D-86C9-C8EC-E550-4EFECEC2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99F-FC7D-15F4-5FFE-2E1140F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9C67-CBED-2AF3-8FB8-87A827B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BFC-CED0-81DB-FDBE-863E1A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A586-2E69-B8D3-96C8-6086C69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33C3-E0CF-8775-FA3A-641492E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F1F9-942A-D3CB-6A49-41718704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64A1-3A7A-FEEF-6E8F-418FCBA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D4BBA-D276-184C-581B-0D20B623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3B15-6B9F-993C-2A0D-D3DD4FBB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083C-6873-8463-DA97-7221735D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7A68-70AD-7FA8-4CC9-E76C9803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ACD0-E8A7-240B-DA94-5D3F87AF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88BC-553A-6676-42C1-82BE05AD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98A1-E0E9-8F59-0F93-C1F709D8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1329-132C-D1B3-8825-A4FD989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2A61-6636-F91A-6CE5-721F2983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70C3-CC19-D962-C3E4-2DC07E9C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E4BAF-238B-736F-6EB9-DFBF0FF2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9318C-6BD3-B483-3FFD-1CD6FA42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F8F9-02C0-3728-C38E-242B9FF2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9D25-D3E4-37DD-6692-7E4B5F78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8D31-C20D-26E8-D00C-0F59B2AD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6C0B-2709-AD6F-7A57-E76CFA69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1DAC-EFE2-8B81-2915-2DE8DDF51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785A-4B92-4669-BA48-10B4A554473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D144-A0FC-6144-98FF-13732E8B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FF0D-F9A0-C675-722A-64989A32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1838528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4692183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7840850" y="4453249"/>
            <a:ext cx="3511511" cy="1973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 also do multivariate regression to get all set of parameters as a output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2861197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443161" y="836995"/>
            <a:ext cx="1924799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51150" y="2169268"/>
            <a:ext cx="121652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4017" y="2169268"/>
            <a:ext cx="1637133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841102" y="3962839"/>
            <a:ext cx="1999748" cy="1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iagram of a function&#10;&#10;Description automatically generated">
            <a:extLst>
              <a:ext uri="{FF2B5EF4-FFF2-40B4-BE49-F238E27FC236}">
                <a16:creationId xmlns:a16="http://schemas.microsoft.com/office/drawing/2014/main" id="{ABF95A03-BAB3-8619-BF4B-8FB05291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79" y="1604285"/>
            <a:ext cx="4844950" cy="2344732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10EA7C3-3677-C6E8-3A86-8A199C5F97B0}"/>
              </a:ext>
            </a:extLst>
          </p:cNvPr>
          <p:cNvSpPr/>
          <p:nvPr/>
        </p:nvSpPr>
        <p:spPr>
          <a:xfrm rot="8574111">
            <a:off x="7284781" y="1291772"/>
            <a:ext cx="522115" cy="379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Pingale</dc:creator>
  <cp:lastModifiedBy>Rohit Pingale</cp:lastModifiedBy>
  <cp:revision>2</cp:revision>
  <dcterms:created xsi:type="dcterms:W3CDTF">2023-07-13T08:05:45Z</dcterms:created>
  <dcterms:modified xsi:type="dcterms:W3CDTF">2023-07-13T09:24:22Z</dcterms:modified>
</cp:coreProperties>
</file>