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E292-C709-F1AE-1F93-2F3E3C6FB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FC489-5303-413F-1236-44E2BA547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EDD6-80DC-EFA5-2D4C-5100277B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BCC8-5FBB-2B10-3A24-3ED78B35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E6CE-08B1-C911-76CD-E8721B0F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AD2-0F42-4EAF-55A0-F7E1ED17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D6C4A-410F-C1A7-7776-8EF5D95F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2E43-47AA-AA3C-1C37-EF793F9B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2C95-4E63-5B53-C414-77140464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0C40-5AEE-81CF-8D12-CA7621AF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E293E-46CC-8DB6-A765-8655C197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983F-5CD8-038B-AAFC-50B7463C2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EE4E8-6C12-B78C-E567-AC5CBFBB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3DA3-5AD4-9C14-B4EE-62C6515B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FB4BB-F226-C00C-77D2-45BA6AA7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AEDD-380C-7422-407F-900BC063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472D-4205-32D0-7FE2-F40D6A4D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62E1-A649-4A2F-BE9E-812BBB38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6795-A46A-30BC-1055-5589E963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6053-55E0-6A06-0FA4-B103F7BB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C4D0-5C1A-5464-D546-0956467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6551-F684-C439-E793-054A79EC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56E1-D777-1EC4-BDD3-C25353C8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0BE5-4E85-6F83-B3D7-840FD11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5A0B-DAAD-AA83-17E8-6464005D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FB83-13FC-3280-5710-39FF5905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D43E-C15F-086E-DE11-C442C0F1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29B8A-9639-4222-9A37-D05B9FE3A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6993B-17BB-E18B-CE67-658375B3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A57A-252B-2FE2-02D5-323D12AF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EAB4-7A8D-4287-B556-8D39D25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AA7-D231-53F4-D6BC-47700E73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A04A-A3ED-9EAF-67A4-DAA8205D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59103-77D3-B1B9-AE9D-313DE392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78DF6-DDF7-E1DA-249F-AA18A73C7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4A4DC-75D6-894A-4699-F8410D835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910D4-6360-6606-172D-C97F0BF9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7C145-6FEB-545F-1E03-60F61530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99902-E7C9-CBA3-DA88-C345582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398-9CE8-DDE2-5F0F-84E9F567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02986-0E48-DA5A-F13D-54F4CBC4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A9609-47E8-C293-8CD5-E17E0FF2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7AC2-C599-9EE5-B075-B71D61B6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49BB9-DD5E-BD59-C031-DC09B5E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19D5D-D22D-3897-3AAA-6ADBFBBE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20B19-75E4-6060-CB97-671CD802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5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FDAE-1666-41A5-C9E2-75E12A46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629B-4423-AB36-AB90-7EB4BD3B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4BDD-6491-703A-98D8-3D41B11C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4378-A82C-01E6-ACD2-4CAE2A16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D83F-782A-6A7F-5ABB-7C844E54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D601-D55A-5ECA-F6FB-13AEBE7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FED8-1232-A6C7-3A41-5508E0F1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1830D-F518-D13C-B278-FF4FBFC95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E8583-EBDD-6AEA-B598-EA4FA242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48790-253A-6FE3-CED1-57978AE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197FD-68E1-9F99-2F03-AD5FF3BB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FE07-91AD-0885-EF4D-E978A429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2A15A-5D6F-E35B-4211-855CF9F8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7916-1243-BF1C-DD69-99FD5F7D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E9EC-E2AC-649C-A14B-B05968289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67C9-DC7C-4C4F-9DB8-42A05E6A0B2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001D-7F98-8435-C713-C2105792D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F3BA-C91B-E8A6-593D-126971EDC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988E-B896-4EAD-8423-8DCA543F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37D93C-12B5-589C-867F-A9B210F4C87D}"/>
              </a:ext>
            </a:extLst>
          </p:cNvPr>
          <p:cNvSpPr/>
          <p:nvPr/>
        </p:nvSpPr>
        <p:spPr>
          <a:xfrm>
            <a:off x="1048624" y="679509"/>
            <a:ext cx="2978092" cy="7046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from user (start, end, Satellite Type, Cloud pixel Percentage, JSON of pond)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7782E1-1FA1-BCAB-99D6-DCDFE5D1A4B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26716" y="1031847"/>
            <a:ext cx="1123598" cy="1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82BBC-FB51-FCFC-7662-49BBED507C15}"/>
              </a:ext>
            </a:extLst>
          </p:cNvPr>
          <p:cNvSpPr/>
          <p:nvPr/>
        </p:nvSpPr>
        <p:spPr>
          <a:xfrm>
            <a:off x="5150314" y="868260"/>
            <a:ext cx="2516698" cy="3523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collection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D9AA95B-C1AA-3384-28A6-AF15C299839F}"/>
              </a:ext>
            </a:extLst>
          </p:cNvPr>
          <p:cNvSpPr/>
          <p:nvPr/>
        </p:nvSpPr>
        <p:spPr>
          <a:xfrm>
            <a:off x="5301842" y="1864450"/>
            <a:ext cx="2197915" cy="1275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Pond detection (NIR thresholding)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EF2103-AD7D-6738-5982-70116C017D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400800" y="1220598"/>
            <a:ext cx="7863" cy="6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4E8741-5AD9-0B1E-8650-53924FBB278C}"/>
              </a:ext>
            </a:extLst>
          </p:cNvPr>
          <p:cNvSpPr/>
          <p:nvPr/>
        </p:nvSpPr>
        <p:spPr>
          <a:xfrm>
            <a:off x="5106797" y="3563224"/>
            <a:ext cx="2588004" cy="5473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Water status of pond (on satellite image collection date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2990CE-A77F-E21B-C0F5-5D769B0570B0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6400799" y="3139577"/>
            <a:ext cx="1" cy="42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52C945A-B29C-B0E6-4BCA-9FF8DEE97A55}"/>
              </a:ext>
            </a:extLst>
          </p:cNvPr>
          <p:cNvSpPr/>
          <p:nvPr/>
        </p:nvSpPr>
        <p:spPr>
          <a:xfrm>
            <a:off x="2877423" y="3241296"/>
            <a:ext cx="1460733" cy="1191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is sent to frond end in version 2.0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5EB068-CB85-FB2A-082C-1B3B4FD44A2E}"/>
              </a:ext>
            </a:extLst>
          </p:cNvPr>
          <p:cNvCxnSpPr>
            <a:cxnSpLocks/>
            <a:stCxn id="21" idx="1"/>
            <a:endCxn id="35" idx="6"/>
          </p:cNvCxnSpPr>
          <p:nvPr/>
        </p:nvCxnSpPr>
        <p:spPr>
          <a:xfrm flipH="1">
            <a:off x="4338156" y="3836915"/>
            <a:ext cx="76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A8D354-8D5B-5F35-CE21-068FC9FA4275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6400799" y="4110606"/>
            <a:ext cx="7864" cy="6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0697201B-D092-41B3-BAA1-95E07C5CC8EB}"/>
              </a:ext>
            </a:extLst>
          </p:cNvPr>
          <p:cNvSpPr/>
          <p:nvPr/>
        </p:nvSpPr>
        <p:spPr>
          <a:xfrm>
            <a:off x="5263302" y="4734537"/>
            <a:ext cx="2290721" cy="13742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FSM interpolation using delta logic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99DBAE-378F-53B4-7E6E-649B8E665E54}"/>
              </a:ext>
            </a:extLst>
          </p:cNvPr>
          <p:cNvSpPr/>
          <p:nvPr/>
        </p:nvSpPr>
        <p:spPr>
          <a:xfrm>
            <a:off x="8212121" y="5037327"/>
            <a:ext cx="2852957" cy="768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FSM status of pond, Empty, Running, Harvested, Pumped (On given date duration for each date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735CE-05A1-CEE6-913F-0CDD2091D84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7554023" y="5421648"/>
            <a:ext cx="658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37D93C-12B5-589C-867F-A9B210F4C87D}"/>
              </a:ext>
            </a:extLst>
          </p:cNvPr>
          <p:cNvSpPr/>
          <p:nvPr/>
        </p:nvSpPr>
        <p:spPr>
          <a:xfrm>
            <a:off x="1048624" y="679509"/>
            <a:ext cx="2978092" cy="7046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date, end date, Satellite Type, Cloud pixel Percentage, Geo-JSON of pond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7782E1-1FA1-BCAB-99D6-DCDFE5D1A4B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26716" y="1031847"/>
            <a:ext cx="1123598" cy="1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82BBC-FB51-FCFC-7662-49BBED507C15}"/>
              </a:ext>
            </a:extLst>
          </p:cNvPr>
          <p:cNvSpPr/>
          <p:nvPr/>
        </p:nvSpPr>
        <p:spPr>
          <a:xfrm>
            <a:off x="5150314" y="868260"/>
            <a:ext cx="2516698" cy="3523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collection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D9AA95B-C1AA-3384-28A6-AF15C299839F}"/>
              </a:ext>
            </a:extLst>
          </p:cNvPr>
          <p:cNvSpPr/>
          <p:nvPr/>
        </p:nvSpPr>
        <p:spPr>
          <a:xfrm>
            <a:off x="5301842" y="1864450"/>
            <a:ext cx="2197915" cy="1275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Pond water  detection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EF2103-AD7D-6738-5982-70116C017D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400800" y="1220598"/>
            <a:ext cx="7863" cy="6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4E8741-5AD9-0B1E-8650-53924FBB278C}"/>
              </a:ext>
            </a:extLst>
          </p:cNvPr>
          <p:cNvSpPr/>
          <p:nvPr/>
        </p:nvSpPr>
        <p:spPr>
          <a:xfrm>
            <a:off x="5106797" y="3563224"/>
            <a:ext cx="2588004" cy="5473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Water status of pond (on satellite image collection date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2990CE-A77F-E21B-C0F5-5D769B0570B0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6400799" y="3139577"/>
            <a:ext cx="1" cy="42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A8D354-8D5B-5F35-CE21-068FC9FA4275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6400799" y="4110606"/>
            <a:ext cx="7864" cy="6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0697201B-D092-41B3-BAA1-95E07C5CC8EB}"/>
              </a:ext>
            </a:extLst>
          </p:cNvPr>
          <p:cNvSpPr/>
          <p:nvPr/>
        </p:nvSpPr>
        <p:spPr>
          <a:xfrm>
            <a:off x="5263302" y="4734537"/>
            <a:ext cx="2290721" cy="13742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FSM interpolation using delta logic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99DBAE-378F-53B4-7E6E-649B8E665E54}"/>
              </a:ext>
            </a:extLst>
          </p:cNvPr>
          <p:cNvSpPr/>
          <p:nvPr/>
        </p:nvSpPr>
        <p:spPr>
          <a:xfrm>
            <a:off x="8212121" y="5037327"/>
            <a:ext cx="2852957" cy="768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FSM status of pond, Empty, Running, Harvested, Pumped (On given date duration for each date)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735CE-05A1-CEE6-913F-0CDD2091D84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7554023" y="5421648"/>
            <a:ext cx="658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128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Pingale</dc:creator>
  <cp:lastModifiedBy>Rohit Pingale</cp:lastModifiedBy>
  <cp:revision>2</cp:revision>
  <dcterms:created xsi:type="dcterms:W3CDTF">2023-09-11T06:42:48Z</dcterms:created>
  <dcterms:modified xsi:type="dcterms:W3CDTF">2023-09-12T05:41:24Z</dcterms:modified>
</cp:coreProperties>
</file>