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</a:t>
            </a:r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841996" y="3517287"/>
            <a:ext cx="1881191" cy="891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836995"/>
            <a:ext cx="1320791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171680" y="3962838"/>
            <a:ext cx="267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23180-96A9-85D7-84AA-2A1EDA3053AB}"/>
              </a:ext>
            </a:extLst>
          </p:cNvPr>
          <p:cNvSpPr txBox="1"/>
          <p:nvPr/>
        </p:nvSpPr>
        <p:spPr>
          <a:xfrm>
            <a:off x="541075" y="5030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E8CBE-B684-B582-992C-323B6411BC18}"/>
              </a:ext>
            </a:extLst>
          </p:cNvPr>
          <p:cNvSpPr/>
          <p:nvPr/>
        </p:nvSpPr>
        <p:spPr>
          <a:xfrm>
            <a:off x="1371244" y="5351656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Parameter tuning, Different model 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AAF258-CBA5-E047-A619-00F6F1AFE41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61197" y="4588778"/>
            <a:ext cx="1820531" cy="7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2E1E2B-FFDB-475C-0D31-72D6EC811587}"/>
              </a:ext>
            </a:extLst>
          </p:cNvPr>
          <p:cNvSpPr/>
          <p:nvPr/>
        </p:nvSpPr>
        <p:spPr>
          <a:xfrm>
            <a:off x="400019" y="240393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Indices(NDVI, AWEI)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71026-3FF6-263F-3CB8-B844B8168C37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flipH="1">
            <a:off x="1275508" y="1738195"/>
            <a:ext cx="1585688" cy="6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7B782A-3C7E-C02E-1BF5-4DA976BC380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940571" y="2711634"/>
            <a:ext cx="586141" cy="1916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825921" y="2318152"/>
            <a:ext cx="258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r>
              <a:rPr lang="en-US" sz="1400" dirty="0"/>
              <a:t>(giving better result because </a:t>
            </a:r>
          </a:p>
          <a:p>
            <a:r>
              <a:rPr lang="en-US" sz="1400" dirty="0"/>
              <a:t>of same</a:t>
            </a:r>
          </a:p>
          <a:p>
            <a:r>
              <a:rPr lang="en-US" sz="1400" dirty="0"/>
              <a:t> range as normalized band input)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BDAAF-06A8-EAC1-6B8C-0E5041176505}"/>
              </a:ext>
            </a:extLst>
          </p:cNvPr>
          <p:cNvSpPr txBox="1"/>
          <p:nvPr/>
        </p:nvSpPr>
        <p:spPr>
          <a:xfrm>
            <a:off x="6647426" y="403172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WQI output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3806239" y="2987456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8841996" y="4446396"/>
            <a:ext cx="263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Leave one </a:t>
            </a:r>
            <a:r>
              <a:rPr lang="en-US" sz="1400" dirty="0" err="1"/>
              <a:t>dateout</a:t>
            </a:r>
            <a:r>
              <a:rPr lang="en-US" sz="1400" dirty="0"/>
              <a:t> test/train split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6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4</cp:revision>
  <dcterms:created xsi:type="dcterms:W3CDTF">2023-07-13T08:05:45Z</dcterms:created>
  <dcterms:modified xsi:type="dcterms:W3CDTF">2023-07-24T05:12:09Z</dcterms:modified>
</cp:coreProperties>
</file>