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036A-C436-8041-11EF-A5B7776C9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44E3D-2181-A93B-D606-F33502E6A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89ED-E4CF-D209-4140-03B806BE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5E590-1DAD-414D-320E-C7D5CF14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5F3C-6C9F-0E6F-8723-392B997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8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513B-8C11-868A-1B71-707CB244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4CC14-09A8-E617-B461-D0138DCB4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28AE-2E02-A418-182E-3FBCDDD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BCD2-9A99-A27E-3900-AA43F130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3B27-2ED9-CD5C-1BD7-24F74BEC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93927-8323-9B92-BC59-EDB88E5EA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A273E-8A4E-12DB-606C-18936B188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89B1-F3EF-2C4D-5A6C-F4F8BF97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2632-78DE-0F7E-AC26-B3BDF011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08A1-4E9B-B8AB-9B82-961EABE7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1380-952C-E24C-83C4-DE4DA3CF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266F-788B-6C96-897A-976AB8A0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2451-DA41-85AE-7141-13B32863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6496-D81C-27D9-B997-09451BEC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3DC1F-47BD-F921-9A4B-21C45EC8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251B-DF45-74E4-2AF5-5307F2F3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1B5C8-98D1-0DC2-0E42-ECCB0943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E33F-3C74-59D1-CF90-3712896F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E26B-16BC-ED7A-DB4E-9868366C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229C-30EC-683A-6413-37D2F315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FBAE-047C-078D-9226-D2076356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E35D-FCD1-1ABE-EE59-53006745A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8A183-7BD1-A197-FCF2-C3119AF15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4A30D-14CF-CEBF-DF83-BCB2DE0A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57A50-9C4F-03AA-E734-2B185B5F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E494D-F1C3-4D5F-1458-AFB04D94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2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B7DC-8533-AC79-F170-4C6FEE9C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EEA2-6C01-3135-AAFB-C373DAF0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9A9FB-89D5-67A3-2158-311EE29DC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C1F60-029F-A5A2-AB6E-A3127A522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35C49-B9B8-D686-4CC6-070324589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6C2EC-1D0A-BAE5-F2BE-3148474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02C91-FAF9-8221-5965-4666369E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9E2E3-F6FD-268B-5033-CC30F766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8705-FAFC-B579-FEEC-9C75C364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747A3-965C-80FC-BC0D-2DA69B1E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14C1-A44E-4E8E-BF9B-5CE77878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37E66-FFA8-40E8-9629-949325D5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0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FFFE1-F1D2-7F00-4F7F-EB0163E9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16CBC-437A-A1BD-88A5-11A39D21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7B0DF-EB2C-F3D7-0666-C7CAD42D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1015-52A6-8952-2924-864BF39A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A3BB-6AE6-2C9E-ADDB-EF9400D8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788EA-55A8-6BDF-48C7-CC91665C4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B761-A567-0227-1674-3AEF24CC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67326-0B65-5664-0D2E-F6B4BC5E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9C1F1-F8AF-4ACC-A3F0-6E17EF86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FB2F-ED44-F0F4-05A9-2DA61E63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098F9-B7B5-2C1F-A4B3-ED3F6B8D9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9FF33-236D-12EC-8B19-FF8290232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E95FC-49F8-466B-942B-415AA4A6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886B-8628-2B98-354F-F959C944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DF02A-AA4D-91E0-DF66-B17E41D0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0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E3988-E4E3-FB5A-AB8E-04B6402C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DD306-90D2-F831-3846-6FE55B86F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42F9-1612-C830-7171-21ED8A14E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48C2-BAA9-4D47-A8C7-75429BF258B0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1D31-7FCA-765C-0994-59717EC0B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AEC9-3D8E-25E7-80A3-99D8BD539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16180-55D0-4A6F-A54A-C7A6FFDD2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D8FB-8225-0A7E-09D4-98C8C590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91" y="2184687"/>
            <a:ext cx="4518891" cy="1325563"/>
          </a:xfrm>
        </p:spPr>
        <p:txBody>
          <a:bodyPr/>
          <a:lstStyle/>
          <a:p>
            <a:r>
              <a:rPr lang="en-US" b="1" dirty="0"/>
              <a:t>COMPUTER VIRUS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5E6C0-47B8-77E2-B315-24A2EEBD0A0B}"/>
              </a:ext>
            </a:extLst>
          </p:cNvPr>
          <p:cNvSpPr txBox="1"/>
          <p:nvPr/>
        </p:nvSpPr>
        <p:spPr>
          <a:xfrm>
            <a:off x="9104672" y="5781368"/>
            <a:ext cx="430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Aakash Rana Magar </a:t>
            </a:r>
          </a:p>
          <a:p>
            <a:r>
              <a:rPr lang="en-US" dirty="0"/>
              <a:t>Ayush </a:t>
            </a:r>
            <a:r>
              <a:rPr lang="en-US" dirty="0" err="1"/>
              <a:t>Tamrakar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9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AB11-2A5D-1CE0-A0F1-AC6DC5DEB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109" y="514783"/>
            <a:ext cx="9144000" cy="979054"/>
          </a:xfrm>
        </p:spPr>
        <p:txBody>
          <a:bodyPr>
            <a:noAutofit/>
          </a:bodyPr>
          <a:lstStyle/>
          <a:p>
            <a:r>
              <a:rPr lang="en-US" sz="4800" b="1" u="sng" dirty="0"/>
              <a:t>Introduction to Computer Viruses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F4378-D1F0-4A51-0D79-D31A24B5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1855"/>
            <a:ext cx="9144000" cy="3465945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A virus is malicious software designed to infect computers and alter their normal operations. It attaches itself to executable files or documents and replicates when these files are opened or executed. </a:t>
            </a:r>
          </a:p>
        </p:txBody>
      </p:sp>
    </p:spTree>
    <p:extLst>
      <p:ext uri="{BB962C8B-B14F-4D97-AF65-F5344CB8AC3E}">
        <p14:creationId xmlns:p14="http://schemas.microsoft.com/office/powerpoint/2010/main" val="63373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A648-E391-12DB-A887-370C90B8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/>
          <a:lstStyle/>
          <a:p>
            <a:r>
              <a:rPr lang="en-US" b="1" u="sng" dirty="0"/>
              <a:t>Types of Computer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A47E-0089-3F4C-AF38-73B642E2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436"/>
            <a:ext cx="10515600" cy="49485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1. File Infectors</a:t>
            </a:r>
          </a:p>
          <a:p>
            <a:r>
              <a:rPr lang="en-US" sz="2400" dirty="0"/>
              <a:t>Attach to executable files; spread when files are executed.</a:t>
            </a:r>
          </a:p>
          <a:p>
            <a:r>
              <a:rPr lang="en-US" sz="2400" dirty="0"/>
              <a:t>Example: Melissa, CIH (Chernobyl)</a:t>
            </a:r>
          </a:p>
          <a:p>
            <a:pPr marL="0" indent="0">
              <a:buNone/>
            </a:pPr>
            <a:r>
              <a:rPr lang="en-US" sz="2400" b="1" dirty="0"/>
              <a:t>2. Boot Sector Viruses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Infect the boot sector of storage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Example: Stoned, Michelangelo.</a:t>
            </a:r>
          </a:p>
          <a:p>
            <a:pPr marL="0" indent="0">
              <a:buNone/>
            </a:pPr>
            <a:r>
              <a:rPr lang="en-US" sz="2400" b="1" dirty="0"/>
              <a:t>3. Macro Viruses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Infect documents with macros (e.g., Word, Excel).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Example: Concept, </a:t>
            </a:r>
            <a:r>
              <a:rPr lang="en-US" sz="2400" dirty="0" err="1"/>
              <a:t>Bablas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4. Polymorphic Viruses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Change their code to avoid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Example: Storm Worm, Sasser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00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1ED1-6DEF-902F-5A41-AEA71544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Transmission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4BEA88-AF0B-7809-CA55-EB607D2EA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3418" y="1120530"/>
            <a:ext cx="11209186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Attachments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Infected files or links in email attachments.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Malicious Downloads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Downloading software or files from untrusted sources.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Infected Websites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Visiting compromised or malicious websites.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Removable Media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USB drives, external hard drives, or other removable media containing infected files.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Shares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Sharing infected files over a network.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Tricks to get users to download or execute malicious files.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Vulnerabilities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Exploiting bugs in software to install a virus.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Software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Disguising malware as legitimate software or updates.</a:t>
            </a:r>
          </a:p>
        </p:txBody>
      </p:sp>
    </p:spTree>
    <p:extLst>
      <p:ext uri="{BB962C8B-B14F-4D97-AF65-F5344CB8AC3E}">
        <p14:creationId xmlns:p14="http://schemas.microsoft.com/office/powerpoint/2010/main" val="55474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C50F-0900-AA8E-196A-DEFA6FD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Symptoms of Virus Infection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E11095-F89B-8414-7DE2-A8BB3AAD6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3283"/>
            <a:ext cx="9767482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Noticeable decrease in system speed and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Crashes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System or applications crashing unexpectedly.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Unusual Pop-ups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Frequent and unexpected pop-up ads or alerts.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Unauthorized Changes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Changes in settings, files, or programs without user consent.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Disabled Security Software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Antivirus or firewall programs being disabled or malfunctioning.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Unusual Emails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Friends or contacts receiving strange emails from your account.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or Unknown Programs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Appearance of unfamiliar programs or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 Space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Unexplained loss of disk space.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Browser Redirections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Web browser being redirected to unfamiliar websites.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Malfunctions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Peripheral devices or hardware behaving erratically. </a:t>
            </a:r>
          </a:p>
        </p:txBody>
      </p:sp>
    </p:spTree>
    <p:extLst>
      <p:ext uri="{BB962C8B-B14F-4D97-AF65-F5344CB8AC3E}">
        <p14:creationId xmlns:p14="http://schemas.microsoft.com/office/powerpoint/2010/main" val="261177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4977-CF41-2FC9-CF7B-CB5FBDA7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b="1" u="sng" dirty="0"/>
              <a:t>Prevention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857466-C7D6-A73C-8C7E-E16A459CF0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147" y="932803"/>
            <a:ext cx="11733853" cy="499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Antivirus Software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reliable antivirus software and keep it updated.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Firewalls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both hardware and software firewalls to protect your network.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Suspicious Links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Don't click on unknown or suspicious links in emails, messages, or websites.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Downloads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Always scan files downloaded from the internet with antivirus software before opening them.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Strong Passwords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strong, unique passwords for different accounts and change them regularly.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Cautious with Email Attachments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 not open email attachments from unknown or unexpected sources.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 User Privileges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standard user accounts for daily activities and limit administrative privileges.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Network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encryption and secure your Wi-Fi network with strong passwords.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Ad Blockers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ad blockers to prevent malicious ads from loading.</a:t>
            </a:r>
          </a:p>
        </p:txBody>
      </p:sp>
    </p:spTree>
    <p:extLst>
      <p:ext uri="{BB962C8B-B14F-4D97-AF65-F5344CB8AC3E}">
        <p14:creationId xmlns:p14="http://schemas.microsoft.com/office/powerpoint/2010/main" val="236935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51E7-7C0A-4842-90C3-1DAE4853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Removal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E58F7A-989E-2926-88AC-17AF228B9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4018" y="1330990"/>
            <a:ext cx="11806382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Antivirus Software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your antivirus software is up to date with the latest virus definitions.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System Scan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Run a full system scan with your antivirus software to detect and remove any threats.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 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Boot your computer in Safe Mode to run antivirus scans and remove persistent threats.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Dedicated Removal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Some antivirus companies provide specific tools for removing particular viruses or malware.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Uninstall Suspicious Programs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Manually uninstall any unfamiliar or suspicious programs from your computer.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Temporary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Clear your browser's cache and delete temporary files to remove potentially infected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 Browsers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Reset your web browsers to their default settings to remove malicious extensions or changes.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978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817D-E598-5FFD-1ADC-96AAC4E5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F77F-D3AA-2092-5A41-362E7058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 conclusion, viruses are persistent threats in computer engineering, capable of causing significant harm through data loss, system instability, and compromised security. </a:t>
            </a:r>
          </a:p>
        </p:txBody>
      </p:sp>
    </p:spTree>
    <p:extLst>
      <p:ext uri="{BB962C8B-B14F-4D97-AF65-F5344CB8AC3E}">
        <p14:creationId xmlns:p14="http://schemas.microsoft.com/office/powerpoint/2010/main" val="326008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COMPUTER VIRUS</vt:lpstr>
      <vt:lpstr>Introduction to Computer Viruses</vt:lpstr>
      <vt:lpstr>Types of Computer Viruses</vt:lpstr>
      <vt:lpstr>Transmission Methods</vt:lpstr>
      <vt:lpstr>Symptoms of Virus Infection</vt:lpstr>
      <vt:lpstr>Prevention Techniques</vt:lpstr>
      <vt:lpstr>Removal Techniques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Safal Kunwar</dc:creator>
  <cp:lastModifiedBy>Rohit Rana Magar</cp:lastModifiedBy>
  <cp:revision>3</cp:revision>
  <dcterms:created xsi:type="dcterms:W3CDTF">2024-07-02T05:22:05Z</dcterms:created>
  <dcterms:modified xsi:type="dcterms:W3CDTF">2024-07-09T05:56:31Z</dcterms:modified>
</cp:coreProperties>
</file>