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5" r:id="rId6"/>
    <p:sldId id="260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2F42-6F37-421B-B797-8FA2220A343B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DC4DA-4BF1-42E2-9313-72C3042C3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1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  <a:t>𝑃_(𝑋|𝑌 ,𝑇 ) (𝑥│𝑖,𝐷_𝑖 )= ∫1▒𝑃_(𝑋|𝑌 ,Θ)  (𝑥│𝑖,𝜃) 𝑃_(Θ|𝑌,𝑇) (𝜃│𝑖,𝐷_𝑖 )𝑑𝜃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C4DA-4BF1-42E2-9313-72C3042C33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3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  <a:t>𝑃_(𝑋|𝑌 ,𝑇 ) (𝑥│𝑖,𝐷_𝑖 )= ∫1▒𝑃_(𝑋|𝑌 ,Θ)  (𝑥│𝑖,𝜃) 𝑃_(Θ|𝑌,𝑇) (𝜃│𝑖,𝐷_𝑖 )𝑑𝜃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DC4DA-4BF1-42E2-9313-72C3042C33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2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2pPr>
              <a:defRPr i="1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97" y="6019800"/>
            <a:ext cx="88140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4676BB-C967-4ED5-8848-C7A903C78D7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9208AC-1D77-4DCC-BD0E-E5D85F5DF1D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Cheetah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Prof. Aditya K. Jagannatham</a:t>
            </a:r>
          </a:p>
          <a:p>
            <a:r>
              <a:rPr lang="en-US" dirty="0"/>
              <a:t>IIT Kanpur</a:t>
            </a:r>
          </a:p>
        </p:txBody>
      </p:sp>
    </p:spTree>
    <p:extLst>
      <p:ext uri="{BB962C8B-B14F-4D97-AF65-F5344CB8AC3E}">
        <p14:creationId xmlns:p14="http://schemas.microsoft.com/office/powerpoint/2010/main" val="235443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BAYES ESTIMATION</a:t>
                </a:r>
              </a:p>
              <a:p>
                <a:pPr marL="0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Now, </a:t>
                </a:r>
              </a:p>
              <a:p>
                <a:pPr marL="0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We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approximate the predictive estimation </a:t>
                </a: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endParaRPr lang="en-US" sz="24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  <a:blipFill>
                <a:blip r:embed="rId3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3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MAP APPROXIMATION</a:t>
                </a:r>
              </a:p>
              <a:p>
                <a:pPr marL="274320" lvl="1" indent="0">
                  <a:buNone/>
                </a:pPr>
                <a:r>
                  <a:rPr lang="en-US" sz="2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Integrating becomes sometimes very nasty and difficult.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 could approximation of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picking the model that has the largest posterior probability given the data set.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Hence, ML BDR becomes 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pick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if 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𝑀𝐴𝑃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𝑀𝐴𝑃</m:t>
                        </m:r>
                      </m:sup>
                    </m:sSubSup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eqAr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 our case problem set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hence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229600" cy="4937760"/>
              </a:xfrm>
              <a:blipFill>
                <a:blip r:embed="rId3"/>
                <a:stretch>
                  <a:fillRect l="-444" t="-988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2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Consider this cheetah problem as a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0−1</m:t>
                    </m:r>
                  </m:oMath>
                </a14:m>
                <a:r>
                  <a:rPr lang="en-US" dirty="0"/>
                  <a:t>” problem where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implies a particular pixel belongs to background and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denotes that pixel belongs to foreground.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represent pixel feature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pixel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a guessed state of a pixel.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set of features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set of states.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Now, loss function associated with this problem is described as follows:</a:t>
                </a:r>
              </a:p>
              <a:p>
                <a:pPr marL="594360" lvl="2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0, 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593" t="-1111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This we 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multivariate gaussian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an vector of observations,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func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/>
                  <a:t>i.e</a:t>
                </a: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 possible states</a:t>
                </a:r>
                <a:r>
                  <a:rPr lang="en-US" sz="2400" i="0" dirty="0"/>
                  <a:t>.</a:t>
                </a:r>
              </a:p>
              <a:p>
                <a:pPr marL="274320" lvl="1" indent="0">
                  <a:buNone/>
                </a:pPr>
                <a:endParaRPr lang="en-US" sz="2400" i="0" dirty="0"/>
              </a:p>
              <a:p>
                <a:pPr marL="274320" lvl="1" indent="0">
                  <a:buNone/>
                </a:pPr>
                <a:endParaRPr lang="en-US" sz="2400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296" t="-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1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dirty="0"/>
                  <a:t>	</a:t>
                </a:r>
                <a:r>
                  <a:rPr lang="en-US" sz="2400" i="0" dirty="0"/>
                  <a:t>We can see above formula as,</a:t>
                </a:r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With,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1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Now,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decision function </a:t>
                </a:r>
                <a:r>
                  <a:rPr lang="en-US" sz="2400" dirty="0"/>
                  <a:t>becomes,</a:t>
                </a:r>
              </a:p>
              <a:p>
                <a:pPr marL="274320" lvl="1" indent="0">
                  <a:buNone/>
                </a:pPr>
                <a:r>
                  <a:rPr lang="en-US" sz="2100" i="0" dirty="0"/>
                  <a:t>Which Becomes the sigmoid function,</a:t>
                </a:r>
              </a:p>
              <a:p>
                <a:pPr marL="274320" lvl="1" indent="0">
                  <a:buNone/>
                </a:pPr>
                <a:r>
                  <a:rPr lang="en-US" sz="2100" i="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Where, </a:t>
                </a:r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/>
              </a:p>
              <a:p>
                <a:pPr marL="274320" lvl="1" indent="0">
                  <a:buNone/>
                </a:pPr>
                <a:r>
                  <a:rPr lang="en-US" sz="2400" i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b="0" i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/>
                  <a:t>So we p</a:t>
                </a:r>
                <a:r>
                  <a:rPr lang="en-US" sz="2400" dirty="0"/>
                  <a:t>ick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i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&gt;0.5.</m:t>
                    </m:r>
                  </m:oMath>
                </a14:m>
                <a:endParaRPr lang="en-US" sz="2400" i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We’re given training data sets in four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for foreground as well as background.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a observation vector coefficient in DCT matrix( when arranged in a Zig-Zag manner) of 8x8 image block.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According to the result of Problem 2 , the maximum likelihood estimate for the prior(state) probabilities can be expressed as 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the number of observations and n is the total 	number of observations.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are calculated using sizes of background and foreground data respectively. </a:t>
                </a:r>
                <a:endParaRPr lang="en-US" sz="18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1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This time we’ll choose probabilities differently, previously we assumed features X as  multivariate gaussian with mean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 (</m:t>
                    </m:r>
                    <m:nary>
                      <m:naryPr>
                        <m:chr m:val="∑"/>
                        <m:ctrlP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sz="23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3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. But data may have different parameters distribution.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model parameters may be estimated by different assumptions and principles.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3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Maximu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 likelihood estimation(ML estimate)</a:t>
                </a:r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this case we choose parametric model of probabilities</a:t>
                </a:r>
              </a:p>
              <a:p>
                <a:pPr marL="274320" lvl="1" indent="0">
                  <a:buNone/>
                </a:pPr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a vector of parameters</a:t>
                </a:r>
              </a:p>
              <a:p>
                <a:pPr marL="274320" lvl="1" indent="0">
                  <a:buNone/>
                </a:pPr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we select the parameters that maximize the probability of the data</a:t>
                </a:r>
              </a:p>
              <a:p>
                <a:pPr marL="274320" lvl="1" indent="0">
                  <a:buNone/>
                </a:pPr>
                <a:r>
                  <a:rPr lang="en-US" sz="20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0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eqAr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0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6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Maximu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 likelihood estimation(ML estimate)</a:t>
                </a:r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this case we choose parametric model of probabilities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a vector of parameters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we select the parameters that maximize the probability of the data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eqAr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endParaRPr lang="en-US" sz="24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Where parameters are 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endPara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BAYES ESTIMATION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Here we assume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model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random variable. We ‘ll see the distribution of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Here Bayesian BDR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eqArr>
                          <m:eqArr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func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Here decision is conditioned on entire training set.</a:t>
                </a: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1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1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1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Here, </a:t>
                </a: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)/(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sz="240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and,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)/(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444" t="-988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6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5656</TotalTime>
  <Words>822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Cheetah Problem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  <vt:lpstr>Overview: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mmWave Signal Processing – II Precoder Design</dc:title>
  <dc:creator>Aditya</dc:creator>
  <cp:lastModifiedBy>Rohit</cp:lastModifiedBy>
  <cp:revision>211</cp:revision>
  <dcterms:created xsi:type="dcterms:W3CDTF">2018-01-02T15:34:03Z</dcterms:created>
  <dcterms:modified xsi:type="dcterms:W3CDTF">2020-07-31T11:51:00Z</dcterms:modified>
  <cp:contentStatus/>
</cp:coreProperties>
</file>