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w12" initials="r" lastIdx="1" clrIdx="0">
    <p:extLst>
      <p:ext uri="{19B8F6BF-5375-455C-9EA6-DF929625EA0E}">
        <p15:presenceInfo xmlns:p15="http://schemas.microsoft.com/office/powerpoint/2012/main" userId="raw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3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8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01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8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52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69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4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3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71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5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95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6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3042-670E-4707-B91F-8C5B51DE4A7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C1B356-7E58-474E-8ACD-293D035F7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6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6ECB-586C-D177-0105-5D20EE09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083" y="646042"/>
            <a:ext cx="7411647" cy="4827105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Rohit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Paradkar</a:t>
            </a:r>
            <a:b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Institution:</a:t>
            </a:r>
            <a:b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K.J. Somaiya Institute of Engineering and Information Technology</a:t>
            </a:r>
            <a:b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Name:</a:t>
            </a:r>
            <a:b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 Prediction</a:t>
            </a:r>
            <a:b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To:</a:t>
            </a:r>
            <a:b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EXPOSYS DATA LAB</a:t>
            </a:r>
            <a:br>
              <a:rPr lang="en-I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272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0BE6-C3D2-0326-B076-7D8DB7E6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51791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Cross-validation:</a:t>
            </a:r>
            <a:b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66E2A1-FBA1-2FE7-A32E-B2EC35EA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70443"/>
              </p:ext>
            </p:extLst>
          </p:nvPr>
        </p:nvGraphicFramePr>
        <p:xfrm>
          <a:off x="1550503" y="1056198"/>
          <a:ext cx="6135758" cy="162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879">
                  <a:extLst>
                    <a:ext uri="{9D8B030D-6E8A-4147-A177-3AD203B41FA5}">
                      <a16:colId xmlns:a16="http://schemas.microsoft.com/office/drawing/2014/main" val="933009915"/>
                    </a:ext>
                  </a:extLst>
                </a:gridCol>
                <a:gridCol w="3067879">
                  <a:extLst>
                    <a:ext uri="{9D8B030D-6E8A-4147-A177-3AD203B41FA5}">
                      <a16:colId xmlns:a16="http://schemas.microsoft.com/office/drawing/2014/main" val="1886956587"/>
                    </a:ext>
                  </a:extLst>
                </a:gridCol>
              </a:tblGrid>
              <a:tr h="328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</a:tabLst>
                      </a:pPr>
                      <a:r>
                        <a:rPr lang="en-IN" sz="1200" dirty="0">
                          <a:effectLst/>
                        </a:rPr>
                        <a:t>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</a:tabLst>
                      </a:pPr>
                      <a:r>
                        <a:rPr lang="en-IN" sz="1200">
                          <a:effectLst/>
                        </a:rPr>
                        <a:t>Cross Validation 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207554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 Regression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0.895185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682296"/>
                  </a:ext>
                </a:extLst>
              </a:tr>
              <a:tr h="3101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0.867456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170997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</a:tabLs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 Tree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0.895185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837130"/>
                  </a:ext>
                </a:extLst>
              </a:tr>
              <a:tr h="328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Polynomial Regression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</a:tabLs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0.790378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49339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B4FD1A-6160-E0D0-06BF-7C149DF8AC57}"/>
              </a:ext>
            </a:extLst>
          </p:cNvPr>
          <p:cNvSpPr txBox="1"/>
          <p:nvPr/>
        </p:nvSpPr>
        <p:spPr>
          <a:xfrm>
            <a:off x="677333" y="2808889"/>
            <a:ext cx="8733182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Testing the model: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model training data is split between following order: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– 80%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- 20%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8C258-819B-EDAF-4858-83E8C1536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86889"/>
              </p:ext>
            </p:extLst>
          </p:nvPr>
        </p:nvGraphicFramePr>
        <p:xfrm>
          <a:off x="677332" y="4333459"/>
          <a:ext cx="8334146" cy="217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7073">
                  <a:extLst>
                    <a:ext uri="{9D8B030D-6E8A-4147-A177-3AD203B41FA5}">
                      <a16:colId xmlns:a16="http://schemas.microsoft.com/office/drawing/2014/main" val="2580509297"/>
                    </a:ext>
                  </a:extLst>
                </a:gridCol>
                <a:gridCol w="4167073">
                  <a:extLst>
                    <a:ext uri="{9D8B030D-6E8A-4147-A177-3AD203B41FA5}">
                      <a16:colId xmlns:a16="http://schemas.microsoft.com/office/drawing/2014/main" val="2224640481"/>
                    </a:ext>
                  </a:extLst>
                </a:gridCol>
              </a:tblGrid>
              <a:tr h="3607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1547806"/>
                  </a:ext>
                </a:extLst>
              </a:tr>
              <a:tr h="435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 Regression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89.5185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404941"/>
                  </a:ext>
                </a:extLst>
              </a:tr>
              <a:tr h="344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86.7456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780581"/>
                  </a:ext>
                </a:extLst>
              </a:tr>
              <a:tr h="344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 Tree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79.0378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1476548"/>
                  </a:ext>
                </a:extLst>
              </a:tr>
              <a:tr h="344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Polynomial Regression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89.5185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2464980"/>
                  </a:ext>
                </a:extLst>
              </a:tr>
              <a:tr h="344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 (Artificial Neural Network)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90.5484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55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8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CD86-81CB-478C-D551-0A44E213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47" y="318052"/>
            <a:ext cx="3616370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7.Conclusion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0636-FB42-B43C-A668-1817BA47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4" y="1484244"/>
            <a:ext cx="8545132" cy="316727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all the 5 algorithms we get overall value of accuracy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regression, Polynomial Regression and ANN shows more accurate results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times polynomial regression shows overfitting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similar accuracy to that of linear regression but it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 more processing power and it is time consuming.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proves to be a good algorithm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2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AECD-69C0-611C-96BE-54B5061DD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208" y="374829"/>
            <a:ext cx="4638261" cy="1388448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1.Abstract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DD774-3824-0FF3-BA75-B9ADC066F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8859" y="1477985"/>
            <a:ext cx="7636933" cy="5005185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profit earned by a company for a particular period depends on several factors like how much 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R&amp;D Spend, Administration Cost and Marketing Spend.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have used five different machine learning algorithms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Linear Regression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Random Forest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Decision Tree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Polynomial Regression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Artificial Neural Network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 of five model Linear Regression model is best fit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5566-2BA3-C2E4-F2F7-0945635A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797" y="178169"/>
            <a:ext cx="7663438" cy="1743396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A0D8-A683-5880-102C-C03EE768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328" y="1921565"/>
            <a:ext cx="8167020" cy="311196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today's world, data is generated everywhere</a:t>
            </a:r>
            <a:r>
              <a:rPr lang="en-I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cannot be processed by one person or even a team.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Machine learning capture all that data and provide what the user wants. 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any ways to predict the profits of an individual company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 the right values ​​using all the different techniques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 challenge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urpose here is to develop the best algorithms for forecasting business profits.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EC0A-ACD1-FCD1-A9C2-A94A2C799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69" y="410817"/>
            <a:ext cx="6440557" cy="1404732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3.Existing Method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10B97-0EAA-C6B1-9A0B-B981A9909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295" y="1782419"/>
            <a:ext cx="7447723" cy="466476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of people uses single algorithm to predict target variable which is not enough.</a:t>
            </a:r>
          </a:p>
          <a:p>
            <a:pPr algn="l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 is not completely consumed by the most of the model.</a:t>
            </a:r>
          </a:p>
          <a:p>
            <a:pPr algn="l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Accuracy is less and Sigle model is not that much reliable.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61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AD31-0E25-169A-0ED3-6B2C968D8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859" y="133260"/>
            <a:ext cx="6961072" cy="1577008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4.Proposed method with Architecture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EABF2-A335-E774-9C14-E17A8A5B3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927" y="1710268"/>
            <a:ext cx="7766936" cy="3809262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 the result of all algorithms and find the range of accuracy.</a:t>
            </a:r>
            <a:endParaRPr lang="en-IN"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19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4.1 Benefits of the proposed system:</a:t>
            </a:r>
            <a:endParaRPr lang="en-IN" sz="19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all the given data to predict the value of the independent variable.  </a:t>
            </a:r>
            <a:endParaRPr lang="en-IN" sz="19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5 different models to predict the result will defiantly give the edge over using single model.</a:t>
            </a:r>
            <a:endParaRPr lang="en-IN" sz="19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of Artificial Neural Network is also giving very accurate result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sz="1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0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B04D-4A25-767B-2C0D-A40E14395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7814" y="212773"/>
            <a:ext cx="4376899" cy="1497495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5.Methodology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A9404-92A0-795C-A9FE-CEF1B5A6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251593"/>
            <a:ext cx="7723499" cy="5194851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for implementation of purpose systems: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 and Pattern evaluation: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G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raphical representation of information and data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H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elp you understand the relation between of given attributes</a:t>
            </a:r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extraction: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Correlation is a statistical measure that how variables change together</a:t>
            </a:r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scaling: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T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normalize the data within a certain range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H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elp speed up the calculation of the algorithm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58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4DB3DF-EF5D-C0A9-2FD6-4D4EA8B6B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461" y="808383"/>
            <a:ext cx="7988542" cy="5208104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Cross validation: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the data into training and testing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 validate the data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the data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 and selection: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Matrix, Classification Accuracy, Logarithmic loss, Area under Curve,F1 score, Mean Absolute Error, Mean Squared Error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of model: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performance matrix and model accuracy.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best model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34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5C63-1F3D-A992-9F98-87FDA8CA2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320" y="191161"/>
            <a:ext cx="4390150" cy="969704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Implementation:</a:t>
            </a:r>
            <a:b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DAF6A-E554-4C7E-087C-D0FDC901E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82" y="803564"/>
            <a:ext cx="8480121" cy="533219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Software used : Google </a:t>
            </a:r>
            <a:r>
              <a:rPr lang="en-US" dirty="0" err="1">
                <a:solidFill>
                  <a:schemeClr val="tx1"/>
                </a:solidFill>
              </a:rPr>
              <a:t>Colab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Visualization: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Matplotlib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library is used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visualization is very important technique for data science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Selection: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Correlation Method:</a:t>
            </a:r>
          </a:p>
          <a:p>
            <a:pPr algn="l"/>
            <a:endParaRPr lang="en-IN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E47B6C-C300-A878-3F85-6526E4AB1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44040"/>
              </p:ext>
            </p:extLst>
          </p:nvPr>
        </p:nvGraphicFramePr>
        <p:xfrm>
          <a:off x="1457739" y="3429000"/>
          <a:ext cx="6506818" cy="163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409">
                  <a:extLst>
                    <a:ext uri="{9D8B030D-6E8A-4147-A177-3AD203B41FA5}">
                      <a16:colId xmlns:a16="http://schemas.microsoft.com/office/drawing/2014/main" val="2589667210"/>
                    </a:ext>
                  </a:extLst>
                </a:gridCol>
                <a:gridCol w="3253409">
                  <a:extLst>
                    <a:ext uri="{9D8B030D-6E8A-4147-A177-3AD203B41FA5}">
                      <a16:colId xmlns:a16="http://schemas.microsoft.com/office/drawing/2014/main" val="3768319921"/>
                    </a:ext>
                  </a:extLst>
                </a:gridCol>
              </a:tblGrid>
              <a:tr h="326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Correlation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703764"/>
                  </a:ext>
                </a:extLst>
              </a:tr>
              <a:tr h="326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R&amp;D Spend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0.972900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364381"/>
                  </a:ext>
                </a:extLst>
              </a:tr>
              <a:tr h="326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Administration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0.747766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44315"/>
                  </a:ext>
                </a:extLst>
              </a:tr>
              <a:tr h="326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Marketing Spend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0.200717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5567113"/>
                  </a:ext>
                </a:extLst>
              </a:tr>
              <a:tr h="326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Profit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1.000000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59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27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64BD-FE85-1841-BFBE-3154A302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49078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Heat map: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633C8-EF1A-F208-E3B4-9A00DCB3E5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9096"/>
          <a:stretch/>
        </p:blipFill>
        <p:spPr>
          <a:xfrm>
            <a:off x="1033669" y="1169505"/>
            <a:ext cx="5458894" cy="36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98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599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Name: Rohit Paradkar Institution: K.J. Somaiya Institute of Engineering and Information Technology Project Name: Profit Prediction Submitted To: EXPOSYS DATA LAB   </vt:lpstr>
      <vt:lpstr>1.Abstract </vt:lpstr>
      <vt:lpstr>2. Introduction </vt:lpstr>
      <vt:lpstr>3.Existing Method </vt:lpstr>
      <vt:lpstr>4.Proposed method with Architecture </vt:lpstr>
      <vt:lpstr>5.Methodology </vt:lpstr>
      <vt:lpstr>PowerPoint Presentation</vt:lpstr>
      <vt:lpstr>6. Implementation: </vt:lpstr>
      <vt:lpstr> Heat map: </vt:lpstr>
      <vt:lpstr>Cross-validation: </vt:lpstr>
      <vt:lpstr>7.Conclusion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Rohit Paradkar Institution: K.J. Somaiya Institute of Engineering and Information Technology Project Name: Profit Prediction Submitted To: EXPOSYS DATA LAB   </dc:title>
  <dc:creator>raw12</dc:creator>
  <cp:lastModifiedBy>raw12</cp:lastModifiedBy>
  <cp:revision>5</cp:revision>
  <dcterms:created xsi:type="dcterms:W3CDTF">2022-07-03T12:22:33Z</dcterms:created>
  <dcterms:modified xsi:type="dcterms:W3CDTF">2022-07-03T14:20:57Z</dcterms:modified>
</cp:coreProperties>
</file>