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9" r:id="rId9"/>
    <p:sldId id="270" r:id="rId10"/>
    <p:sldId id="264" r:id="rId11"/>
    <p:sldId id="271" r:id="rId12"/>
    <p:sldId id="265" r:id="rId13"/>
    <p:sldId id="259" r:id="rId14"/>
  </p:sldIdLst>
  <p:sldSz cx="12192000" cy="6858000"/>
  <p:notesSz cx="6858000" cy="9144000"/>
  <p:embeddedFontLst>
    <p:embeddedFont>
      <p:font typeface="Lato Black" panose="020F0502020204030203" pitchFamily="34" charset="0"/>
      <p:bold r:id="rId16"/>
      <p:boldItalic r:id="rId17"/>
    </p:embeddedFont>
    <p:embeddedFont>
      <p:font typeface="Libre Baskerville" panose="02000000000000000000" pitchFamily="2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666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hit-sahu199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374430" y="4125949"/>
            <a:ext cx="724618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AMCAT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9F41-EDAD-FB39-8A8F-A486B9EE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30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C936D-D48B-EDBF-14FC-A8FAB750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838"/>
            <a:ext cx="7469945" cy="47689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D82418-F27D-957C-9C4B-7F2D10390947}"/>
              </a:ext>
            </a:extLst>
          </p:cNvPr>
          <p:cNvSpPr txBox="1"/>
          <p:nvPr/>
        </p:nvSpPr>
        <p:spPr>
          <a:xfrm>
            <a:off x="8778240" y="2293034"/>
            <a:ext cx="2855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 salary is given to Computer networking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43795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B411FAC-2D5C-6BB8-0D35-604318D1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5" y="225083"/>
            <a:ext cx="8159260" cy="62964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2446AD-5315-E596-EC4F-00C096268031}"/>
              </a:ext>
            </a:extLst>
          </p:cNvPr>
          <p:cNvSpPr txBox="1"/>
          <p:nvPr/>
        </p:nvSpPr>
        <p:spPr>
          <a:xfrm>
            <a:off x="9045527" y="858130"/>
            <a:ext cx="26869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max electronics and communication engineering people in the whole data</a:t>
            </a:r>
          </a:p>
        </p:txBody>
      </p:sp>
    </p:spTree>
    <p:extLst>
      <p:ext uri="{BB962C8B-B14F-4D97-AF65-F5344CB8AC3E}">
        <p14:creationId xmlns:p14="http://schemas.microsoft.com/office/powerpoint/2010/main" val="218869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463991-B96A-755E-B521-7E077E70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358597" cy="6463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059D75-D9C8-0980-A561-6057F49FADAF}"/>
              </a:ext>
            </a:extLst>
          </p:cNvPr>
          <p:cNvSpPr txBox="1"/>
          <p:nvPr/>
        </p:nvSpPr>
        <p:spPr>
          <a:xfrm>
            <a:off x="6949440" y="2391508"/>
            <a:ext cx="5092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Designation Technology lead is getting the highest salary</a:t>
            </a:r>
          </a:p>
        </p:txBody>
      </p:sp>
    </p:spTree>
    <p:extLst>
      <p:ext uri="{BB962C8B-B14F-4D97-AF65-F5344CB8AC3E}">
        <p14:creationId xmlns:p14="http://schemas.microsoft.com/office/powerpoint/2010/main" val="286172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4" y="291583"/>
            <a:ext cx="11332935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2C00E-C4F0-72E1-26D8-EB8B3D653E1F}"/>
              </a:ext>
            </a:extLst>
          </p:cNvPr>
          <p:cNvSpPr txBox="1"/>
          <p:nvPr/>
        </p:nvSpPr>
        <p:spPr>
          <a:xfrm>
            <a:off x="213827" y="858678"/>
            <a:ext cx="117605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Rohit Sahu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Qualification: M.Sc. Electronics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Work Experience: Fresher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Profile: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https://www.linkedin.com/in/rohit-sahu1998/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7BD45-3EFA-E2F4-DA94-EC2E52616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27" y="3259335"/>
            <a:ext cx="4675872" cy="2931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48113-F85F-E137-8F80-002AA971C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809" y="3259336"/>
            <a:ext cx="5879192" cy="2931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4DC08-23E7-4A7C-F258-DAD11B01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9673"/>
            <a:ext cx="10515600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Segmenting job applicants into different categories based on their qualifications, experience, and test scores.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profiles of successful candidates for different job roles or 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Determining which factors have the most influence on job performance or other desired outcomes.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distribution of scores, qualifications, and other attributes within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correlations and relationships between different variables to gain insights into the factors affecting job success.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CA2FC4-2A4D-B8D6-6A15-DE4F1809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5CDED-BEAA-6C8C-6DAC-8BC9D9A1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48"/>
            <a:ext cx="10515600" cy="128079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Uncleaned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DA2BB-29BA-59FB-7AFB-37126252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8" y="1505243"/>
            <a:ext cx="10958732" cy="46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71F6-3D7F-DA4E-AD69-4FABE94B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64ABD-06FA-0AAC-636A-F781EA04E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Column Names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Unnecessary Columns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removal of Duplicates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data types of each column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Null values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the Null Values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2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C7D2-3CEF-02D3-348A-52B6AABF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45" y="1119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D1D2C-E829-F5ED-3FD9-E5180BFA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589649"/>
            <a:ext cx="11141611" cy="42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DE88-D314-ED08-1FBD-941955D6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432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4171D-6328-342D-D0FC-9764BCE4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" y="794323"/>
            <a:ext cx="5556738" cy="5866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D06F35-A426-80C5-BB3B-DA980E22B344}"/>
              </a:ext>
            </a:extLst>
          </p:cNvPr>
          <p:cNvSpPr txBox="1"/>
          <p:nvPr/>
        </p:nvSpPr>
        <p:spPr>
          <a:xfrm>
            <a:off x="6555544" y="3035104"/>
            <a:ext cx="4689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Pie chart we can say that the frequency of Male is greater than Female frequency</a:t>
            </a:r>
          </a:p>
        </p:txBody>
      </p:sp>
    </p:spTree>
    <p:extLst>
      <p:ext uri="{BB962C8B-B14F-4D97-AF65-F5344CB8AC3E}">
        <p14:creationId xmlns:p14="http://schemas.microsoft.com/office/powerpoint/2010/main" val="292179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53FD1F-4F09-F87B-94CA-9C7D2058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9" y="451285"/>
            <a:ext cx="8396014" cy="64067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4463D0-ABBC-2AF7-2C54-AFBF993AD4DA}"/>
              </a:ext>
            </a:extLst>
          </p:cNvPr>
          <p:cNvSpPr txBox="1"/>
          <p:nvPr/>
        </p:nvSpPr>
        <p:spPr>
          <a:xfrm>
            <a:off x="9270609" y="2405575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bar plot we can say that there are more people who are from 2013 year</a:t>
            </a:r>
          </a:p>
        </p:txBody>
      </p:sp>
    </p:spTree>
    <p:extLst>
      <p:ext uri="{BB962C8B-B14F-4D97-AF65-F5344CB8AC3E}">
        <p14:creationId xmlns:p14="http://schemas.microsoft.com/office/powerpoint/2010/main" val="110240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A79251-E32C-5299-2A39-BC10DA918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41" y="333048"/>
            <a:ext cx="7369952" cy="5918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EADE88-80EF-0744-ED81-D800023C99F2}"/>
              </a:ext>
            </a:extLst>
          </p:cNvPr>
          <p:cNvSpPr txBox="1"/>
          <p:nvPr/>
        </p:nvSpPr>
        <p:spPr>
          <a:xfrm>
            <a:off x="8257735" y="2180492"/>
            <a:ext cx="3637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of Salary is more between 300000 to 400000</a:t>
            </a:r>
          </a:p>
        </p:txBody>
      </p:sp>
    </p:spTree>
    <p:extLst>
      <p:ext uri="{BB962C8B-B14F-4D97-AF65-F5344CB8AC3E}">
        <p14:creationId xmlns:p14="http://schemas.microsoft.com/office/powerpoint/2010/main" val="117906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235</Words>
  <Application>Microsoft Office PowerPoint</Application>
  <PresentationFormat>Widescreen</PresentationFormat>
  <Paragraphs>31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Libre Baskerville</vt:lpstr>
      <vt:lpstr>Lato Black</vt:lpstr>
      <vt:lpstr>Arial</vt:lpstr>
      <vt:lpstr>Times New Roman</vt:lpstr>
      <vt:lpstr>Calibri</vt:lpstr>
      <vt:lpstr>Office Theme</vt:lpstr>
      <vt:lpstr>PowerPoint Presentation</vt:lpstr>
      <vt:lpstr>PowerPoint Presentation</vt:lpstr>
      <vt:lpstr>Problem Statement</vt:lpstr>
      <vt:lpstr>Uncleaned Data</vt:lpstr>
      <vt:lpstr>Steps For Cleaning Data</vt:lpstr>
      <vt:lpstr>Cleaned Data</vt:lpstr>
      <vt:lpstr>Univariate Analysis</vt:lpstr>
      <vt:lpstr>PowerPoint Presentation</vt:lpstr>
      <vt:lpstr>PowerPoint Presentation</vt:lpstr>
      <vt:lpstr>Bivariate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Rohit Sahu</cp:lastModifiedBy>
  <cp:revision>5</cp:revision>
  <dcterms:created xsi:type="dcterms:W3CDTF">2021-02-16T05:19:01Z</dcterms:created>
  <dcterms:modified xsi:type="dcterms:W3CDTF">2024-02-23T07:21:29Z</dcterms:modified>
</cp:coreProperties>
</file>