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61" r:id="rId5"/>
    <p:sldId id="259" r:id="rId6"/>
  </p:sldIdLst>
  <p:sldSz cx="12192000" cy="6858000"/>
  <p:notesSz cx="6858000" cy="9144000"/>
  <p:embeddedFontLst>
    <p:embeddedFont>
      <p:font typeface="Libre Baskerville" panose="02000000000000000000" pitchFamily="2" charset="0"/>
      <p:regular r:id="rId8"/>
      <p:bold r:id="rId9"/>
      <p: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0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4" y="3717986"/>
            <a:ext cx="7246189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Rohit Sahu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565E70-FC13-33F3-BE5B-74B0D1532094}"/>
              </a:ext>
            </a:extLst>
          </p:cNvPr>
          <p:cNvSpPr txBox="1"/>
          <p:nvPr/>
        </p:nvSpPr>
        <p:spPr>
          <a:xfrm>
            <a:off x="759655" y="365760"/>
            <a:ext cx="5922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863375-DF3D-4074-BDCE-506CAC97D193}"/>
              </a:ext>
            </a:extLst>
          </p:cNvPr>
          <p:cNvSpPr txBox="1"/>
          <p:nvPr/>
        </p:nvSpPr>
        <p:spPr>
          <a:xfrm>
            <a:off x="675248" y="2152357"/>
            <a:ext cx="98473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Bug inside the code and to rectify it , so that it can be used for the making of application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>
            <a:extLst>
              <a:ext uri="{FF2B5EF4-FFF2-40B4-BE49-F238E27FC236}">
                <a16:creationId xmlns:a16="http://schemas.microsoft.com/office/drawing/2014/main" id="{18867115-4F20-8D63-4E40-C40602149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704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>
            <a:extLst>
              <a:ext uri="{FF2B5EF4-FFF2-40B4-BE49-F238E27FC236}">
                <a16:creationId xmlns:a16="http://schemas.microsoft.com/office/drawing/2014/main" id="{EE73A797-9C90-FB0A-3310-559E5CE16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092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78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Widescreen</PresentationFormat>
  <Paragraphs>4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Libre Baskerville</vt:lpstr>
      <vt:lpstr>Arial</vt:lpstr>
      <vt:lpstr>Times New Roman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Rohit Sahu</cp:lastModifiedBy>
  <cp:revision>2</cp:revision>
  <dcterms:created xsi:type="dcterms:W3CDTF">2021-02-16T05:19:01Z</dcterms:created>
  <dcterms:modified xsi:type="dcterms:W3CDTF">2024-02-28T10:28:46Z</dcterms:modified>
</cp:coreProperties>
</file>