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Lets Start With The Pictography Game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 created this PPT using webscrapping and Python.. Exciting isnt it 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515873710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Oh, don’t fret. There are many more.</a:t>
            </a:r>
          </a:p>
          <a:p>
            <a:r>
              <a:t>Arjun Kapoor up north meets Alia Bhatt down south in this Chetan Bhagat biographical story.</a:t>
            </a:r>
          </a:p>
          <a:p>
            <a:r>
              <a:t>2 States.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615873710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Now for a little bit of old?</a:t>
            </a:r>
          </a:p>
          <a:p>
            <a:r>
              <a:t>Modern classic. Two of the three ruling Khans come together for the first time.</a:t>
            </a:r>
          </a:p>
          <a:p>
            <a:r>
              <a:t>Andaz Apna Apna.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715873710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Let’s get on with the slightly tough ones.</a:t>
            </a:r>
          </a:p>
          <a:p>
            <a:r>
              <a:t>“Men are like chairs. A girl must keep changing until she finds a comfortable one.” You need to love your life to know this film.</a:t>
            </a:r>
          </a:p>
          <a:p>
            <a:r>
              <a:t>Dear Zindagi.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815873711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Are you enjoying?</a:t>
            </a:r>
          </a:p>
          <a:p>
            <a:r>
              <a:t>The film broke all records at the box office over 25 years ago. The didis are still wanting their devars to be as endearing.</a:t>
            </a:r>
          </a:p>
          <a:p>
            <a:r>
              <a:t>Hum Aapke Hain Koun…!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915873711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Come on, buck up!</a:t>
            </a:r>
          </a:p>
          <a:p>
            <a:r>
              <a:t>This one was so popular, it returned with a sequel.</a:t>
            </a:r>
          </a:p>
          <a:p>
            <a:r>
              <a:t>Hera Pheri.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15873708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015873711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 you see your family playing this?</a:t>
            </a:r>
          </a:p>
          <a:p>
            <a:r>
              <a:t>You can spot the red jacket atop the train from a mile away.</a:t>
            </a:r>
          </a:p>
          <a:p>
            <a:r>
              <a:t>Shah Rukh Khan going Chhaiyya chhaiyya in Dil Se.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115873711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Are you already predicting which your cousins will win?</a:t>
            </a:r>
          </a:p>
          <a:p>
            <a:r>
              <a:t>Need we say more?</a:t>
            </a:r>
          </a:p>
          <a:p>
            <a:r>
              <a:t>Mohra.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215873711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Come on, buck up!</a:t>
            </a:r>
          </a:p>
          <a:p>
            <a:r>
              <a:t>A dancer like Bollywood has never seen and will never see. Bonus points for the cousin who sends in a 20-second video dancing to this tune!</a:t>
            </a:r>
          </a:p>
          <a:p>
            <a:r>
              <a:t>Mithun Chakraborty in Disco Dancer.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315873711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little time for our favourite classics.</a:t>
            </a:r>
          </a:p>
          <a:p>
            <a:r>
              <a:t>Iconic. Must watch.</a:t>
            </a:r>
          </a:p>
          <a:p>
            <a:r>
              <a:t>Gabbar’s dialogue in Sholay.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415873711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Ready for more?</a:t>
            </a:r>
          </a:p>
          <a:p>
            <a:r>
              <a:t>The original Bollywood pair.</a:t>
            </a:r>
          </a:p>
          <a:p>
            <a:r>
              <a:t>Nargis and Raj Kapoor in Shree 420.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Let’s start with the easy ones.</a:t>
            </a:r>
          </a:p>
          <a:p/>
          <a:p>
            <a:r>
              <a:t>Shah Rukh Khan had everyone wearing ‘cool’ neck chains and Kajol beat him at basketball.</a:t>
            </a:r>
          </a:p>
          <a:p>
            <a:r>
              <a:t>Yup, Kuch Kuch Hota Hai!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515873712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Wait for the next one!</a:t>
            </a:r>
          </a:p>
          <a:p>
            <a:r>
              <a:t>One of the earliest songs on a shikara.</a:t>
            </a:r>
          </a:p>
          <a:p>
            <a:r>
              <a:t>Kashmir Ki Kali.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615873712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We’re talking of the original one.</a:t>
            </a:r>
          </a:p>
          <a:p>
            <a:r>
              <a:t>Sri Devi and Jeetendra in their best ’80s form.</a:t>
            </a:r>
          </a:p>
          <a:p>
            <a:r>
              <a:t>Himmatwala.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715873712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Now for the battle of the champions!</a:t>
            </a:r>
          </a:p>
          <a:p>
            <a:r>
              <a:t>Amitabh Bachchan at his weepy best.</a:t>
            </a:r>
          </a:p>
          <a:p>
            <a:r>
              <a:t>Sharaabi.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815873712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Feel the tricky ones coming in?</a:t>
            </a:r>
          </a:p>
          <a:p>
            <a:r>
              <a:t>Among Shah Rukh Khan’s earliest.</a:t>
            </a:r>
          </a:p>
          <a:p>
            <a:r>
              <a:t>Chamatkar.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1915873712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Penultimate one. Get set go.</a:t>
            </a:r>
          </a:p>
          <a:p>
            <a:r>
              <a:t>Out and out entertainer in the first half, tear-jerker in the second.</a:t>
            </a:r>
          </a:p>
          <a:p>
            <a:r>
              <a:t>Ishq.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21587371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2015873712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one is for the best of the best.</a:t>
            </a:r>
          </a:p>
          <a:p>
            <a:r>
              <a:t>Any ideas? Come on, don’t give up!</a:t>
            </a:r>
          </a:p>
          <a:p>
            <a:r>
              <a:t>Bombay To Goa, a road film in which the two main characters are called Rajesh and Khanna, respectively.</a:t>
            </a:r>
          </a:p>
          <a:p>
            <a:r>
              <a:t>So, tell us. Are you game?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What’s next?</a:t>
            </a:r>
          </a:p>
          <a:p/>
          <a:p>
            <a:r>
              <a:t>One of our dashing cover girls, Taapsee Pannu says “NO means NO”.</a:t>
            </a:r>
          </a:p>
          <a:p>
            <a:r>
              <a:t>You got it, it’s Pink.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315873710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Moving on.</a:t>
            </a:r>
          </a:p>
          <a:p/>
          <a:p>
            <a:r>
              <a:t>They are all one.</a:t>
            </a:r>
          </a:p>
          <a:p>
            <a:r>
              <a:t>Oh My God!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llywoodpic415873710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Warming up?</a:t>
            </a:r>
          </a:p>
          <a:p>
            <a:r>
              <a:t>Ajay Devgn with his photographic memory.</a:t>
            </a:r>
          </a:p>
          <a:p>
            <a:r>
              <a:t>Drishyam.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