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3" r:id="rId7"/>
    <p:sldId id="304" r:id="rId8"/>
    <p:sldId id="305" r:id="rId9"/>
    <p:sldId id="306" r:id="rId10"/>
    <p:sldId id="307" r:id="rId11"/>
    <p:sldId id="309" r:id="rId12"/>
    <p:sldId id="311" r:id="rId13"/>
    <p:sldId id="310" r:id="rId14"/>
    <p:sldId id="302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Rohit%20Projects/Github%20Projects/PythonPrograms/PPT%20from%20webscrapping.ipynb" TargetMode="External"/><Relationship Id="rId2" Type="http://schemas.openxmlformats.org/officeDocument/2006/relationships/hyperlink" Target="file:///C:\Rohit\Rohit%20Projects\Github%20Projects\wifi-password-getter\dist\wifi_password_getter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posts/rohit-shende-3159a292_deeplearning-rl-machinelearning-activity-6702997607641346049-rEB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hit-shende-3159a292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sieeric" TargetMode="External"/><Relationship Id="rId2" Type="http://schemas.openxmlformats.org/officeDocument/2006/relationships/hyperlink" Target="https://github.com/alif-arrizq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gulshankumar-patle-b669b011b/" TargetMode="External"/><Relationship Id="rId5" Type="http://schemas.openxmlformats.org/officeDocument/2006/relationships/hyperlink" Target="https://www.linkedin.com/in/mohamedrekik/" TargetMode="External"/><Relationship Id="rId4" Type="http://schemas.openxmlformats.org/officeDocument/2006/relationships/hyperlink" Target="https://www.linkedin.com/in/varun-chimurkar-3b636b168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learn/overview" TargetMode="External"/><Relationship Id="rId3" Type="http://schemas.openxmlformats.org/officeDocument/2006/relationships/hyperlink" Target="https://www.youtube.com/channel/UCFqeqjMPuWyP2lmJx7JIX_w" TargetMode="External"/><Relationship Id="rId7" Type="http://schemas.openxmlformats.org/officeDocument/2006/relationships/hyperlink" Target="https://www.hackerrank.com/domains/data-structures" TargetMode="External"/><Relationship Id="rId2" Type="http://schemas.openxmlformats.org/officeDocument/2006/relationships/hyperlink" Target="https://www.youtube.com/c/PowerCertAnimatedVideos/vide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domains/java" TargetMode="External"/><Relationship Id="rId5" Type="http://schemas.openxmlformats.org/officeDocument/2006/relationships/hyperlink" Target="https://github.com/dbader" TargetMode="External"/><Relationship Id="rId4" Type="http://schemas.openxmlformats.org/officeDocument/2006/relationships/hyperlink" Target="https://www.linkedin.com/in/abhi1thakur/?miniProfileUrn=urn%3Ali%3Afs_miniProfile%3AACoAAAL1AE0BCC3EHeSe-q9ul8j33fC3gKHb1lc" TargetMode="External"/><Relationship Id="rId9" Type="http://schemas.openxmlformats.org/officeDocument/2006/relationships/hyperlink" Target="https://medium.com/@ageitgey/machine-learning-is-fun-80ea3ec3c47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data-structures-and-algorithms-in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Proactive Learning to Interview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One step at a time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71A02-5077-4E77-B815-DBFB9B3FB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406" y="117429"/>
            <a:ext cx="4650913" cy="10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86A3-8FA2-4D10-AD50-F4339770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2613-116E-4175-9D96-28A114F4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500" dirty="0"/>
              <a:t> </a:t>
            </a:r>
            <a:r>
              <a:rPr lang="en-IN" sz="2500" dirty="0">
                <a:hlinkClick r:id="rId2" action="ppaction://hlinkfile"/>
              </a:rPr>
              <a:t>Wi-Fi password getter</a:t>
            </a:r>
            <a:endParaRPr lang="en-IN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500" dirty="0"/>
              <a:t> </a:t>
            </a:r>
            <a:r>
              <a:rPr lang="en-IN" sz="2500" dirty="0">
                <a:hlinkClick r:id="rId3"/>
              </a:rPr>
              <a:t>Web scrapping and PPT creation</a:t>
            </a:r>
            <a:endParaRPr lang="en-IN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500" dirty="0"/>
              <a:t> </a:t>
            </a:r>
            <a:r>
              <a:rPr lang="en-IN" sz="2500" dirty="0">
                <a:hlinkClick r:id="rId4"/>
              </a:rPr>
              <a:t>Deep learning to play </a:t>
            </a:r>
            <a:r>
              <a:rPr lang="en-IN" sz="2500" b="0" dirty="0">
                <a:effectLst/>
                <a:latin typeface="-apple-system"/>
                <a:hlinkClick r:id="rId4"/>
              </a:rPr>
              <a:t>cart pole game</a:t>
            </a:r>
            <a:endParaRPr lang="en-IN" sz="2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90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2EC4-DF0F-44E7-8C48-5718A7E6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EB37-E8AE-4947-8694-F758520A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323" y="2810506"/>
            <a:ext cx="5543217" cy="1450757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00B050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43763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Contact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850739"/>
              </p:ext>
            </p:extLst>
          </p:nvPr>
        </p:nvGraphicFramePr>
        <p:xfrm>
          <a:off x="1230127" y="2367799"/>
          <a:ext cx="8641842" cy="2540090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329278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534905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</a:tblGrid>
              <a:tr h="638763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Rohit Shende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Linked In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hlinkClick r:id="rId3"/>
                        </a:rPr>
                        <a:t>https://www.linkedin.com/in/rohit-shende-3159a292/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rohitshende16@gmail.com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99C7-EFB6-4B8C-947E-E1C031DE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D65D-A98B-4BA8-BD99-B94E56004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What is proactive learning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How can it help you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Which resources to use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The power of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Python and its wide 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Interview selection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Demo –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IN" sz="1700" dirty="0"/>
              <a:t>Wi-Fi password getter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IN" sz="1700" dirty="0"/>
              <a:t>Web scrapping and PPT creation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IN" sz="1700" dirty="0"/>
              <a:t>Deep learning to play </a:t>
            </a:r>
            <a:r>
              <a:rPr lang="en-IN" sz="1700" b="0" dirty="0">
                <a:effectLst/>
                <a:latin typeface="-apple-system"/>
              </a:rPr>
              <a:t>cart pole game</a:t>
            </a:r>
            <a:endParaRPr lang="en-IN" sz="1700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30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7170-A5E6-42C4-9356-1F707184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proactive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9A4C1-1E11-4E70-BB7D-D149573E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Keeping an open mind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suspending judgment, questioning assumptions, and seeking out information, technique, and perspective; and studying, practicing, and contemplating in order to build one's stored knowledge base, skill set, and wisdom.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Keeping an open mind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Suspending judgement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Questioning assumptions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Seeking information, technique and perspective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50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2D02-8022-44E6-9CE3-F9FF194B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can it help you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2660-8BA5-45D0-90FB-80EF04BA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Understanding rather than memorizing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Learning by doing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Move away from spoon feeding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Learning to learn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Makes you more confident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Building your portfolio</a:t>
            </a:r>
          </a:p>
          <a:p>
            <a:pPr lvl="2"/>
            <a:r>
              <a:rPr lang="en-IN" sz="1400" dirty="0"/>
              <a:t>Github - </a:t>
            </a:r>
            <a:r>
              <a:rPr lang="en-IN" sz="1400" dirty="0">
                <a:hlinkClick r:id="rId2"/>
              </a:rPr>
              <a:t>alif-</a:t>
            </a:r>
            <a:r>
              <a:rPr lang="en-IN" sz="1400" dirty="0" err="1">
                <a:hlinkClick r:id="rId2"/>
              </a:rPr>
              <a:t>arrizqy</a:t>
            </a:r>
            <a:r>
              <a:rPr lang="en-IN" sz="1400" dirty="0"/>
              <a:t>   </a:t>
            </a:r>
            <a:r>
              <a:rPr lang="en-IN" sz="1400" dirty="0" err="1">
                <a:hlinkClick r:id="rId3"/>
              </a:rPr>
              <a:t>cassieeric</a:t>
            </a:r>
            <a:endParaRPr lang="en-IN" sz="1400" dirty="0"/>
          </a:p>
          <a:p>
            <a:pPr lvl="2"/>
            <a:r>
              <a:rPr lang="en-IN" sz="1400" dirty="0"/>
              <a:t>Linked In  - Inspiring profiles - </a:t>
            </a:r>
            <a:r>
              <a:rPr lang="en-IN" sz="1400" dirty="0" err="1">
                <a:hlinkClick r:id="rId4"/>
              </a:rPr>
              <a:t>varun-chimurkar</a:t>
            </a:r>
            <a:r>
              <a:rPr lang="en-IN" sz="1400" dirty="0"/>
              <a:t>     </a:t>
            </a:r>
            <a:r>
              <a:rPr lang="en-IN" sz="1400" dirty="0" err="1">
                <a:hlinkClick r:id="rId5"/>
              </a:rPr>
              <a:t>mohamedrekik</a:t>
            </a:r>
            <a:r>
              <a:rPr lang="en-IN" sz="1400" dirty="0"/>
              <a:t>    </a:t>
            </a:r>
            <a:r>
              <a:rPr lang="en-IN" sz="1400" dirty="0" err="1">
                <a:hlinkClick r:id="rId6"/>
              </a:rPr>
              <a:t>gulshankumar-patle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4633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2D02-8022-44E6-9CE3-F9FF194B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resources to use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2660-8BA5-45D0-90FB-80EF04BA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YouTube - </a:t>
            </a:r>
            <a:r>
              <a:rPr lang="en-IN" dirty="0">
                <a:hlinkClick r:id="rId2"/>
              </a:rPr>
              <a:t>Networking-</a:t>
            </a:r>
            <a:r>
              <a:rPr lang="en-IN" dirty="0" err="1">
                <a:hlinkClick r:id="rId2"/>
              </a:rPr>
              <a:t>PowerCertAnimatedVideos</a:t>
            </a:r>
            <a:r>
              <a:rPr lang="en-IN" dirty="0"/>
              <a:t>   </a:t>
            </a:r>
            <a:r>
              <a:rPr lang="en-IN" dirty="0" err="1">
                <a:hlinkClick r:id="rId3"/>
              </a:rPr>
              <a:t>TechVideos-ParagDhawan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LinkedIn - </a:t>
            </a:r>
            <a:r>
              <a:rPr lang="en-IN" dirty="0">
                <a:hlinkClick r:id="rId4"/>
              </a:rPr>
              <a:t>Abhishek-thakur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Github - </a:t>
            </a:r>
            <a:r>
              <a:rPr lang="en-IN" dirty="0">
                <a:hlinkClick r:id="rId5"/>
              </a:rPr>
              <a:t>Dan-</a:t>
            </a:r>
            <a:r>
              <a:rPr lang="en-IN" dirty="0" err="1">
                <a:hlinkClick r:id="rId5"/>
              </a:rPr>
              <a:t>bader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Hackerrank / Hackerearth – </a:t>
            </a:r>
            <a:r>
              <a:rPr lang="en-IN" dirty="0">
                <a:hlinkClick r:id="rId6"/>
              </a:rPr>
              <a:t>java</a:t>
            </a:r>
            <a:r>
              <a:rPr lang="en-IN" dirty="0"/>
              <a:t>   </a:t>
            </a:r>
            <a:r>
              <a:rPr lang="en-IN" dirty="0">
                <a:hlinkClick r:id="rId7"/>
              </a:rPr>
              <a:t>data-structures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Kaggle (Data science and ML) - </a:t>
            </a:r>
            <a:r>
              <a:rPr lang="en-IN" dirty="0">
                <a:hlinkClick r:id="rId8"/>
              </a:rPr>
              <a:t>courses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Instagram – </a:t>
            </a:r>
            <a:r>
              <a:rPr lang="en-IN" dirty="0" err="1"/>
              <a:t>coders.eduyear</a:t>
            </a:r>
            <a:r>
              <a:rPr lang="en-IN" dirty="0"/>
              <a:t>   </a:t>
            </a:r>
            <a:r>
              <a:rPr lang="en-IN" dirty="0" err="1"/>
              <a:t>python.advance.projects</a:t>
            </a:r>
            <a:r>
              <a:rPr lang="en-IN" dirty="0"/>
              <a:t>    </a:t>
            </a:r>
            <a:r>
              <a:rPr lang="en-IN" dirty="0" err="1"/>
              <a:t>pycoders</a:t>
            </a:r>
            <a:r>
              <a:rPr lang="en-IN" dirty="0"/>
              <a:t>   </a:t>
            </a:r>
            <a:r>
              <a:rPr lang="en-IN" dirty="0" err="1"/>
              <a:t>java.world</a:t>
            </a:r>
            <a:r>
              <a:rPr lang="en-IN" dirty="0"/>
              <a:t>   javascript.js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Medium articles  - </a:t>
            </a:r>
            <a:r>
              <a:rPr lang="en-IN" dirty="0">
                <a:hlinkClick r:id="rId9"/>
              </a:rPr>
              <a:t>machine-learning-is-fun</a:t>
            </a:r>
            <a:r>
              <a:rPr lang="en-IN" dirty="0"/>
              <a:t> (series of posts)</a:t>
            </a:r>
          </a:p>
        </p:txBody>
      </p:sp>
    </p:spTree>
    <p:extLst>
      <p:ext uri="{BB962C8B-B14F-4D97-AF65-F5344CB8AC3E}">
        <p14:creationId xmlns:p14="http://schemas.microsoft.com/office/powerpoint/2010/main" val="176594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3ED1-15C1-4DD7-BE78-FAD85A17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power of time</a:t>
            </a:r>
          </a:p>
        </p:txBody>
      </p:sp>
      <p:pic>
        <p:nvPicPr>
          <p:cNvPr id="1028" name="Picture 4" descr="Power time management and punctual business concept with 3D illustration  elements Stock Photo - Alamy">
            <a:extLst>
              <a:ext uri="{FF2B5EF4-FFF2-40B4-BE49-F238E27FC236}">
                <a16:creationId xmlns:a16="http://schemas.microsoft.com/office/drawing/2014/main" id="{6929BAB3-6265-4F5E-BE74-103F1A8B3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2"/>
          <a:stretch/>
        </p:blipFill>
        <p:spPr bwMode="auto">
          <a:xfrm>
            <a:off x="1295401" y="2275622"/>
            <a:ext cx="6011102" cy="37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0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4548A562-4BE1-4CA9-9755-6E95944E2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" y="314325"/>
            <a:ext cx="10822781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2818-75C2-4E08-9D06-D95FB790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Python and its wide applications</a:t>
            </a:r>
          </a:p>
        </p:txBody>
      </p:sp>
      <p:pic>
        <p:nvPicPr>
          <p:cNvPr id="3074" name="Picture 2" descr="Python — Programming with ease.. Ep -2 | by Junaid KHAN | Medium">
            <a:extLst>
              <a:ext uri="{FF2B5EF4-FFF2-40B4-BE49-F238E27FC236}">
                <a16:creationId xmlns:a16="http://schemas.microsoft.com/office/drawing/2014/main" id="{DFA01679-4D63-45AD-A7A4-3599C2454A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64" y="2063812"/>
            <a:ext cx="3975038" cy="39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ere is Python mostly used? - Quora">
            <a:extLst>
              <a:ext uri="{FF2B5EF4-FFF2-40B4-BE49-F238E27FC236}">
                <a16:creationId xmlns:a16="http://schemas.microsoft.com/office/drawing/2014/main" id="{F639D426-21F6-44EC-B540-ABE5F2CDA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2063812"/>
            <a:ext cx="3975038" cy="39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28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2818-75C2-4E08-9D06-D95FB790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Interview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B113-D38C-486A-8C2F-F288E9FF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Focus on logic rather than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Easy to explain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Smaller code even 1 liners as compared to other languages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Free resources to learn - </a:t>
            </a:r>
            <a:r>
              <a:rPr lang="en-IN" dirty="0">
                <a:hlinkClick r:id="rId2"/>
              </a:rPr>
              <a:t>data-structures-and-algorithms-in-python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Faster to implement and test using console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37368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{C18F3B58-8C4E-47B5-A652-4CE1E03571F1}tf22712842_win32</Template>
  <TotalTime>724</TotalTime>
  <Words>333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Arial</vt:lpstr>
      <vt:lpstr>Bookman Old Style</vt:lpstr>
      <vt:lpstr>Calibri</vt:lpstr>
      <vt:lpstr>Franklin Gothic Book</vt:lpstr>
      <vt:lpstr>Wingdings</vt:lpstr>
      <vt:lpstr>1_RetrospectVTI</vt:lpstr>
      <vt:lpstr>Proactive Learning to Interview Selection</vt:lpstr>
      <vt:lpstr>Agenda</vt:lpstr>
      <vt:lpstr>What is proactive learning ?</vt:lpstr>
      <vt:lpstr>How can it help you ?</vt:lpstr>
      <vt:lpstr>Which resources to use ?</vt:lpstr>
      <vt:lpstr>The power of time</vt:lpstr>
      <vt:lpstr>PowerPoint Presentation</vt:lpstr>
      <vt:lpstr> Python and its wide applications</vt:lpstr>
      <vt:lpstr>Interview selection</vt:lpstr>
      <vt:lpstr>Demo</vt:lpstr>
      <vt:lpstr>THANK YOU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Proactive Learning to Interview Selection</dc:title>
  <dc:creator>Rohit Shende</dc:creator>
  <cp:lastModifiedBy>Rohit Shende</cp:lastModifiedBy>
  <cp:revision>68</cp:revision>
  <dcterms:created xsi:type="dcterms:W3CDTF">2020-10-30T09:55:49Z</dcterms:created>
  <dcterms:modified xsi:type="dcterms:W3CDTF">2020-10-31T06:44:46Z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