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Lets Start With The Pictography Game !</a:t>
            </a:r>
          </a:p>
        </p:txBody>
      </p:sp>
      <p:sp>
        <p:nvSpPr>
          <p:cNvPr id="3" name="Subtitle 2"/>
          <p:cNvSpPr>
            <a:spLocks noGrp="1"/>
          </p:cNvSpPr>
          <p:nvPr>
            <p:ph type="subTitle" idx="1"/>
          </p:nvPr>
        </p:nvSpPr>
        <p:spPr/>
        <p:txBody>
          <a:bodyPr/>
          <a:lstStyle/>
          <a:p>
            <a:r>
              <a:t>We created this PPT using webscrapping and Python.. Exciting isnt it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51587371074.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Oh, don’t fret. There are many more.</a:t>
            </a:r>
          </a:p>
          <a:p>
            <a:r>
              <a:t>Arjun Kapoor up north meets Alia Bhatt down south in this Chetan Bhagat biographical story.</a:t>
            </a:r>
          </a:p>
          <a:p>
            <a:r>
              <a:t>2 States.</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61587371084.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Now for a little bit of old?</a:t>
            </a:r>
          </a:p>
          <a:p>
            <a:r>
              <a:t>Modern classic. Two of the three ruling Khans come together for the first time.</a:t>
            </a:r>
          </a:p>
          <a:p>
            <a:r>
              <a:t>Andaz Apna Apna.</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71587371095.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Let’s get on with the slightly tough ones.</a:t>
            </a:r>
          </a:p>
          <a:p>
            <a:r>
              <a:t>“Men are like chairs. A girl must keep changing until she finds a comfortable one.” You need to love your life to know this film.</a:t>
            </a:r>
          </a:p>
          <a:p>
            <a:r>
              <a:t>Dear Zindagi.</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81587371110.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Are you enjoying?</a:t>
            </a:r>
          </a:p>
          <a:p>
            <a:r>
              <a:t>The film broke all records at the box office over 25 years ago. The didis are still wanting their devars to be as endearing.</a:t>
            </a:r>
          </a:p>
          <a:p>
            <a:r>
              <a:t>Hum Aapke Hain Koun…!</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91587371123.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Come on, buck up!</a:t>
            </a:r>
          </a:p>
          <a:p>
            <a:r>
              <a:t>This one was so popular, it returned with a sequel.</a:t>
            </a:r>
          </a:p>
          <a:p>
            <a:r>
              <a:t>Hera Pheri.</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1587370860.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01587371134.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You can spot the red jacket atop the train from a mile away.</a:t>
            </a:r>
          </a:p>
          <a:p>
            <a:r>
              <a:rPr dirty="0"/>
              <a:t>Shah Rukh Khan going </a:t>
            </a:r>
            <a:r>
              <a:rPr dirty="0" err="1"/>
              <a:t>Chhaiyya</a:t>
            </a:r>
            <a:r>
              <a:rPr dirty="0"/>
              <a:t> </a:t>
            </a:r>
            <a:r>
              <a:rPr dirty="0" err="1"/>
              <a:t>chhaiyya</a:t>
            </a:r>
            <a:r>
              <a:rPr dirty="0"/>
              <a:t> in </a:t>
            </a:r>
            <a:r>
              <a:rPr dirty="0" err="1"/>
              <a:t>Dil</a:t>
            </a:r>
            <a:r>
              <a:rPr dirty="0"/>
              <a:t> Se.</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11587371145.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Are you already predicting which your </a:t>
            </a:r>
            <a:r>
              <a:rPr lang="en-IN" dirty="0"/>
              <a:t>colleague</a:t>
            </a:r>
            <a:r>
              <a:rPr dirty="0"/>
              <a:t> will win?</a:t>
            </a:r>
          </a:p>
          <a:p>
            <a:r>
              <a:rPr dirty="0"/>
              <a:t>Need we say more?</a:t>
            </a:r>
          </a:p>
          <a:p>
            <a:r>
              <a:rPr dirty="0" err="1"/>
              <a:t>Mohra</a:t>
            </a:r>
            <a:r>
              <a:rPr dirty="0"/>
              <a:t>.</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21587371159.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Come on, buck up!</a:t>
            </a:r>
          </a:p>
          <a:p>
            <a:r>
              <a:rPr dirty="0"/>
              <a:t>A dancer like Bollywood has never seen and will never see. </a:t>
            </a:r>
          </a:p>
          <a:p>
            <a:r>
              <a:rPr dirty="0" err="1"/>
              <a:t>Mithun</a:t>
            </a:r>
            <a:r>
              <a:rPr dirty="0"/>
              <a:t> Chakraborty in Disco Dancer.</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31587371176.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 little time for our favourite classics.</a:t>
            </a:r>
          </a:p>
          <a:p>
            <a:r>
              <a:t>Iconic. Must watch.</a:t>
            </a:r>
          </a:p>
          <a:p>
            <a:r>
              <a:t>Gabbar’s dialogue in Sholay.</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41587371189.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Ready for more?</a:t>
            </a:r>
          </a:p>
          <a:p>
            <a:r>
              <a:t>The original Bollywood pair.</a:t>
            </a:r>
          </a:p>
          <a:p>
            <a:r>
              <a:t>Nargis and Raj Kapoor in Shree 420.</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Let’s start with the easy ones.</a:t>
            </a:r>
          </a:p>
          <a:p>
            <a:endParaRPr/>
          </a:p>
          <a:p>
            <a:r>
              <a:t>Shah Rukh Khan had everyone wearing ‘cool’ neck chains and Kajol beat him at basketball.</a:t>
            </a:r>
          </a:p>
          <a:p>
            <a:r>
              <a:t>Yup, Kuch Kuch Hota Hai!</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51587371200.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Wait for the next one!</a:t>
            </a:r>
          </a:p>
          <a:p>
            <a:r>
              <a:t>One of the earliest songs on a shikara.</a:t>
            </a:r>
          </a:p>
          <a:p>
            <a:r>
              <a:t>Kashmir Ki Kali.</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61587371211.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We’re talking of the original one.</a:t>
            </a:r>
          </a:p>
          <a:p>
            <a:r>
              <a:t>Sri Devi and Jeetendra in their best ’80s form.</a:t>
            </a:r>
          </a:p>
          <a:p>
            <a:r>
              <a:t>Himmatwala.</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71587371224.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Now for the battle of the champions!</a:t>
            </a:r>
          </a:p>
          <a:p>
            <a:r>
              <a:t>Amitabh Bachchan at his weepy best.</a:t>
            </a:r>
          </a:p>
          <a:p>
            <a:r>
              <a:t>Sharaabi.</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81587371238.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Feel the tricky ones coming in?</a:t>
            </a:r>
          </a:p>
          <a:p>
            <a:r>
              <a:t>Among Shah Rukh Khan’s earliest.</a:t>
            </a:r>
          </a:p>
          <a:p>
            <a:r>
              <a:t>Chamatkar.</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191587371252.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Penultimate one. Get set go.</a:t>
            </a:r>
          </a:p>
          <a:p>
            <a:r>
              <a:t>Out and out entertainer in the first half, tear-jerker in the second.</a:t>
            </a:r>
          </a:p>
          <a:p>
            <a:r>
              <a:t>Ishq.</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21587371034.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201587371266.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Bombay To Goa, a road film in which the two main characters are called Rajesh and Khanna, respectively.</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BAE5-9827-4FC3-95F6-189979FFF443}"/>
              </a:ext>
            </a:extLst>
          </p:cNvPr>
          <p:cNvSpPr>
            <a:spLocks noGrp="1"/>
          </p:cNvSpPr>
          <p:nvPr>
            <p:ph type="title"/>
          </p:nvPr>
        </p:nvSpPr>
        <p:spPr>
          <a:xfrm>
            <a:off x="457200" y="1170184"/>
            <a:ext cx="8229600" cy="1143000"/>
          </a:xfrm>
        </p:spPr>
        <p:txBody>
          <a:bodyPr/>
          <a:lstStyle/>
          <a:p>
            <a:r>
              <a:rPr lang="en-IN" dirty="0"/>
              <a:t>THANK YOU !!!</a:t>
            </a:r>
          </a:p>
        </p:txBody>
      </p:sp>
      <p:sp>
        <p:nvSpPr>
          <p:cNvPr id="3" name="Content Placeholder 2">
            <a:extLst>
              <a:ext uri="{FF2B5EF4-FFF2-40B4-BE49-F238E27FC236}">
                <a16:creationId xmlns:a16="http://schemas.microsoft.com/office/drawing/2014/main" id="{EB85649E-A432-47D6-96B3-7914AE69C881}"/>
              </a:ext>
            </a:extLst>
          </p:cNvPr>
          <p:cNvSpPr>
            <a:spLocks noGrp="1"/>
          </p:cNvSpPr>
          <p:nvPr>
            <p:ph idx="1"/>
          </p:nvPr>
        </p:nvSpPr>
        <p:spPr>
          <a:xfrm>
            <a:off x="570321" y="1635551"/>
            <a:ext cx="8229600" cy="4525963"/>
          </a:xfrm>
        </p:spPr>
        <p:txBody>
          <a:bodyPr/>
          <a:lstStyle/>
          <a:p>
            <a:pPr marL="0" indent="0">
              <a:buNone/>
            </a:pPr>
            <a:r>
              <a:rPr lang="en-IN" dirty="0"/>
              <a:t>				</a:t>
            </a:r>
          </a:p>
          <a:p>
            <a:pPr marL="0" indent="0">
              <a:buNone/>
            </a:pPr>
            <a:r>
              <a:rPr lang="en-IN" dirty="0"/>
              <a:t>					</a:t>
            </a:r>
          </a:p>
          <a:p>
            <a:pPr marL="0" indent="0">
              <a:buNone/>
            </a:pPr>
            <a:r>
              <a:rPr lang="en-IN" dirty="0"/>
              <a:t>				HOPE YOU ENJOYED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287052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What’s next?</a:t>
            </a:r>
          </a:p>
          <a:p>
            <a:endParaRPr/>
          </a:p>
          <a:p>
            <a:r>
              <a:t>One of our dashing cover girls, Taapsee Pannu says “NO means NO”.</a:t>
            </a:r>
          </a:p>
          <a:p>
            <a:r>
              <a:t>You got it, it’s Pink.</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31587371050.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Moving on.</a:t>
            </a:r>
          </a:p>
          <a:p>
            <a:endParaRPr/>
          </a:p>
          <a:p>
            <a:r>
              <a:t>They are all one.</a:t>
            </a:r>
          </a:p>
          <a:p>
            <a:r>
              <a:t>Oh My God!</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ollywoodpic41587371063.jpg"/>
          <p:cNvPicPr>
            <a:picLocks noChangeAspect="1"/>
          </p:cNvPicPr>
          <p:nvPr/>
        </p:nvPicPr>
        <p:blipFill>
          <a:blip r:embed="rId2"/>
          <a:stretch>
            <a:fillRect/>
          </a:stretch>
        </p:blipFill>
        <p:spPr>
          <a:xfrm>
            <a:off x="914400" y="914400"/>
            <a:ext cx="7315200" cy="548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Warming up?</a:t>
            </a:r>
          </a:p>
          <a:p>
            <a:r>
              <a:t>Ajay Devgn with his photographic memory.</a:t>
            </a:r>
          </a:p>
          <a:p>
            <a:r>
              <a:t>Drishyam.</a:t>
            </a:r>
          </a:p>
        </p:txBody>
      </p:sp>
      <p:sp>
        <p:nvSpPr>
          <p:cNvPr id="3" name="Subtitle 2"/>
          <p:cNvSpPr>
            <a:spLocks noGrp="1"/>
          </p:cNvSpPr>
          <p:nvPr>
            <p:ph type="subTitle" idx="1"/>
          </p:nvPr>
        </p:nvSpPr>
        <p:spPr/>
        <p:txBody>
          <a:bodyPr/>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TotalTime>
  <Words>489</Words>
  <Application>Microsoft Office PowerPoint</Application>
  <PresentationFormat>On-screen Show (4:3)</PresentationFormat>
  <Paragraphs>66</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Lets Start With The Pictography Game !</vt:lpstr>
      <vt:lpstr>PowerPoint Presentation</vt:lpstr>
      <vt:lpstr>Let’s start with the easy ones.  Shah Rukh Khan had everyone wearing ‘cool’ neck chains and Kajol beat him at basketball. Yup, Kuch Kuch Hota Hai!</vt:lpstr>
      <vt:lpstr>PowerPoint Presentation</vt:lpstr>
      <vt:lpstr>What’s next?  One of our dashing cover girls, Taapsee Pannu says “NO means NO”. You got it, it’s Pink.</vt:lpstr>
      <vt:lpstr>PowerPoint Presentation</vt:lpstr>
      <vt:lpstr>Moving on.  They are all one. Oh My God!</vt:lpstr>
      <vt:lpstr>PowerPoint Presentation</vt:lpstr>
      <vt:lpstr>Warming up? Ajay Devgn with his photographic memory. Drishyam.</vt:lpstr>
      <vt:lpstr>PowerPoint Presentation</vt:lpstr>
      <vt:lpstr>Oh, don’t fret. There are many more. Arjun Kapoor up north meets Alia Bhatt down south in this Chetan Bhagat biographical story. 2 States.</vt:lpstr>
      <vt:lpstr>PowerPoint Presentation</vt:lpstr>
      <vt:lpstr>Now for a little bit of old? Modern classic. Two of the three ruling Khans come together for the first time. Andaz Apna Apna.</vt:lpstr>
      <vt:lpstr>PowerPoint Presentation</vt:lpstr>
      <vt:lpstr>Let’s get on with the slightly tough ones. “Men are like chairs. A girl must keep changing until she finds a comfortable one.” You need to love your life to know this film. Dear Zindagi.</vt:lpstr>
      <vt:lpstr>PowerPoint Presentation</vt:lpstr>
      <vt:lpstr>Are you enjoying? The film broke all records at the box office over 25 years ago. The didis are still wanting their devars to be as endearing. Hum Aapke Hain Koun…!</vt:lpstr>
      <vt:lpstr>PowerPoint Presentation</vt:lpstr>
      <vt:lpstr>Come on, buck up! This one was so popular, it returned with a sequel. Hera Pheri.</vt:lpstr>
      <vt:lpstr>PowerPoint Presentation</vt:lpstr>
      <vt:lpstr>You can spot the red jacket atop the train from a mile away. Shah Rukh Khan going Chhaiyya chhaiyya in Dil Se.</vt:lpstr>
      <vt:lpstr>PowerPoint Presentation</vt:lpstr>
      <vt:lpstr>Are you already predicting which your colleague will win? Need we say more? Mohra.</vt:lpstr>
      <vt:lpstr>PowerPoint Presentation</vt:lpstr>
      <vt:lpstr>Come on, buck up! A dancer like Bollywood has never seen and will never see.  Mithun Chakraborty in Disco Dancer.</vt:lpstr>
      <vt:lpstr>PowerPoint Presentation</vt:lpstr>
      <vt:lpstr>A little time for our favourite classics. Iconic. Must watch. Gabbar’s dialogue in Sholay.</vt:lpstr>
      <vt:lpstr>PowerPoint Presentation</vt:lpstr>
      <vt:lpstr>Ready for more? The original Bollywood pair. Nargis and Raj Kapoor in Shree 420.</vt:lpstr>
      <vt:lpstr>PowerPoint Presentation</vt:lpstr>
      <vt:lpstr>Wait for the next one! One of the earliest songs on a shikara. Kashmir Ki Kali.</vt:lpstr>
      <vt:lpstr>PowerPoint Presentation</vt:lpstr>
      <vt:lpstr>We’re talking of the original one. Sri Devi and Jeetendra in their best ’80s form. Himmatwala.</vt:lpstr>
      <vt:lpstr>PowerPoint Presentation</vt:lpstr>
      <vt:lpstr>Now for the battle of the champions! Amitabh Bachchan at his weepy best. Sharaabi.</vt:lpstr>
      <vt:lpstr>PowerPoint Presentation</vt:lpstr>
      <vt:lpstr>Feel the tricky ones coming in? Among Shah Rukh Khan’s earliest. Chamatkar.</vt:lpstr>
      <vt:lpstr>PowerPoint Presentation</vt:lpstr>
      <vt:lpstr>Penultimate one. Get set go. Out and out entertainer in the first half, tear-jerker in the second. Ishq.</vt:lpstr>
      <vt:lpstr>PowerPoint Presentation</vt:lpstr>
      <vt:lpstr>Bombay To Goa, a road film in which the two main characters are called Rajesh and Khanna, respectively.</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The Pictography Game !</dc:title>
  <dc:subject/>
  <dc:creator/>
  <cp:keywords/>
  <dc:description>generated using python-pptx</dc:description>
  <cp:lastModifiedBy>Rohit Shende</cp:lastModifiedBy>
  <cp:revision>9</cp:revision>
  <dcterms:created xsi:type="dcterms:W3CDTF">2013-01-27T09:14:16Z</dcterms:created>
  <dcterms:modified xsi:type="dcterms:W3CDTF">2020-10-14T15:37:10Z</dcterms:modified>
  <cp:category/>
</cp:coreProperties>
</file>