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vnd.openxmlformats-officedocument.presentationml.tags+xml" PartName="/ppt/tags/tag5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j p g "   T y p e = " h t t p : / / s c h e m a s . o p e n x m l f o r m a t s . o r g / o f f i c e D o c u m e n t / 2 0 0 6 / r e l a t i o n s h i p s / i m a g e " / > < R e l a t i o n s h i p   I d = " r I d 3 "   T a r g e t = " / p p t / m e d i a / i m a g e 3 . j p g "   T y p e = " h t t p : / / s c h e m a s . o p e n x m l f o r m a t s . o r g / o f f i c e D o c u m e n t / 2 0 0 6 / r e l a t i o n s h i p s / i m a g e " / > < R e l a t i o n s h i p   I d = " r I d 4 "   T a r g e t = " / p p t / m e d i a / i m a g e 4 . j p g "   T y p e = " h t t p : / / s c h e m a s . o p e n x m l f o r m a t s . o r g / o f f i c e D o c u m e n t / 2 0 0 6 / r e l a t i o n s h i p s / i m a g e " / > < R e l a t i o n s h i p   I d = " r I d 5 "   T a r g e t = " / p p t / m e d i a / i m a g e 5 . j p g "   T y p e = " h t t p : / / s c h e m a s . o p e n x m l f o r m a t s . o r g / o f f i c e D o c u m e n t / 2 0 0 6 / r e l a t i o n s h i p s / i m a g e " / > < R e l a t i o n s h i p   I d = " r I d 6 "   T a r g e t = " / p p t / m e d i a / i m a g e 6 . j p e g "   T y p e = " h t t p : / / s c h e m a s . o p e n x m l f o r m a t s . o r g / o f f i c e D o c u m e n t / 2 0 0 6 / r e l a t i o n s h i p s / i m a g e " / > < R e l a t i o n s h i p   I d = " r I d 7 "   T a r g e t = " / p p t / m e d i a / i m a g e 7 . j p e g "   T y p e = " h t t p : / / s c h e m a s . o p e n x m l f o r m a t s . o r g / o f f i c e D o c u m e n t / 2 0 0 6 / r e l a t i o n s h i p s / i m a g e " / > < R e l a t i o n s h i p   I d = " r I d 8 "   T a r g e t = " / p p t / m e d i a / i m a g e 8 . j p g "   T y p e = " h t t p : / / s c h e m a s . o p e n x m l f o r m a t s . o r g / o f f i c e D o c u m e n t / 2 0 0 6 / r e l a t i o n s h i p s / i m a g e " / > < R e l a t i o n s h i p   I d = " r I d 9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0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1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2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R a l e w a y " / > < p : r e g u l a r   r : i d = " r I d 1 6 " / > < p : b o l d   r : i d = " r I d 1 8 " / > < / p : e m b e d d e d F o n t > < p : e m b e d d e d F o n t > < p : f o n t   t y p e f a c e = " L a t o " / > < p : b o l d   r : i d = " r I d 1 9 " / > < / p : e m b e d d e d F o n t > < p : e m b e d d e d F o n t > < p : f o n t   t y p e f a c e = " R a l e w a y - d e m i _ b o l d " / > < p : r e g u l a r   r : i d = " r I d 1 7 " / > < / p : e m b e d d e d F o n t > < p : e m b e d d e d F o n t > < p : f o n t   t y p e f a c e = " O p e n   S a n s - d e m i _ b o l d " / > < p : r e g u l a r   r : i d = " r I d 2 1 " / > < / p : e m b e d d e d F o n t > < p : e m b e d d e d F o n t > < p : f o n t   t y p e f a c e = " O p e n   S a n s " / > < p : r e g u l a r   r : i d = " r I d 2 0 " / > < p : b o l d   r : i d = " r I d 2 2 " / > < / p : e m b e d d e d F o n t > < / p : e m b e d d e d F o n t L s t > < p : c u s t D a t a L s t > < p : t a g s   r : i d = " r I d 2 3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t a b l e S t y l e s . x m l "   T y p e = " h t t p : / / s c h e m a s . o p e n x m l f o r m a t s . o r g / o f f i c e D o c u m e n t / 2 0 0 6 / r e l a t i o n s h i p s / t a b l e S t y l e s " / > < R e l a t i o n s h i p   I d = " r I d 1 6 "   T a r g e t = " f o n t s / f o n t 1 . f n t d a t a "   T y p e = " h t t p : / / s c h e m a s . o p e n x m l f o r m a t s . o r g / o f f i c e D o c u m e n t / 2 0 0 6 / r e l a t i o n s h i p s / f o n t " / > < R e l a t i o n s h i p   I d = " r I d 1 7 "   T a r g e t = " f o n t s / f o n t 2 . f n t d a t a "   T y p e = " h t t p : / / s c h e m a s . o p e n x m l f o r m a t s . o r g / o f f i c e D o c u m e n t / 2 0 0 6 / r e l a t i o n s h i p s / f o n t " / > < R e l a t i o n s h i p   I d = " r I d 1 8 "   T a r g e t = " f o n t s / f o n t 3 . f n t d a t a "   T y p e = " h t t p : / / s c h e m a s . o p e n x m l f o r m a t s . o r g / o f f i c e D o c u m e n t / 2 0 0 6 / r e l a t i o n s h i p s / f o n t " / > < R e l a t i o n s h i p   I d = " r I d 1 9 "   T a r g e t = " f o n t s / f o n t 4 . f n t d a t a "   T y p e = " h t t p : / / s c h e m a s . o p e n x m l f o r m a t s . o r g / o f f i c e D o c u m e n t / 2 0 0 6 / r e l a t i o n s h i p s / f o n t " / > < R e l a t i o n s h i p   I d = " r I d 2 0 "   T a r g e t = " f o n t s / f o n t 5 . f n t d a t a "   T y p e = " h t t p : / / s c h e m a s . o p e n x m l f o r m a t s . o r g / o f f i c e D o c u m e n t / 2 0 0 6 / r e l a t i o n s h i p s / f o n t " / > < R e l a t i o n s h i p   I d = " r I d 2 1 "   T a r g e t = " f o n t s / f o n t 6 . f n t d a t a "   T y p e = " h t t p : / / s c h e m a s . o p e n x m l f o r m a t s . o r g / o f f i c e D o c u m e n t / 2 0 0 6 / r e l a t i o n s h i p s / f o n t " / > < R e l a t i o n s h i p   I d = " r I d 2 2 "   T a r g e t = " f o n t s / f o n t 7 . f n t d a t a "   T y p e = " h t t p : / / s c h e m a s . o p e n x m l f o r m a t s . o r g / o f f i c e D o c u m e n t / 2 0 0 6 / r e l a t i o n s h i p s / f o n t " / > < R e l a t i o n s h i p   I d = " r I d 2 3 "   T a r g e t = " t a g s / t a g 5 . x m l "   T y p e = " h t t p : / / s c h e m a s . o p e n x m l f o r m a t s . o r g / o f f i c e D o c u m e n t / 2 0 0 6 / r e l a t i o n s h i p s / t a g s " / > < R e l a t i o n s h i p   I d = " r I d 2 4 "   T a r g e t = " p r e s P r o p s . x m l "   T y p e = " h t t p : / / s c h e m a s . o p e n x m l f o r m a t s . o r g / o f f i c e D o c u m e n t / 2 0 0 6 / r e l a t i o n s h i p s / p r e s P r o p s " / > < R e l a t i o n s h i p   I d = " r I d 2 5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j p g "   T y p e = " h t t p : / / s c h e m a s . o p e n x m l f o r m a t s . o r g / o f f i c e D o c u m e n t / 2 0 0 6 / r e l a t i o n s h i p s / i m a g e " / > < R e l a t i o n s h i p   I d = " r I d 3 "   T a r g e t = " . . / m e d i a / i m a g e 5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b g > < p : b g P r > < a : b l i p F i l l   d p i = " 0 "   r o t W i t h S h a p e = " 1 " > < a : b l i p   r : e m b e d = " r I d 2 " > < a : a l p h a M o d F i x   a m t = " 1 0 0 0 0 0 " / > < / a : b l i p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D 7 9 C 9 2 D 2 - 3 5 3 E - 4 8 0 F - 8 E 9 D - 1 A C D C B 9 D E 5 F B } " > < a 1 6 : c r e a t i o n I d   x m l n s : a 1 6 = " h t t p : / / s c h e m a s . m i c r o s o f t . c o m / o f f i c e / d r a w i n g / 2 0 1 0 / m a i n "   i d = " { 0 7 7 D C 0 8 0 - 8 9 E F - 4 B 6 1 - 9 C B 3 - 0 F D 3 5 A 6 C A E 5 3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9 3 3 4 5 0 "   y = " 6 1 9 1 2 5 " / > < a : e x t   c x = " 3 2 0 0 4 0 0 "   c y = " 3 6 8 3 4 2 3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b l i p F i l l   d p i = " 0 "   r o t W i t h S h a p e = " 1 " > < a : b l i p   r : e m b e d = " r I d 3 " / > < a : s t r e t c h > < a : f i l l R e c t   b = " 0 "   l = " - 2 9 0 0 0 "   r = " - 2 2 0 0 0 " / > < / a : s t r e t c h > < / a : b l i p F i l l > < a : l n   c a p = " f l a t "   w = " 2 8 5 7 5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> < / a : t > < / a : r > < a : e n d P a r a R P r   d i r t y = " 0 "   l a n g = " e n - U S " / > < / a : p > < / p : t x B o d y > < / p : s p > < p : g r p S p > < p : n v G r p S p P r > < p : c N v P r   i d = " 3 "   n a m e = " " > < a : e x t L s t > < a : e x t   u r i = " { 8 E 2 C A C 2 A - 0 F 0 8 - 4 6 F 4 - B 4 E 9 - C 5 1 5 5 C 0 3 F A 0 7 } " > < a 1 6 : c r e a t i o n I d   x m l n s : a 1 6 = " h t t p : / / s c h e m a s . m i c r o s o f t . c o m / o f f i c e / d r a w i n g / 2 0 1 0 / m a i n "   i d = " { 3 F 5 F 0 9 9 0 - 9 C F E - 4 C 9 8 - 9 3 A 0 - 0 9 3 0 6 E E 2 2 6 F 4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3 4 7 6 6 2 "   y = " 2 9 9 5 6 1 2 " / > < a : e x t   c x = " 1 0 6 7 4 2 8 "   c y = " 1 0 0 4 8 8 7 " / > < a : c h O f f   x = " 3 4 7 6 6 2 "   y = " 2 9 9 5 6 1 2 " / > < a : c h E x t   c x = " 1 0 6 7 4 2 8 "   c y = " 1 0 0 4 8 8 7 " / > < / a : x f r m > < / p : g r p S p P r > < p : s p > < p : n v S p P r > < p : c N v P r   i d = " 4 "   n a m e = " " > < a : e x t L s t > < a : e x t   u r i = " { 0 A A 8 5 9 3 8 - 1 E 3 7 - 4 6 5 D - 9 4 9 D - D 7 0 8 D 6 1 9 4 0 B E } " > < a 1 6 : c r e a t i o n I d   x m l n s : a 1 6 = " h t t p : / / s c h e m a s . m i c r o s o f t . c o m / o f f i c e / d r a w i n g / 2 0 1 0 / m a i n "   i d = " { C 0 C D F 6 D 2 - 7 5 1 9 - 4 A C 0 - 9 2 C 6 - 9 D 2 1 2 E 7 3 A E 1 0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1 1 6 6 8 1 2 "   y = " 3 7 1 4 7 5 0 " / > < a : e x t   c x = " 2 4 8 2 7 8 "   c y = " 2 8 5 7 5 0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n o F i l l / > < a : l n   c a p = " f l a t "   w = " 2 8 5 7 5 " > < a : s o l i d F i l l > < a : s c h e m e C l r   v a l = " b g 1 "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3 E A 5 C B 1 7 - 7 2 8 4 - 4 E 2 3 - B F 9 5 - 9 E C D C 1 2 0 B 5 1 D } " > < a 1 6 : c r e a t i o n I d   x m l n s : a 1 6 = " h t t p : / / s c h e m a s . m i c r o s o f t . c o m / o f f i c e / d r a w i n g / 2 0 1 0 / m a i n "   i d = " { 9 4 1 D 5 3 D 3 - 8 6 F 2 - 4 E 9 5 - 8 1 5 A - 0 4 F 1 4 1 3 6 6 6 5 A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5 7 6 2 6 2 "   y = " 2 9 9 5 6 1 2 " / > < a : e x t   c x = " 6 9 5 1 7 9 "   c y = " 8 0 0 1 0 0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s o l i d F i l l > < a : s c h e m e C l r   v a l = " b g 1 " > < a : l u m M o d   v a l = " 9 5 0 0 0 " / > < / a : s c h e m e C l r > < / a : s o l i d F i l l > < a : l n   c a p = " f l a t "   w = " 2 8 5 7 5 " > < a : n o F i l l / > < a : p r s t D a s h   v a l = " s o l i d " / > < a : r o u n d / > < / a : l n > < a : e f f e c t L s t > < a : o u t e r S h d w   b l u r R a d = " 1 2 7 0 0 0 "   d i r = " 9 0 0 0 0 0 0 "   d i s t = " 5 7 1 5 0 " > < a : s r g b C l r   v a l = " 3 f 3 f 3 f " > < a : a l p h a   v a l = " 2 5 0 0 0 " / > < / a : s r g b C l r > < / a : o u t e r S h d w > < / a : e f f e c t L s t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3 3 2 0 1 8 3 0 - A 8 E 8 - 4 B F D - 8 9 B 6 - 0 E 1 B E B 8 A A 3 2 3 } " > < a 1 6 : c r e a t i o n I d   x m l n s : a 1 6 = " h t t p : / / s c h e m a s . m i c r o s o f t . c o m / o f f i c e / d r a w i n g / 2 0 1 0 / m a i n "   i d = " { F F 3 0 9 C 8 0 - 7 E 9 1 - 4 E 6 C - 9 0 C 1 - 0 8 2 6 5 F E 3 0 8 8 E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3 4 7 6 6 2 "   y = " 3 1 6 2 3 0 0 " / > < a : e x t   c x = " 1 3 3 3 5 0 "   c y = " 1 5 3 4 7 5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n o F i l l / > < a : l n   c a p = " f l a t "   w = " 2 8 5 7 5 " > < a : s o l i d F i l l > < a : s c h e m e C l r   v a l = " b g 1 "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g r p S p > < p : n v G r p S p P r > < p : c N v P r   i d = " 7 "   n a m e = " " > < a : e x t L s t > < a : e x t   u r i = " { D B D 0 D 7 4 4 - 6 0 7 F - 4 9 4 E - A 4 9 1 - 2 B 5 D 6 B C C A 2 6 C } " > < a 1 6 : c r e a t i o n I d   x m l n s : a 1 6 = " h t t p : / / s c h e m a s . m i c r o s o f t . c o m / o f f i c e / d r a w i n g / 2 0 1 0 / m a i n "   i d = " { A 6 6 4 D A 9 0 - 1 5 C 4 - 4 8 A 0 - B A F F - 8 5 D 2 6 0 6 6 7 C 8 4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3 6 9 5 7 0 0 "   y = " 9 8 1 0 7 5 " / > < a : e x t   c x = " 9 3 8 2 1 2 "   c y = " 9 7 1 5 5 0 " / > < a : c h O f f   x = " 3 6 9 5 7 0 0 "   y = " 9 8 1 0 7 5 " / > < a : c h E x t   c x = " 9 3 8 2 1 2 "   c y = " 9 7 1 5 5 0 " / > < / a : x f r m > < / p : g r p S p P r > < p : s p > < p : n v S p P r > < p : c N v P r   i d = " 8 "   n a m e = " " > < a : e x t L s t > < a : e x t   u r i = " { B 7 A 6 B F 3 6 - 5 F 2 1 - 4 5 1 9 - A 9 6 D - C 4 C 2 4 A A C E 5 3 F } " > < a 1 6 : c r e a t i o n I d   x m l n s : a 1 6 = " h t t p : / / s c h e m a s . m i c r o s o f t . c o m / o f f i c e / d r a w i n g / 2 0 1 0 / m a i n "   i d = " { 6 0 0 5 0 9 9 9 - C 1 D 5 - 4 F C B - B 7 E 8 - A 0 8 2 5 1 D F 7 6 9 7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3 7 8 1 4 2 5 "   y = " 1 1 5 2 5 2 5 " / > < a : e x t   c x = " 6 9 5 1 7 9 "   c y = " 8 0 0 1 0 0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s o l i d F i l l > < a : s c h e m e C l r   v a l = " b g 1 " > < a : l u m M o d   v a l = " 9 5 0 0 0 " / > < / a : s c h e m e C l r > < / a : s o l i d F i l l > < a : l n   c a p = " f l a t "   w = " 2 8 5 7 5 " > < a : n o F i l l / > < a : p r s t D a s h   v a l = " s o l i d " / > < a : r o u n d / > < / a : l n > < a : e f f e c t L s t > < a : o u t e r S h d w   b l u r R a d = " 1 2 7 0 0 0 "   d i r = " 9 0 0 0 0 0 0 "   d i s t = " 5 7 1 5 0 " > < a : s r g b C l r   v a l = " 3 f 3 f 3 f " > < a : a l p h a   v a l = " 2 5 0 0 0 " / > < / a : s r g b C l r > < / a : o u t e r S h d w > < / a : e f f e c t L s t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> < / a : t > < / a : r > < a : e n d P a r a R P r   d i r t y = " 0 "   l a n g = " e n - U S " / > < / a : p > < / p : t x B o d y > < / p : s p > < p : s p > < p : n v S p P r > < p : c N v P r   i d = " 9 "   n a m e = " " > < a : e x t L s t > < a : e x t   u r i = " { 9 3 3 2 2 4 A 0 - F E B 8 - 4 A 9 6 - B 1 C 7 - 4 4 7 E E B 4 6 6 9 1 0 } " > < a 1 6 : c r e a t i o n I d   x m l n s : a 1 6 = " h t t p : / / s c h e m a s . m i c r o s o f t . c o m / o f f i c e / d r a w i n g / 2 0 1 0 / m a i n "   i d = " { B 1 9 8 C 4 B D - 3 5 A A - 4 6 E 5 - B 9 5 2 - 8 0 E C 4 0 8 E 6 A 3 6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4 5 0 0 5 6 2 "   y = " 1 6 2 4 0 1 2 " / > < a : e x t   c x = " 1 3 3 3 5 0 "   c y = " 1 5 3 4 7 5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n o F i l l / > < a : l n   c a p = " f l a t "   w = " 2 8 5 7 5 " > < a : s o l i d F i l l > < a : s c h e m e C l r   v a l = " b g 1 "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0 6 B 4 B 9 4 6 - B E 3 0 - 4 E C 5 - A 3 0 A - 7 C B C 6 5 9 D D 1 B E } " > < a 1 6 : c r e a t i o n I d   x m l n s : a 1 6 = " h t t p : / / s c h e m a s . m i c r o s o f t . c o m / o f f i c e / d r a w i n g / 2 0 1 0 / m a i n "   i d = " { 6 8 9 A D F 5 2 - 1 6 D A - 4 0 1 A - B A B D - E 0 0 8 E 5 F 9 4 B 2 D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3 6 9 5 7 0 0 "   y = " 9 8 1 0 7 5 " / > < a : e x t   c x = " 2 4 8 2 7 8 "   c y = " 2 8 5 7 5 0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n o F i l l / > < a : l n   c a p = " f l a t "   w = " 2 8 5 7 5 " > < a : s o l i d F i l l > < a : s c h e m e C l r   v a l = " b g 1 "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1 1 "   n a m e = " T i t l e   1 " > < a : e x t L s t > < a : e x t   u r i = " { E E 3 C C 4 B 0 - 7 3 C 7 - 4 E A 1 - B 5 B 5 - F C 3 8 1 4 A D A 2 4 C } " > < a 1 6 : c r e a t i o n I d   x m l n s : a 1 6 = " h t t p : / / s c h e m a s . m i c r o s o f t . c o m / o f f i c e / d r a w i n g / 2 0 1 0 / m a i n "   i d = " { C C C 1 7 E E A - 7 3 4 D - 4 C 0 A - A 2 A 3 - 5 3 A 0 7 5 D 5 D 5 C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2 4 3 7 5 "   y = " 1 8 6 3 8 9 6 " / > < a : e x t   c x = " 4 1 9 1 0 0 0 "   c y = " 1 0 8 8 8 5 3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d e f R P r   b = " 1 "   d i r t y = " 0 "   l a n g = " e n - U S "   s z = " 3 6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2 "   n a m e = " S u b t i t l e   2 " > < a : e x t L s t > < a : e x t   u r i = " { E 3 8 D 9 C 6 E - F 9 C C - 4 B E B - A F 7 4 - C 3 E 6 6 6 C C E 9 5 D } " > < a 1 6 : c r e a t i o n I d   x m l n s : a 1 6 = " h t t p : / / s c h e m a s . m i c r o s o f t . c o m / o f f i c e / d r a w i n g / 2 0 1 0 / m a i n "   i d = " { 6 2 5 E B 7 A 1 - 3 2 9 7 - 4 A 2 7 - 9 3 B F - 0 C D F 5 8 D B E A 3 7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4 5 2 4 5 7 2 "   y = " 2 9 5 2 7 5 0 " / > < a : e x t   c x = " 4 1 9 2 8 2 5 "   c y = " 4 7 2 8 7 0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6 0 0 " > < a : s o l i d F i l l > < a : s c h e m e C l r   v a l = " b g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1 3 "   n a m e = " S l i d e   N u m b e r   P l a c e h o l d e r   5 " > < a : e x t L s t > < a : e x t   u r i = " { 4 6 5 6 6 2 7 6 - 6 7 9 9 - 4 4 2 8 - 9 0 9 1 - 7 5 2 3 7 C 1 D 2 B 6 C } " > < a 1 6 : c r e a t i o n I d   x m l n s : a 1 6 = " h t t p : / / s c h e m a s . m i c r o s o f t . c o m / o f f i c e / d r a w i n g / 2 0 1 0 / m a i n "   i d = " { F 2 1 9 0 3 9 7 - 4 6 6 3 - 4 F 1 E - B 3 1 8 - 4 F C B 1 C 4 1 C 7 A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4 "   n a m e = " F o o t e r   P l a c e h o l d e r   4 " > < a : e x t L s t > < a : e x t   u r i = " { 8 C 9 8 9 3 F E - 0 F 6 3 - 4 1 A 1 - A 2 D 9 - 2 B 2 C E C 9 3 8 A 9 D } " > < a 1 6 : c r e a t i o n I d   x m l n s : a 1 6 = " h t t p : / / s c h e m a s . m i c r o s o f t . c o m / o f f i c e / d r a w i n g / 2 0 1 0 / m a i n "   i d = " { E F D 4 B 2 F 0 - 8 B 9 6 - 4 8 C 2 - 9 4 F E - E 3 E 8 4 9 7 C D F 2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5 "   n a m e = " D a t e   P l a c e h o l d e r   3 " > < a : e x t L s t > < a : e x t   u r i = " { 5 F 1 2 5 C 7 3 - F 2 2 F - 4 0 B E - 9 3 7 E - 7 2 D D D F D 0 2 C 9 2 } " > < a 1 6 : c r e a t i o n I d   x m l n s : a 1 6 = " h t t p : / / s c h e m a s . m i c r o s o f t . c o m / o f f i c e / d r a w i n g / 2 0 1 0 / m a i n "   i d = " { 9 9 A E 4 9 F E - 2 3 6 D - 4 7 D A - 9 D 5 B - E 4 1 F A F 7 A 2 5 8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4 5 6 F 9 4 E 6 - 1 0 3 F - 4 7 6 3 - 9 2 3 5 - 2 A 5 3 8 6 9 7 F C F 6 } " > < p 1 4 : c r e a t i o n I d   x m l n s : p 1 4 = " h t t p : / / s c h e m a s . m i c r o s o f t . c o m / o f f i c e / p o w e r p o i n t / 2 0 1 0 / m a i n "   v a l = " 1 6 6 4 0 1 6 2 1 3 5 8 6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F 2 3 6 4 3 D C - 6 C C 6 - 4 3 A 6 - 8 2 E 2 - A C 4 8 5 C 5 A D 4 0 0 } " > < a 1 6 : c r e a t i o n I d   x m l n s : a 1 6 = " h t t p : / / s c h e m a s . m i c r o s o f t . c o m / o f f i c e / d r a w i n g / 2 0 1 0 / m a i n "   i d = " { 7 B B E A C 3 6 - F D B D - 4 5 D 7 - 8 D 3 B - 5 5 B D 7 7 0 8 B 4 9 E } " / > < / a : e x t > < / a : e x t L s t > < / p : c N v P r > < p : c N v S p P r > < a : s p L o c k s   n o C h a n g e A s p e c t = " f a l s e " / > < / p : c N v S p P r > < p : n v P r / > < / p : n v S p P r > < p : s p P r > < a : x f r m   f l i p H = " t r u e "   f l i p V = " f a l s e "   r o t = " 0 " > < a : o f f   x = " 6 1 7 2 2 0 0 "   y = " - 7 0 4 5 " / > < a : e x t   c x = " 2 4 7 6 5 0 0 "   c y = " 3 5 5 0 3 4 5 " / > < / a : x f r m > < a : c u s t G e o m > < a : a v L s t / > < a : g d L s t / > < a : a h L s t / > < a : c x n L s t / > < a : r e c t   b = " b "   l = " 0 "   r = " r "   t = " 0 " / > < a : p a t h L s t > < a : p a t h   h = " 3 5 5 0 3 4 5 "   w = " 2 4 7 6 5 0 0 " > < a : m o v e T o > < a : p t   x = " 2 8 3 9 "   y = " 9 5 2 5 " / > < / a : m o v e T o > < a : l n T o > < a : p t   x = " 2 4 7 6 5 0 0 "   y = " 9 5 2 5 " / > < / a : l n T o > < a : l n T o > < a : p t   x = " 2 4 7 3 6 6 1 "   y = " 2 8 6 2 0 6 5 " / > < / a : l n T o > < a : l n T o > < a : p t   x = " 1 2 3 3 6 4 8 "   y = " 3 5 5 0 3 4 5 " / > < / a : l n T o > < a : l n T o > < a : p t   x = " 0 "   y = " 2 8 6 2 0 6 5 " / > < / a : l n T o > < a : c l o s e / > < / a : p a t h > < / a : p a t h L s t > < / a : c u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8 6 A 2 1 7 2 1 - 5 E 3 6 - 4 F 2 0 - 9 F 8 0 - 8 0 0 8 9 6 5 1 0 3 C 2 } " > < a 1 6 : c r e a t i o n I d   x m l n s : a 1 6 = " h t t p : / / s c h e m a s . m i c r o s o f t . c o m / o f f i c e / d r a w i n g / 2 0 1 0 / m a i n "   i d = " { 8 F 9 F 9 F A E - F B 8 7 - 4 E 4 C - A 9 7 3 - 1 0 5 D A D B 0 0 B 0 C } " / > < / a : e x t > < / a : e x t L s t > < / p : c N v P r > < p : c N v S p P r > < a : s p L o c k s   n o C h a n g e A s p e c t = " f a l s e " / > < / p : c N v S p P r > < p : n v P r / > < / p : n v S p P r > < p : s p P r > < a : x f r m   f l i p H = " t r u e "   f l i p V = " f a l s e "   r o t = " 0 " > < a : o f f   x = " 3 3 3 3 7 5 0 "   y = " 2 4 7 9 " / > < a : e x t   c x = " 2 4 7 6 5 0 0 "   c y = " 3 5 4 0 8 2 0 " / > < / a : x f r m > < a : c u s t G e o m > < a : a v L s t / > < a : g d L s t / > < a : a h L s t / > < a : c x n L s t / > < a : r e c t   b = " b "   l = " 0 "   r = " r "   t = " 0 " / > < a : p a t h L s t > < a : p a t h   h = " 3 5 4 0 8 2 0 "   w = " 2 4 7 6 5 0 0 " > < a : m o v e T o > < a : p t   x = " 2 8 3 9 "   y = " 0 " / > < / a : m o v e T o > < a : l n T o > < a : p t   x = " 2 4 7 6 5 0 0 "   y = " 0 " / > < / a : l n T o > < a : l n T o > < a : p t   x = " 2 4 7 3 6 6 1 "   y = " 2 8 5 2 5 4 0 " / > < / a : l n T o > < a : l n T o > < a : p t   x = " 1 2 4 3 1 7 3 "   y = " 3 5 4 0 8 2 0 " / > < / a : l n T o > < a : l n T o > < a : p t   x = " 0 "   y = " 2 8 5 2 5 4 0 " / > < / a : l n T o > < a : c l o s e / > < / a : p a t h > < / a : p a t h L s t > < / a : c u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A 7 7 C B B 6 7 - F 0 C 3 - 4 2 F 4 - 8 A 4 E - C 7 8 0 9 0 A 8 2 2 2 E } " > < a 1 6 : c r e a t i o n I d   x m l n s : a 1 6 = " h t t p : / / s c h e m a s . m i c r o s o f t . c o m / o f f i c e / d r a w i n g / 2 0 1 0 / m a i n "   i d = " { 7 E B 4 0 5 7 C - E B 9 A - 4 9 6 E - B E 6 B - 6 D F 4 8 4 1 0 2 8 8 4 } " / > < / a : e x t > < / a : e x t L s t > < / p : c N v P r > < p : c N v S p P r > < a : s p L o c k s   n o C h a n g e A s p e c t = " f a l s e " / > < / p : c N v S p P r > < p : n v P r / > < / p : n v S p P r > < p : s p P r > < a : x f r m   f l i p H = " t r u e "   f l i p V = " f a l s e "   r o t = " 0 " > < a : o f f   x = " 4 9 5 3 0 0 "   y = " 2 4 7 9 " / > < a : e x t   c x = " 2 4 7 6 5 0 0 "   c y = " 3 5 4 0 8 2 0 " / > < / a : x f r m > < a : c u s t G e o m > < a : a v L s t / > < a : g d L s t / > < a : a h L s t / > < a : c x n L s t / > < a : r e c t   b = " b "   l = " 0 "   r = " r "   t = " 0 " / > < a : p a t h L s t > < a : p a t h   h = " 3 5 4 0 8 2 0 "   w = " 2 4 7 6 5 0 0 " > < a : m o v e T o > < a : p t   x = " 2 8 3 9 "   y = " 0 " / > < / a : m o v e T o > < a : l n T o > < a : p t   x = " 2 4 7 6 5 0 0 "   y = " 0 " / > < / a : l n T o > < a : l n T o > < a : p t   x = " 2 4 7 3 6 6 1 "   y = " 2 8 5 2 5 4 0 " / > < / a : l n T o > < a : l n T o > < a : p t   x = " 1 2 5 2 6 9 8 "   y = " 3 5 4 0 8 2 0 " / > < / a : l n T o > < a : l n T o > < a : p t   x = " 0 "   y = " 2 8 5 2 5 4 0 " / > < / a : l n T o > < a : c l o s e / > < / a : p a t h > < / a : p a t h L s t > < / a : c u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E F 8 B 2 F 2 B - 2 A 0 B - 4 F 0 F - B C 3 7 - 1 5 D 8 D 6 9 5 9 0 3 5 } " > < a 1 6 : c r e a t i o n I d   x m l n s : a 1 6 = " h t t p : / / s c h e m a s . m i c r o s o f t . c o m / o f f i c e / d r a w i n g / 2 0 1 0 / m a i n "   i d = " { E 9 4 0 B 0 F C - B 7 4 2 - 4 C 8 F - 9 9 8 4 - 9 1 9 0 D 8 2 3 B 6 0 F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F 6 5 0 D 0 6 9 - B 1 6 A - 4 3 C B - A 3 7 B - 7 8 1 0 3 5 D A 9 C 0 3 } " > < a 1 6 : c r e a t i o n I d   x m l n s : a 1 6 = " h t t p : / / s c h e m a s . m i c r o s o f t . c o m / o f f i c e / d r a w i n g / 2 0 1 0 / m a i n "   i d = " { D F D 3 0 A 2 B - D 1 7 5 - 4 B B 4 - 9 5 1 7 - D 0 8 F 6 1 D F 9 2 C 6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6 7 6 2 7 5 "   y = " 4 3 8 1 5 0 " / > < a : e x t   c x = " 2 0 9 5 5 0 0 "   c y = " 7 6 2 0 0 0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r g b C l r   v a l = " f c f e f f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P i c t u r e   P l a c e h o l d e r   2 " > < a : e x t L s t > < a : e x t   u r i = " { 4 1 0 E E 0 C 4 - 9 C 2 0 - 4 4 2 F - A 8 D 0 - D 7 3 D 3 9 B 6 F A B F } " > < a 1 6 : c r e a t i o n I d   x m l n s : a 1 6 = " h t t p : / / s c h e m a s . m i c r o s o f t . c o m / o f f i c e / d r a w i n g / 2 0 1 0 / m a i n "   i d = " { C 7 D 9 3 5 F F - 2 F 2 2 - 4 2 3 7 - A 3 9 E - 7 2 E 8 0 E 8 0 B 6 0 E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7 1 4 3 7 5 "   y = " 1 4 4 7 8 0 0 " / > < a : e x t   c x = " 2 0 3 8 3 5 0 "   c y = " 2 3 4 8 3 4 8 " / > < / a : x f r m > < a : c u s t G e o m > < a : a v L s t / > < a : g d L s t / > < a : a h L s t / > < a : c x n L s t / > < a : r e c t   b = " b "   l = " 0 "   r = " r "   t = " 0 " / > < a : p a t h L s t > < a : p a t h   h = " 2 3 4 8 3 4 9 "   w = " 2 0 3 8 3 5 0 " > < a : m o v e T o > < a : p t   x = " 0 "   y = " 5 6 1 9 7 5 " / > < / a : m o v e T o > < a : l n T o > < a : p t   x = " 1 0 1 1 3 8 9 "   y = " 0 " / > < / a : l n T o > < a : l n T o > < a : p t   x = " 2 0 3 8 3 5 0 "   y = " 5 6 1 9 7 5 " / > < / a : l n T o > < a : l n T o > < a : p t   x = " 2 0 3 8 3 5 0 "   y = " 1 7 7 6 8 4 9 " / > < / a : l n T o > < a : l n T o > < a : p t   x = " 9 9 2 3 7 9 "   y = " 2 3 4 8 3 4 9 " / > < / a : l n T o > < a : l n T o > < a : p t   x = " 0 "   y = " 1 7 7 6 8 4 9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a : e f f e c t L s t > < a : o u t e r S h d w   b l u r R a d = " 1 1 4 3 0 0 "   d i r = " 5 4 0 0 0 0 0 "   d i s t = " 6 6 6 7 5 " > < a : s r g b C l r   v a l = " 3 f 3 f 3 f " > < a : a l p h a   v a l = " 5 0 0 0 " / > < / a : s r g b C l r > < / a : o u t e r S h d w > < / a : e f f e c t L s t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B B 2 A B 5 2 4 - 4 B A 2 - 4 D 9 B - A 2 8 A - D E 3 5 1 E 2 5 1 7 6 5 } " > < a 1 6 : c r e a t i o n I d   x m l n s : a 1 6 = " h t t p : / / s c h e m a s . m i c r o s o f t . c o m / o f f i c e / d r a w i n g / 2 0 1 0 / m a i n "   i d = " { E 8 5 7 9 8 3 7 - 8 D 6 7 - 4 C 3 2 - 8 6 6 7 - 2 1 E B 6 E C 0 7 6 2 7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3 5 2 4 2 5 0 "   y = " 4 3 8 1 5 0 " / > < a : e x t   c x = " 2 0 9 5 5 0 0 "   c y = " 7 6 2 0 0 0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r g b C l r   v a l = " f c f e f f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P i c t u r e   P l a c e h o l d e r   2 " > < a : e x t L s t > < a : e x t   u r i = " { 0 E 7 B F 6 6 5 - 9 2 0 7 - 4 9 7 E - A 4 0 0 - 8 1 0 E 7 C C A F E D B } " > < a 1 6 : c r e a t i o n I d   x m l n s : a 1 6 = " h t t p : / / s c h e m a s . m i c r o s o f t . c o m / o f f i c e / d r a w i n g / 2 0 1 0 / m a i n "   i d = " { 8 F 2 8 B 4 5 A - 9 7 7 3 - 4 D A F - 9 6 4 E - 8 6 8 3 6 F 5 4 4 6 5 5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5 6 2 3 5 0 "   y = " 1 4 4 7 8 0 0 " / > < a : e x t   c x = " 2 0 3 8 3 5 0 "   c y = " 2 3 5 2 6 7 5 " / > < / a : x f r m > < a : c u s t G e o m > < a : a v L s t / > < a : g d L s t / > < a : a h L s t / > < a : c x n L s t / > < a : r e c t   b = " b "   l = " 0 "   r = " r "   t = " 0 " / > < a : p a t h L s t > < a : p a t h   h = " 2 3 5 2 6 7 5 "   w = " 2 0 3 8 3 5 0 " > < a : m o v e T o > < a : p t   x = " 0 "   y = " 5 6 1 9 7 5 " / > < / a : m o v e T o > < a : l n T o > < a : p t   x = " 1 0 2 8 6 6 1 "   y = " 0 " / > < / a : l n T o > < a : l n T o > < a : p t   x = " 2 0 3 8 3 5 0 "   y = " 5 6 1 9 7 5 " / > < / a : l n T o > < a : l n T o > < a : p t   x = " 2 0 3 8 3 5 0 "   y = " 1 7 8 1 1 7 5 " / > < / a : l n T o > < a : l n T o > < a : p t   x = " 1 0 2 8 6 6 1 "   y = " 2 3 5 2 6 7 5 " / > < / a : l n T o > < a : l n T o > < a : p t   x = " 0 "   y = " 1 7 8 1 1 7 5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a : e f f e c t L s t > < a : o u t e r S h d w   b l u r R a d = " 1 1 4 3 0 0 "   d i r = " 5 4 0 0 0 0 0 "   d i s t = " 6 6 6 7 5 " > < a : s r g b C l r   v a l = " 3 f 3 f 3 f " > < a : a l p h a   v a l = " 5 0 0 0 " / > < / a : s r g b C l r > < / a : o u t e r S h d w > < / a : e f f e c t L s t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0 3 2 F 0 0 E 0 - 3 E 7 F - 4 9 B 0 - A 4 E 2 - 3 3 D 5 B 7 4 5 B 5 7 3 } " > < a 1 6 : c r e a t i o n I d   x m l n s : a 1 6 = " h t t p : / / s c h e m a s . m i c r o s o f t . c o m / o f f i c e / d r a w i n g / 2 0 1 0 / m a i n "   i d = " { 0 0 5 E D C C B - 3 9 2 9 - 4 7 7 A - 9 4 5 1 - 2 1 F B 3 5 B 6 7 F 3 4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6 3 6 2 7 0 0 "   y = " 4 3 8 1 5 0 " / > < a : e x t   c x = " 2 0 9 5 5 0 0 "   c y = " 7 6 2 0 0 0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r g b C l r   v a l = " f c f e f f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P i c t u r e   P l a c e h o l d e r   2 " > < a : e x t L s t > < a : e x t   u r i = " { 7 7 0 1 A 4 6 8 - 5 5 6 E - 4 6 C 6 - 9 2 B B - A E 2 A F 4 B 8 0 C 3 7 } " > < a 1 6 : c r e a t i o n I d   x m l n s : a 1 6 = " h t t p : / / s c h e m a s . m i c r o s o f t . c o m / o f f i c e / d r a w i n g / 2 0 1 0 / m a i n "   i d = " { A 3 3 6 5 F 4 3 - 6 2 D E - 4 A 7 6 - 8 2 4 2 - C 0 9 0 8 3 D 8 F E 3 C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4 0 0 8 0 0 "   y = " 1 4 4 7 8 0 0 " / > < a : e x t   c x = " 2 0 3 8 3 5 0 "   c y = " 2 3 5 2 6 7 5 " / > < / a : x f r m > < a : c u s t G e o m > < a : a v L s t / > < a : g d L s t / > < a : a h L s t / > < a : c x n L s t / > < a : r e c t   b = " b "   l = " 0 "   r = " r "   t = " 0 " / > < a : p a t h L s t > < a : p a t h   h = " 2 3 5 2 6 7 5 "   w = " 2 0 3 8 3 5 0 " > < a : m o v e T o > < a : p t   x = " 0 "   y = " 5 6 1 9 7 5 " / > < / a : m o v e T o > < a : l n T o > < a : p t   x = " 1 0 1 7 5 1 5 "   y = " 0 " / > < / a : l n T o > < a : l n T o > < a : p t   x = " 2 0 3 8 3 5 0 "   y = " 5 6 1 9 7 5 " / > < / a : l n T o > < a : l n T o > < a : p t   x = " 2 0 3 8 3 5 0 "   y = " 1 7 8 1 1 7 5 " / > < / a : l n T o > < a : l n T o > < a : p t   x = " 1 0 1 7 5 1 5 "   y = " 2 3 5 2 6 7 5 " / > < / a : l n T o > < a : l n T o > < a : p t   x = " 0 "   y = " 1 7 8 1 1 7 5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a : e f f e c t L s t > < a : o u t e r S h d w   b l u r R a d = " 1 1 4 3 0 0 "   d i r = " 5 4 0 0 0 0 0 "   d i s t = " 6 6 6 7 5 " > < a : s r g b C l r   v a l = " 3 f 3 f 3 f " > < a : a l p h a   v a l = " 5 0 0 0 " / > < / a : s r g b C l r > < / a : o u t e r S h d w > < / a : e f f e c t L s t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2 "   n a m e = " T i t l e   1 " > < a : e x t L s t > < a : e x t   u r i = " { 0 6 4 D 4 0 5 D - B 9 4 E - 4 B 7 6 - 8 D 7 A - E A E 1 9 4 C C 4 8 2 3 } " > < a 1 6 : c r e a t i o n I d   x m l n s : a 1 6 = " h t t p : / / s c h e m a s . m i c r o s o f t . c o m / o f f i c e / d r a w i n g / 2 0 1 0 / m a i n "   i d = " { 1 6 C B F F E 0 - 0 F 1 E - 4 5 A 1 - A 1 9 B - C D 9 5 D B 9 2 2 D C A } " / > < / a : e x t > < / a : e x t L s t > < / p : c N v P r > < p : c N v S p P r > < a : s p L o c k s   n o G r p = " t r u e " / > < / p : c N v S p P r > < p : n v P r > < p : p h   i d x = " 6 "   t y p e = " t i t l e " / > < / p : n v P r > < / p : n v S p P r > < p : s p P r > < a : x f r m   r o t = " 0 " > < a : o f f   x = " 7 6 2 0 0 0 "   y = " 3 9 9 0 9 7 5 " / > < a : e x t   c x = " 7 6 2 0 0 0 0 "   c y = " 5 7 1 5 0 0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a l g n = " c t r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1 3 3 2 9 F 1 9 - C C 5 8 - 4 A E 8 - B 9 F B - F 8 1 8 D 3 3 3 0 9 E E } " > < a 1 6 : c r e a t i o n I d   x m l n s : a 1 6 = " h t t p : / / s c h e m a s . m i c r o s o f t . c o m / o f f i c e / d r a w i n g / 2 0 1 0 / m a i n "   i d = " { 9 E 4 1 1 5 3 B - F E 1 C - 4 F 6 D - B B 9 1 - 5 4 2 2 D B 2 8 C C D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4 "   n a m e = " F o o t e r   P l a c e h o l d e r   3 " > < a : e x t L s t > < a : e x t   u r i = " { 2 5 F 4 C 9 D E - 7 7 E 9 - 4 C 8 6 - B 3 5 9 - C 7 E 0 A 5 C C D E 1 2 } " > < a 1 6 : c r e a t i o n I d   x m l n s : a 1 6 = " h t t p : / / s c h e m a s . m i c r o s o f t . c o m / o f f i c e / d r a w i n g / 2 0 1 0 / m a i n "   i d = " { 6 B B E C 4 6 D - 1 9 A 6 - 4 7 3 7 - A C 8 0 - 9 8 6 8 F B A 6 1 9 D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5 "   n a m e = " D a t e   P l a c e h o l d e r   1 " > < a : e x t L s t > < a : e x t   u r i = " { 8 2 4 6 B 8 1 A - 0 3 0 6 - 4 7 4 B - 8 5 F 2 - A 3 1 2 0 3 B 7 6 C B 1 } " > < a 1 6 : c r e a t i o n I d   x m l n s : a 1 6 = " h t t p : / / s c h e m a s . m i c r o s o f t . c o m / o f f i c e / d r a w i n g / 2 0 1 0 / m a i n "   i d = " { 9 4 1 F 4 1 0 8 - 8 D 9 8 - 4 F F 4 - 9 1 7 A - 3 5 5 A 3 6 9 5 B D 8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6 C 3 C 5 5 3 E - 6 C 1 B - 4 2 7 5 - A 6 1 D - C 6 4 1 7 E 6 5 5 B 1 A } " > < p 1 4 : c r e a t i o n I d   x m l n s : p 1 4 = " h t t p : / / s c h e m a s . m i c r o s o f t . c o m / o f f i c e / p o w e r p o i n t / 2 0 1 0 / m a i n "   v a l = " 1 6 6 4 0 1 6 2 1 3 6 2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7 A D 2 9 9 D A - E B F D - 4 8 A 8 - A 1 2 2 - 4 1 C B E 4 8 B 1 3 C 0 } " > < a 1 6 : c r e a t i o n I d   x m l n s : a 1 6 = " h t t p : / / s c h e m a s . m i c r o s o f t . c o m / o f f i c e / d r a w i n g / 2 0 1 0 / m a i n "   i d = " { B 7 0 3 8 A 1 2 - B 5 7 F - 4 6 D 9 - B 1 4 3 - A D 8 1 9 2 B E 3 C 8 B } " / > < / a : e x t > < / a : e x t L s t > < / p : c N v P r > < p : c N v S p P r / > < p : n v P r / > < / p : n v S p P r > < p : s p P r > < a : x f r m   f l i p H = " f a l s e "   f l i p V = " f a l s e "   r o t = " 0 " > < a : o f f   x = " 0 "   y = " 2 9 8 1 3 2 5 " / > < a : e x t   c x = " 9 1 4 4 0 0 0 "   c y = " 2 7 6 2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3 5 3 1 5 1 7 4 - 4 0 7 0 - 4 6 1 5 - B 2 9 D - B D F 4 B 9 E 9 7 6 7 1 } " > < a 1 6 : c r e a t i o n I d   x m l n s : a 1 6 = " h t t p : / / s c h e m a s . m i c r o s o f t . c o m / o f f i c e / d r a w i n g / 2 0 1 0 / m a i n "   i d = " { 7 1 0 C 5 A E E - 5 A 7 A - 4 B F 7 - B F 1 6 - 3 6 A D 5 B E C 6 5 B 3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7 0 6 7 5 5 0 "   y = " 1 6 4 7 8 2 5 " / > < a : e x t   c x = " 1 4 2 8 7 5 0 "   c y = " 2 2 6 0 7 1 0 " / > < / a : x f r m > < a : c u s t G e o m > < a : a v L s t / > < a : g d L s t / > < a : a h L s t / > < a : c x n L s t / > < a : r e c t   b = " b "   l = " 0 "   r = " r "   t = " 0 " / > < a : p a t h L s t > < a : p a t h   h = " 2 6 1 7 0 5 1 "   w = " 1 6 5 3 9 5 4 " > < a : m o v e T o > < a : p t   x = " 8 2 8 8 8 7 "   y = " 0 " / > < / a : m o v e T o > < a : l n T o > < a : p t   x = " 1 6 5 3 9 5 4 "   y = " 4 7 6 2 5 0 " / > < / a : l n T o > < a : l n T o > < a : p t   x = " 1 6 5 3 9 5 4 "   y = " 2 1 4 0 8 0 0 " / > < / a : l n T o > < a : l n T o > < a : p t   x = " 8 2 8 8 8 7 "   y = " 2 6 1 7 0 5 1 " / > < / a : l n T o > < a : l n T o > < a : p t   x = " 0 "   y = " 2 1 4 0 8 0 0 " / > < / a : l n T o > < a : l n T o > < a : p t   x = " 0 "   y = " 4 7 6 2 5 0 " / > < / a : l n T o > < a : c l o s e / > < / a : p a t h > < / a : p a t h L s t > < / a : c u s t G e o m > < a : s o l i d F i l l > < a : s c h e m e C l r   v a l = " b g 2 " / > < / a : s o l i d F i l l > < / p : s p P r > < / p : s p > < p : s p > < p : n v S p P r > < p : c N v P r   i d = " 4 "   n a m e = " " > < a : e x t L s t > < a : e x t   u r i = " { 2 5 E C F 2 4 2 - 9 7 8 6 - 4 7 7 C - A 5 E 4 - 7 2 A 1 B F 9 8 E 1 4 4 } " > < a 1 6 : c r e a t i o n I d   x m l n s : a 1 6 = " h t t p : / / s c h e m a s . m i c r o s o f t . c o m / o f f i c e / d r a w i n g / 2 0 1 0 / m a i n "   i d = " { B 5 6 D 1 8 1 7 - C 4 0 B - 4 8 2 6 - 8 A 4 E - D 6 8 1 5 E D E 0 7 7 7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4 8 4 8 2 2 5 "   y = " 2 2 1 9 3 2 5 " / > < a : e x t   c x = " 1 6 5 3 9 5 3 "   c y = " 2 6 1 7 0 5 0 " / > < / a : x f r m > < a : c u s t G e o m > < a : a v L s t / > < a : g d L s t / > < a : a h L s t / > < a : c x n L s t / > < a : r e c t   b = " b "   l = " 0 "   r = " r "   t = " 0 " / > < a : p a t h L s t > < a : p a t h   h = " 2 6 1 7 0 5 1 "   w = " 1 6 5 3 9 5 4 " > < a : m o v e T o > < a : p t   x = " 8 2 8 8 8 7 "   y = " 0 " / > < / a : m o v e T o > < a : l n T o > < a : p t   x = " 1 6 5 3 9 5 4 "   y = " 4 7 6 2 5 0 " / > < / a : l n T o > < a : l n T o > < a : p t   x = " 1 6 5 3 9 5 4 "   y = " 2 1 4 0 8 0 0 " / > < / a : l n T o > < a : l n T o > < a : p t   x = " 8 2 8 8 8 7 "   y = " 2 6 1 7 0 5 1 " / > < / a : l n T o > < a : l n T o > < a : p t   x = " 0 "   y = " 2 1 4 0 8 0 0 " / > < / a : l n T o > < a : l n T o > < a : p t   x = " 0 "   y = " 4 7 6 2 5 0 " / > < / a : l n T o > < a : c l o s e / > < / a : p a t h > < / a : p a t h L s t > < / a : c u s t G e o m > < a : s o l i d F i l l > < a : s c h e m e C l r   v a l = " b g 2 " / > < / a : s o l i d F i l l > < / p : s p P r > < / p : s p > < p : s p > < p : n v S p P r > < p : c N v P r   i d = " 5 "   n a m e = " " > < a : e x t L s t > < a : e x t   u r i = " { B B A 6 9 7 8 0 - 4 6 3 D - 4 A 3 4 - A E 0 F - 7 7 A 8 0 9 D 4 3 3 D A } " > < a 1 6 : c r e a t i o n I d   x m l n s : a 1 6 = " h t t p : / / s c h e m a s . m i c r o s o f t . c o m / o f f i c e / d r a w i n g / 2 0 1 0 / m a i n "   i d = " { 1 E 7 4 7 B 8 C - B E F D - 4 8 8 9 - 9 6 5 A - 8 5 7 5 2 3 7 A B D C 3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2 6 3 8 4 2 5 "   y = " 2 2 1 9 3 2 5 " / > < a : e x t   c x = " 1 6 5 3 9 5 3 "   c y = " 2 6 1 7 0 5 0 " / > < / a : x f r m > < a : c u s t G e o m > < a : a v L s t / > < a : g d L s t / > < a : a h L s t / > < a : c x n L s t / > < a : r e c t   b = " b "   l = " 0 "   r = " r "   t = " 0 " / > < a : p a t h L s t > < a : p a t h   h = " 2 6 1 7 0 5 1 "   w = " 1 6 5 3 9 5 4 " > < a : m o v e T o > < a : p t   x = " 8 2 8 8 8 7 "   y = " 0 " / > < / a : m o v e T o > < a : l n T o > < a : p t   x = " 1 6 5 3 9 5 4 "   y = " 4 7 6 2 5 0 " / > < / a : l n T o > < a : l n T o > < a : p t   x = " 1 6 5 3 9 5 4 "   y = " 2 1 4 0 8 0 0 " / > < / a : l n T o > < a : l n T o > < a : p t   x = " 8 2 8 8 8 7 "   y = " 2 6 1 7 0 5 1 " / > < / a : l n T o > < a : l n T o > < a : p t   x = " 0 "   y = " 2 1 4 0 8 0 0 " / > < / a : l n T o > < a : l n T o > < a : p t   x = " 0 "   y = " 4 7 6 2 5 0 " / > < / a : l n T o > < a : c l o s e / > < / a : p a t h > < / a : p a t h L s t > < / a : c u s t G e o m > < a : s o l i d F i l l > < a : s c h e m e C l r   v a l = " b g 2 " / > < / a : s o l i d F i l l > < / p : s p P r > < / p : s p > < p : s p > < p : n v S p P r > < p : c N v P r   i d = " 6 "   n a m e = " " > < a : e x t L s t > < a : e x t   u r i = " { 1 5 4 9 C 1 5 3 - 6 A 3 3 - 4 3 6 C - 9 E B B - C 6 1 6 C 0 5 D 9 A 1 2 } " > < a 1 6 : c r e a t i o n I d   x m l n s : a 1 6 = " h t t p : / / s c h e m a s . m i c r o s o f t . c o m / o f f i c e / d r a w i n g / 2 0 1 0 / m a i n "   i d = " { 5 4 F 0 6 5 C 8 - B 6 A 5 - 4 7 7 1 - A D 4 4 - 6 D E 7 A 3 7 7 4 E F 4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6 4 7 7 0 0 "   y = " 1 6 4 7 8 2 5 " / > < a : e x t   c x = " 1 4 2 6 6 7 3 "   c y = " 2 2 5 7 4 2 5 " / > < / a : x f r m > < a : c u s t G e o m > < a : a v L s t / > < a : g d L s t / > < a : a h L s t / > < a : c x n L s t / > < a : r e c t   b = " b "   l = " 0 "   r = " r "   t = " 0 " / > < a : p a t h L s t > < a : p a t h   h = " 2 6 1 7 0 5 1 "   w = " 1 6 5 3 9 5 4 " > < a : m o v e T o > < a : p t   x = " 8 2 8 8 8 7 "   y = " 0 " / > < / a : m o v e T o > < a : l n T o > < a : p t   x = " 1 6 5 3 9 5 4 "   y = " 4 7 6 2 5 0 " / > < / a : l n T o > < a : l n T o > < a : p t   x = " 1 6 5 3 9 5 4 "   y = " 2 1 4 0 8 0 0 " / > < / a : l n T o > < a : l n T o > < a : p t   x = " 8 2 8 8 8 7 "   y = " 2 6 1 7 0 5 1 " / > < / a : l n T o > < a : l n T o > < a : p t   x = " 0 "   y = " 2 1 4 0 8 0 0 " / > < / a : l n T o > < a : l n T o > < a : p t   x = " 0 "   y = " 4 7 6 2 5 0 " / > < / a : l n T o > < a : c l o s e / > < / a : p a t h > < / a : p a t h L s t > < / a : c u s t G e o m > < a : s o l i d F i l l > < a : s c h e m e C l r   v a l = " b g 2 " / > < / a : s o l i d F i l l > < / p : s p P r > < / p : s p > < p : s p > < p : n v S p P r > < p : c N v P r   i d = " 7 "   n a m e = " " > < a : e x t L s t > < a : e x t   u r i = " { 7 2 8 8 8 E 8 B - 0 5 D 3 - 4 4 8 2 - B C B 0 - 1 6 0 0 3 2 6 F F F 0 8 } " > < a 1 6 : c r e a t i o n I d   x m l n s : a 1 6 = " h t t p : / / s c h e m a s . m i c r o s o f t . c o m / o f f i c e / d r a w i n g / 2 0 1 0 / m a i n "   i d = " { 3 2 4 3 A 7 6 B - E D 7 5 - 4 C 5 C - 8 C 1 8 - D B 3 8 6 3 F 2 8 2 8 6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7 9 0 1 4 6 2 1 - 1 B 9 5 - 4 9 4 2 - 9 8 F E - 7 7 8 2 6 4 1 4 E 5 4 0 } " > < a 1 6 : c r e a t i o n I d   x m l n s : a 1 6 = " h t t p : / / s c h e m a s . m i c r o s o f t . c o m / o f f i c e / d r a w i n g / 2 0 1 0 / m a i n "   i d = " { B B 9 F 5 B 6 7 - 4 7 6 9 - 4 6 C A - A 5 4 7 - 8 D 5 6 4 E E 7 3 D E E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4 4 7 6 7 5 "   y = " 2 1 0 5 0 2 5 " / > < a : e x t   c x = " 1 3 3 3 5 0 "   c y = " 1 5 3 5 9 0 " / > < / a : x f r m > < a : c u s t G e o m > < a : a v L s t / > < a : g d L s t / > < a : a h L s t / > < a : c x n L s t / > < a : r e c t   b = " b "   l = " 0 "   r = " r "   t = " 0 " / > < a : p a t h L s t > < a : p a t h   h = " 3 6 8 6 1 7 5 "   w = " 3 2 0 0 4 0 0 " > < a : m o v e T o > < a : p t   x = " 1 6 0 3 8 9 6 "   y = " 0 " / > < / a : m o v e T o > < a : l n T o > < a : p t   x = " 3 2 0 0 4 0 0 "   y = " 9 2 1 5 4 4 " / > < / a : l n T o > < a : l n T o > < a : p t   x = " 3 2 0 0 4 0 0 "   y = " 2 7 6 4 6 3 1 " / > < / a : l n T o > < a : l n T o > < a : p t   x = " 1 6 0 3 8 9 6 "   y = " 3 6 8 6 1 7 5 " / > < / a : l n T o > < a : l n T o > < a : p t   x = " 0 "   y = " 2 7 6 4 6 3 1 " / > < / a : l n T o > < a : l n T o > < a : p t   x = " 0 "   y = " 9 2 1 5 4 4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m i t e r   l i m = " 8 0 0 0 0 0 " / > < / a : l n > < / p : s p P r > < / p : s p > < p : s p > < p : n v S p P r > < p : c N v P r   i d = " 9 "   n a m e = " " > < a : e x t L s t > < a : e x t   u r i = " { 1 F 6 E 3 9 3 2 - D 2 D 4 - 4 E 1 3 - B D D C - 0 8 3 5 7 3 F D 7 7 B 7 } " > < a 1 6 : c r e a t i o n I d   x m l n s : a 1 6 = " h t t p : / / s c h e m a s . m i c r o s o f t . c o m / o f f i c e / d r a w i n g / 2 0 1 0 / m a i n "   i d = " { 4 9 E 0 E 7 6 8 - 4 9 3 B - 4 9 F A - A 4 3 0 - 5 A B B 6 5 2 7 E 6 B 5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2 3 8 1 2 5 0 "   y = " 4 1 3 3 8 5 0 " / > < a : e x t   c x = " 1 9 0 5 0 0 "   c y = " 2 1 9 4 1 5 " / > < / a : x f r m > < a : c u s t G e o m > < a : a v L s t / > < a : g d L s t / > < a : a h L s t / > < a : c x n L s t / > < a : r e c t   b = " b "   l = " 0 "   r = " r "   t = " 0 " / > < a : p a t h L s t > < a : p a t h   h = " 3 6 8 6 1 7 5 "   w = " 3 2 0 0 4 0 0 " > < a : m o v e T o > < a : p t   x = " 1 6 0 3 8 9 6 "   y = " 0 " / > < / a : m o v e T o > < a : l n T o > < a : p t   x = " 3 2 0 0 4 0 0 "   y = " 9 2 1 5 4 4 " / > < / a : l n T o > < a : l n T o > < a : p t   x = " 3 2 0 0 4 0 0 "   y = " 2 7 6 4 6 3 1 " / > < / a : l n T o > < a : l n T o > < a : p t   x = " 1 6 0 3 8 9 6 "   y = " 3 6 8 6 1 7 5 " / > < / a : l n T o > < a : l n T o > < a : p t   x = " 0 "   y = " 2 7 6 4 6 3 1 " / > < / a : l n T o > < a : l n T o > < a : p t   x = " 0 "   y = " 9 2 1 5 4 4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m i t e r   l i m = " 8 0 0 0 0 0 " / > < / a : l n > < / p : s p P r > < / p : s p > < p : s p > < p : n v S p P r > < p : c N v P r   i d = " 1 0 "   n a m e = " " > < a : e x t L s t > < a : e x t   u r i = " { 7 2 C 4 D A 7 D - 8 6 3 C - 4 2 9 5 - A E 6 2 - D 7 9 D B C 6 4 B D 0 4 } " > < a 1 6 : c r e a t i o n I d   x m l n s : a 1 6 = " h t t p : / / s c h e m a s . m i c r o s o f t . c o m / o f f i c e / d r a w i n g / 2 0 1 0 / m a i n "   i d = " { 4 9 6 F 6 E F 9 - C E 6 A - 4 B 5 E - 9 B 2 3 - F 8 9 3 5 6 7 B 2 6 3 B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6 5 6 2 7 2 5 "   y = " 4 1 3 7 2 1 9 " / > < a : e x t   c x = " 1 9 0 5 0 0 "   c y = " 2 1 9 4 1 5 " / > < / a : x f r m > < a : c u s t G e o m > < a : a v L s t / > < a : g d L s t / > < a : a h L s t / > < a : c x n L s t / > < a : r e c t   b = " b "   l = " 0 "   r = " r "   t = " 0 " / > < a : p a t h L s t > < a : p a t h   h = " 3 6 8 6 1 7 5 "   w = " 3 2 0 0 4 0 0 " > < a : m o v e T o > < a : p t   x = " 1 6 0 3 8 9 6 "   y = " 0 " / > < / a : m o v e T o > < a : l n T o > < a : p t   x = " 3 2 0 0 4 0 0 "   y = " 9 2 1 5 4 4 " / > < / a : l n T o > < a : l n T o > < a : p t   x = " 3 2 0 0 4 0 0 "   y = " 2 7 6 4 6 3 1 " / > < / a : l n T o > < a : l n T o > < a : p t   x = " 1 6 0 3 8 9 6 "   y = " 3 6 8 6 1 7 5 " / > < / a : l n T o > < a : l n T o > < a : p t   x = " 0 "   y = " 2 7 6 4 6 3 1 " / > < / a : l n T o > < a : l n T o > < a : p t   x = " 0 "   y = " 9 2 1 5 4 4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m i t e r   l i m = " 8 0 0 0 0 0 " / > < / a : l n > < / p : s p P r > < / p : s p > < p : s p > < p : n v S p P r > < p : c N v P r   i d = " 1 1 "   n a m e = " " > < a : e x t L s t > < a : e x t   u r i = " { 1 1 7 7 4 0 6 3 - 8 6 E 0 - 4 0 5 A - 9 B 9 8 - A 0 A 6 F 0 D 1 1 1 1 5 } " > < a 1 6 : c r e a t i o n I d   x m l n s : a 1 6 = " h t t p : / / s c h e m a s . m i c r o s o f t . c o m / o f f i c e / d r a w i n g / 2 0 1 0 / m a i n "   i d = " { 0 C E F 7 0 7 0 - 5 0 B 2 - 4 4 7 2 - B 8 2 E - E B 9 7 8 6 B 9 C A B B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8 5 6 2 9 7 5 "   y = " 2 1 0 5 0 2 5 " / > < a : e x t   c x = " 1 3 3 3 5 0 "   c y = " 1 5 3 5 9 0 " / > < / a : x f r m > < a : c u s t G e o m > < a : a v L s t / > < a : g d L s t / > < a : a h L s t / > < a : c x n L s t / > < a : r e c t   b = " b "   l = " 0 "   r = " r "   t = " 0 " / > < a : p a t h L s t > < a : p a t h   h = " 3 6 8 6 1 7 5 "   w = " 3 2 0 0 4 0 0 " > < a : m o v e T o > < a : p t   x = " 1 6 0 3 8 9 6 "   y = " 0 " / > < / a : m o v e T o > < a : l n T o > < a : p t   x = " 3 2 0 0 4 0 0 "   y = " 9 2 1 5 4 4 " / > < / a : l n T o > < a : l n T o > < a : p t   x = " 3 2 0 0 4 0 0 "   y = " 2 7 6 4 6 3 1 " / > < / a : l n T o > < a : l n T o > < a : p t   x = " 1 6 0 3 8 9 6 "   y = " 3 6 8 6 1 7 5 " / > < / a : l n T o > < a : l n T o > < a : p t   x = " 0 "   y = " 2 7 6 4 6 3 1 " / > < / a : l n T o > < a : l n T o > < a : p t   x = " 0 "   y = " 9 2 1 5 4 4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m i t e r   l i m = " 8 0 0 0 0 0 " / > < / a : l n > < / p : s p P r > < / p : s p > < p : s p > < p : n v S p P r > < p : c N v P r   i d = " 1 2 "   n a m e = " T i t l e   1 " > < a : e x t L s t > < a : e x t   u r i = " { A 7 4 5 8 F 4 B - C 3 2 A - 4 1 7 6 - B A E 4 - 7 2 E 0 E B E 9 F D E A } " > < a 1 6 : c r e a t i o n I d   x m l n s : a 1 6 = " h t t p : / / s c h e m a s . m i c r o s o f t . c o m / o f f i c e / d r a w i n g / 2 0 1 0 / m a i n "   i d = " { 2 8 9 D A C C 0 - 2 5 2 E - 4 9 C 1 - 8 3 0 9 - C 5 6 E 2 C E 9 D 4 E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4 7 6 2 5 0 " / > < a : e x t   c x = " 7 6 2 0 0 0 0 "   c y = " 5 7 1 5 0 0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a l g n = " c t r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3 "   n a m e = " P i c t u r e   P l a c e h o l d e r   2 " > < a : e x t L s t > < a : e x t   u r i = " { D 9 4 8 8 6 0 0 - E D B 4 - 4 E A A - 9 F 3 2 - 5 A D 8 F 4 5 0 C 1 C 1 } " > < a 1 6 : c r e a t i o n I d   x m l n s : a 1 6 = " h t t p : / / s c h e m a s . m i c r o s o f t . c o m / o f f i c e / d r a w i n g / 2 0 1 0 / m a i n "   i d = " { 6 2 2 C 4 8 0 7 - 2 A 6 9 - 4 E 8 F - 9 C 7 8 - 9 9 F A E 1 3 B 0 A 7 E } " / > < / a : e x t > < / a : e x t L s t > < / p : c N v P r > < p : c N v S p P r > < a : s p L o c k s   n o C h a n g e A s p e c t = " t r u e "   n o G r p = " t r u e " / > < / p : c N v S p P r > < p : n v P r > < p : p h   i d x = " 1 "   t y p e = " p i c " / > < / p : n v P r > < / p : n v S p P r > < p : s p P r > < a : x f r m   r o t = " 0 " > < a : o f f   x = " 5 5 2 4 5 0 "   y = " 1 8 4 7 8 5 0 " / > < a : e x t   c x = " 1 6 1 6 3 6 3 "   c y = " 1 8 6 6 9 0 0 " / > < / a : x f r m > < a : c u s t G e o m > < a : a v L s t / > < a : g d L s t / > < a : a h L s t / > < a : c x n L s t / > < a : r e c t   b = " b "   l = " 0 "   r = " r "   t = " 0 " / > < a : p a t h L s t > < a : p a t h   h = " 2 2 0 0 2 7 5 "   w = " 1 9 0 5 0 0 0 " > < a : m o v e T o > < a : p t   x = " 0 "   y = " 5 5 2 4 5 0 " / > < / a : m o v e T o > < a : l n T o > < a : p t   x = " 9 6 1 5 7 0 "   y = " 0 " / > < / a : l n T o > < a : l n T o > < a : p t   x = " 1 9 0 5 0 0 0 "   y = " 5 5 2 4 5 0 " / > < / a : l n T o > < a : l n T o > < a : p t   x = " 1 9 0 5 0 0 0 "   y = " 1 6 4 7 8 2 5 " / > < / a : l n T o > < a : l n T o > < a : p t   x = " 9 6 1 5 7 8 "   y = " 2 2 0 0 2 7 5 " / > < / a : l n T o > < a : l n T o > < a : p t   x = " 0 "   y = " 1 6 4 7 8 2 5 " / > < / a : l n T o > < a : c l o s e / > < / a : p a t h > < / a : p a t h L s t > < / a : c u s t G e o m > < a : s o l i d F i l l > < a : s c h e m e C l r   v a l = " b g 1 " / > < / a : s o l i d F i l l > < a : l n   c a p = " f l a t "   w = " 9 5 2 5 " > < a : s o l i d F i l l > < a : s c h e m e C l r   v a l = " b g 2 "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4 "   n a m e = " P i c t u r e   P l a c e h o l d e r   2 " > < a : e x t L s t > < a : e x t   u r i = " { C 7 6 8 5 7 6 0 - 7 0 7 C - 4 C 3 9 - B 7 3 1 - C A 9 F E 9 2 B C 3 A D } " > < a 1 6 : c r e a t i o n I d   x m l n s : a 1 6 = " h t t p : / / s c h e m a s . m i c r o s o f t . c o m / o f f i c e / d r a w i n g / 2 0 1 0 / m a i n "   i d = " { F 5 A 2 2 2 B 6 - 4 5 D 7 - 4 E B 6 - 8 E 3 4 - 9 4 4 B E 1 A F D 7 8 8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2 5 1 4 6 0 0 "   y = " 2 4 2 8 8 7 5 " / > < a : e x t   c x = " 1 9 0 5 0 0 0 "   c y = " 2 2 0 0 2 7 5 " / > < / a : x f r m > < a : c u s t G e o m > < a : a v L s t / > < a : g d L s t / > < a : a h L s t / > < a : c x n L s t / > < a : r e c t   b = " b "   l = " 0 "   r = " r "   t = " 0 " / > < a : p a t h L s t > < a : p a t h   h = " 2 2 0 0 2 7 5 "   w = " 1 9 0 5 0 0 0 " > < a : m o v e T o > < a : p t   x = " 0 "   y = " 5 5 2 4 5 0 " / > < / a : m o v e T o > < a : l n T o > < a : p t   x = " 9 5 3 9 1 9 "   y = " 0 " / > < / a : l n T o > < a : l n T o > < a : p t   x = " 1 9 0 5 0 0 0 "   y = " 5 5 2 4 5 0 " / > < / a : l n T o > < a : l n T o > < a : p t   x = " 1 9 0 5 0 0 0 "   y = " 1 6 4 7 8 2 5 " / > < / a : l n T o > < a : l n T o > < a : p t   x = " 9 5 3 9 1 9 "   y = " 2 2 0 0 2 7 5 " / > < / a : l n T o > < a : l n T o > < a : p t   x = " 0 "   y = " 1 6 4 7 8 2 5 " / > < / a : l n T o > < a : c l o s e / > < / a : p a t h > < / a : p a t h L s t > < / a : c u s t G e o m > < a : s o l i d F i l l > < a : s c h e m e C l r   v a l = " b g 1 " / > < / a : s o l i d F i l l > < a : l n   c a p = " f l a t "   w = " 9 5 2 5 " > < a : s o l i d F i l l > < a : s c h e m e C l r   v a l = " b g 2 "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5 "   n a m e = " P i c t u r e   P l a c e h o l d e r   2 " > < a : e x t L s t > < a : e x t   u r i = " { F 9 1 2 E D 1 8 - D C F 1 - 4 D 9 C - A D 9 7 - A 4 0 2 7 9 E 7 2 E 8 9 } " > < a 1 6 : c r e a t i o n I d   x m l n s : a 1 6 = " h t t p : / / s c h e m a s . m i c r o s o f t . c o m / o f f i c e / d r a w i n g / 2 0 1 0 / m a i n "   i d = " { 6 8 3 B 7 4 6 C - 7 E 2 1 - 4 0 2 6 - 8 4 A 4 - 0 5 C 9 F C 7 F F 3 B D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7 2 4 4 0 0 "   y = " 2 4 3 8 4 0 0 " / > < a : e x t   c x = " 1 9 0 5 0 0 0 "   c y = " 2 2 0 0 2 7 5 " / > < / a : x f r m > < a : c u s t G e o m > < a : a v L s t / > < a : g d L s t / > < a : a h L s t / > < a : c x n L s t / > < a : r e c t   b = " b "   l = " 0 "   r = " r "   t = " 0 " / > < a : p a t h L s t > < a : p a t h   h = " 2 2 0 0 2 7 5 "   w = " 1 9 0 5 0 0 0 " > < a : m o v e T o > < a : p t   x = " 0 "   y = " 5 5 2 4 5 0 " / > < / a : m o v e T o > < a : l n T o > < a : p t   x = " 9 5 9 5 9 8 "   y = " 0 " / > < / a : l n T o > < a : l n T o > < a : p t   x = " 1 9 0 5 0 0 0 "   y = " 5 5 2 4 5 0 " / > < / a : l n T o > < a : l n T o > < a : p t   x = " 1 9 0 5 0 0 0 "   y = " 1 6 4 7 8 2 5 " / > < / a : l n T o > < a : l n T o > < a : p t   x = " 9 5 0 1 1 3 "   y = " 2 2 0 0 2 7 5 " / > < / a : l n T o > < a : l n T o > < a : p t   x = " 0 "   y = " 1 6 4 7 8 2 5 " / > < / a : l n T o > < a : c l o s e / > < / a : p a t h > < / a : p a t h L s t > < / a : c u s t G e o m > < a : s o l i d F i l l > < a : s c h e m e C l r   v a l = " b g 1 " / > < / a : s o l i d F i l l > < a : l n   c a p = " f l a t "   w = " 9 5 2 5 " > < a : s o l i d F i l l > < a : s c h e m e C l r   v a l = " b g 2 "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6 "   n a m e = " P i c t u r e   P l a c e h o l d e r   2 " > < a : e x t L s t > < a : e x t   u r i = " { C 5 3 3 B 0 1 C - D 7 0 9 - 4 1 F D - 9 A 5 F - E 1 A D 9 D 9 C 7 D F 2 } " > < a 1 6 : c r e a t i o n I d   x m l n s : a 1 6 = " h t t p : / / s c h e m a s . m i c r o s o f t . c o m / o f f i c e / d r a w i n g / 2 0 1 0 / m a i n "   i d = " { D 8 5 D A 1 0 F - 9 9 0 0 - 4 1 D A - B 5 A 9 - 2 4 F 5 C E B A D 6 0 8 } " / > < / a : e x t > < / a : e x t L s t > < / p : c N v P r > < p : c N v S p P r > < a : s p L o c k s   n o C h a n g e A s p e c t = " t r u e "   n o G r p = " t r u e " / > < / p : c N v S p P r > < p : n v P r > < p : p h   i d x = " 4 "   t y p e = " p i c " / > < / p : n v P r > < / p : n v S p P r > < p : s p P r > < a : x f r m   r o t = " 0 " > < a : o f f   x = " 6 9 7 2 3 0 0 "   y = " 1 8 4 7 8 5 0 " / > < a : e x t   c x = " 1 6 1 9 2 5 0 "   c y = " 1 8 7 0 2 3 3 " / > < / a : x f r m > < a : c u s t G e o m > < a : a v L s t / > < a : g d L s t / > < a : a h L s t / > < a : c x n L s t / > < a : r e c t   b = " b "   l = " 0 "   r = " r "   t = " 0 " / > < a : p a t h L s t > < a : p a t h   h = " 2 2 0 0 2 7 5 "   w = " 1 9 0 5 0 0 0 " > < a : m o v e T o > < a : p t   x = " 0 "   y = " 5 5 2 4 5 0 " / > < / a : m o v e T o > < a : l n T o > < a : p t   x = " 9 5 2 9 3 3 "   y = " 0 " / > < / a : l n T o > < a : l n T o > < a : p t   x = " 1 9 0 5 0 0 0 "   y = " 5 5 2 4 5 0 " / > < / a : l n T o > < a : l n T o > < a : p t   x = " 1 9 0 5 0 0 0 "   y = " 1 6 4 7 8 2 5 " / > < / a : l n T o > < a : l n T o > < a : p t   x = " 9 6 2 3 3 9 "   y = " 2 2 0 0 2 7 5 " / > < / a : l n T o > < a : l n T o > < a : p t   x = " 0 "   y = " 1 6 4 7 8 2 5 " / > < / a : l n T o > < a : c l o s e / > < / a : p a t h > < / a : p a t h L s t > < / a : c u s t G e o m > < a : s o l i d F i l l > < a : s c h e m e C l r   v a l = " b g 1 " / > < / a : s o l i d F i l l > < a : l n   c a p = " f l a t "   w = " 9 5 2 5 " > < a : s o l i d F i l l > < a : s c h e m e C l r   v a l = " b g 2 "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7 "   n a m e = " S l i d e   N u m b e r   P l a c e h o l d e r   4 " > < a : e x t L s t > < a : e x t   u r i = " { 0 F 8 4 2 3 C 8 - 9 B F 0 - 4 5 D 5 - 8 3 F E - 7 1 8 C D 9 C 7 3 5 9 5 } " > < a 1 6 : c r e a t i o n I d   x m l n s : a 1 6 = " h t t p : / / s c h e m a s . m i c r o s o f t . c o m / o f f i c e / d r a w i n g / 2 0 1 0 / m a i n "   i d = " { A 4 2 A 1 6 D B - E D B 3 - 4 5 5 0 - 9 F F 4 - 5 D 3 2 6 D E D A C 5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8 "   n a m e = " F o o t e r   P l a c e h o l d e r   3 " > < a : e x t L s t > < a : e x t   u r i = " { 7 5 0 E 7 5 7 5 - 4 5 4 6 - 4 3 7 8 - B E 4 7 - 9 1 2 9 0 3 C E 6 D 7 F } " > < a 1 6 : c r e a t i o n I d   x m l n s : a 1 6 = " h t t p : / / s c h e m a s . m i c r o s o f t . c o m / o f f i c e / d r a w i n g / 2 0 1 0 / m a i n "   i d = " { 5 B B 7 B F D 0 - 4 E D 4 - 4 E E 3 - A 7 2 5 - 8 9 A C 8 4 E 5 4 3 9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9 "   n a m e = " D a t e   P l a c e h o l d e r   1 " > < a : e x t L s t > < a : e x t   u r i = " { 1 B 1 9 4 D E F - F 5 F F - 4 B 6 C - 9 B B 7 - 1 7 5 E E 5 9 0 A 9 2 F } " > < a 1 6 : c r e a t i o n I d   x m l n s : a 1 6 = " h t t p : / / s c h e m a s . m i c r o s o f t . c o m / o f f i c e / d r a w i n g / 2 0 1 0 / m a i n "   i d = " { B E 1 F 7 6 A 6 - B 3 8 3 - 4 9 9 F - 9 E 0 9 - 4 E D D 2 9 D D 3 6 5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9 F 6 1 0 4 7 2 - 5 E 0 C - 4 1 2 C - 8 7 9 F - B A F 2 6 1 C 0 4 4 4 5 } " > < p 1 4 : c r e a t i o n I d   x m l n s : p 1 4 = " h t t p : / / s c h e m a s . m i c r o s o f t . c o m / o f f i c e / p o w e r p o i n t / 2 0 1 0 / m a i n "   v a l = " 1 6 6 4 0 1 6 2 1 3 6 2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D B 1 8 4 7 7 1 - 3 1 B 8 - 4 C E B - 9 4 E 1 - 5 7 1 4 4 B B 8 8 5 2 F } " > < a 1 6 : c r e a t i o n I d   x m l n s : a 1 6 = " h t t p : / / s c h e m a s . m i c r o s o f t . c o m / o f f i c e / d r a w i n g / 2 0 1 0 / m a i n "   i d = " { 5 4 B 6 C 6 D D - 2 9 9 B - 4 2 1 C - B B B A - 3 B 6 B 2 E 2 D 6 A B E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- 5 3 3 4 0 0 "   y = " 4 3 3 3 8 7 5 " / > < a : e x t   c x = " 1 2 3 3 7 3 9 "   c y = " 1 4 1 9 9 4 2 " / > < / a : x f r m > < a : c u s t G e o m > < a : a v L s t / > < a : g d L s t / > < a : a h L s t / > < a : c x n L s t / > < a : r e c t   b = " b "   l = " 0 "   r = " r "   t = " 0 " / > < a : p a t h L s t > < a : p a t h   h = " 1 4 1 9 9 4 3 "   w = " 1 2 3 3 7 4 0 " > < a : m o v e T o > < a : p t   x = " 0 "   y = " 3 3 4 2 4 8 " / > < / a : m o v e T o > < a : l n T o > < a : p t   x = " 6 1 6 3 6 6 "   y = " 0 " / > < / a : l n T o > < a : l n T o > < a : p t   x = " 1 2 3 3 7 4 0 "   y = " 3 3 4 2 4 8 " / > < / a : l n T o > < a : l n T o > < a : p t   x = " 1 2 3 3 7 4 0 "   y = " 1 0 8 5 6 9 5 " / > < / a : l n T o > < a : l n T o > < a : p t   x = " 6 2 0 0 3 3 "   y = " 1 4 1 9 9 4 3 " / > < / a : l n T o > < a : l n T o > < a : p t   x = " 0 "   y = " 1 0 8 5 6 9 5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7 5 7 9 0 B 0 7 - 2 7 5 8 - 4 4 3 2 - A 7 F F - 1 4 E 3 A 4 0 9 1 A 8 6 } " > < a 1 6 : c r e a t i o n I d   x m l n s : a 1 6 = " h t t p : / / s c h e m a s . m i c r o s o f t . c o m / o f f i c e / d r a w i n g / 2 0 1 0 / m a i n "   i d = " { E E 5 9 5 3 7 F - 3 B F 8 - 4 C F F - 8 0 A C - D E 4 B F C A D F 0 A B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2 0 0 0 2 5 "   y = " 4 6 8 5 7 4 8 " / > < a : e x t   c x = " 5 9 6 9 7 0 "   c y = " 6 8 7 0 6 9 " / > < / a : x f r m > < a : c u s t G e o m > < a : a v L s t / > < a : g d L s t / > < a : a h L s t / > < a : c x n L s t / > < a : r e c t   b = " b "   l = " 0 "   r = " r "   t = " 0 " / > < a : p a t h L s t > < a : p a t h   h = " 6 8 7 0 6 9 "   w = " 5 9 6 9 7 1 " > < a : m o v e T o > < a : p t   x = " 0 "   y = " 1 8 6 0 0 6 " / > < / a : m o v e T o > < a : l n T o > < a : p t   x = " 2 9 8 2 4 1 "   y = " 0 " / > < / a : l n T o > < a : l n T o > < a : p t   x = " 5 9 6 9 7 1 "   y = " 1 8 6 0 0 6 " / > < / a : l n T o > < a : l n T o > < a : p t   x = " 5 9 6 9 7 1 "   y = " 5 2 0 1 1 3 " / > < / a : l n T o > < a : l n T o > < a : p t   x = " 3 0 0 0 1 6 "   y = " 6 8 7 0 6 9 " / > < / a : l n T o > < a : l n T o > < a : p t   x = " 0 "   y = " 5 2 0 1 1 3 " / > < / a : l n T o > < a : c l o s e / > < / a : p a t h > < / a : p a t h L s t > < / a : c u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3 E F 1 B E 1 2 - 5 4 8 9 - 4 7 7 3 - 9 8 8 B - 9 7 E E 8 B 2 E A 3 F B } " > < a 1 6 : c r e a t i o n I d   x m l n s : a 1 6 = " h t t p : / / s c h e m a s . m i c r o s o f t . c o m / o f f i c e / d r a w i n g / 2 0 1 0 / m a i n "   i d = " { 9 E 1 4 6 7 B 8 - B D 8 D - 4 5 F 7 - 9 7 A F - 4 B 7 2 B 4 8 6 C 0 D 8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7 5 2 4 7 5 "   y = " 4 6 6 4 9 9 6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5 3 2 F 5 A F 5 - 3 7 1 3 - 4 3 B 6 - B B 7 3 - 4 E 1 5 1 7 4 E 4 9 B 0 } " > < a 1 6 : c r e a t i o n I d   x m l n s : a 1 6 = " h t t p : / / s c h e m a s . m i c r o s o f t . c o m / o f f i c e / d r a w i n g / 2 0 1 0 / m a i n "   i d = " { 6 D B F 1 3 2 5 - A F B A - 4 E 3 A - 8 8 B B - 0 5 2 E 1 6 6 A A 0 C 9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8 4 7 7 2 5 "   y = " 4 8 3 4 2 2 2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C 7 8 F 2 8 A 3 - 0 B 4 5 - 4 6 2 B - B 4 2 1 - C 2 7 A 0 1 8 4 1 F A E } " > < a 1 6 : c r e a t i o n I d   x m l n s : a 1 6 = " h t t p : / / s c h e m a s . m i c r o s o f t . c o m / o f f i c e / d r a w i n g / 2 0 1 0 / m a i n "   i d = " { 6 D E 4 D 6 C E - 8 0 6 4 - 4 A C A - A 4 8 C - 9 5 2 A E 6 F A A 5 F E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8 4 4 7 0 5 7 "   y = " 5 4 7 4 " / > < a : e x t   c x = " 7 2 0 6 2 3 "   c y = " 8 4 2 9 6 8 " / > < / a : x f r m > < a : c u s t G e o m > < a : a v L s t / > < a : g d L s t / > < a : a h L s t / > < a : c x n L s t / > < a : r e c t   b = " b "   l = " 0 "   r = " r "   t = " 0 " / > < a : p a t h L s t > < a : p a t h   h = " 8 4 2 9 6 9 "   w = " 7 2 0 6 2 4 " > < a : m o v e T o > < a : p t   x = " 0 "   y = " 6 4 7 1 0 " / > < / a : m o v e T o > < a : l n T o > < a : p t   x = " 1 0 3 2 5 0 "   y = " 0 " / > < / a : l n T o > < a : l n T o > < a : p t   x = " 7 2 0 6 2 4 "   y = " 3 3 4 2 4 8 " / > < / a : l n T o > < a : l n T o > < a : p t   x = " 7 2 0 6 2 4 "   y = " 8 4 2 9 6 9 " / > < / a : l n T o > < a : l n T o > < a : p t   x = " 9 3 4 "   y = " 8 3 6 2 4 8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D D 7 4 D C 7 E - 5 B E 4 - 4 4 6 F - A 0 5 9 - 3 6 3 D E 5 0 F 5 B 0 F } " > < a 1 6 : c r e a t i o n I d   x m l n s : a 1 6 = " h t t p : / / s c h e m a s . m i c r o s o f t . c o m / o f f i c e / d r a w i n g / 2 0 1 0 / m a i n "   i d = " { B 0 F 8 C 9 D 7 - 1 8 B 8 - 4 A 4 D - A 0 5 8 - 9 5 5 1 4 D 7 6 C A B D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8 3 5 0 4 0 0 "   y = " - 1 9 0 5 0 0 " / > < a : e x t   c x = " 5 9 6 9 7 0 "   c y = " 6 8 7 0 6 9 " / > < / a : x f r m > < a : c u s t G e o m > < a : a v L s t / > < a : g d L s t / > < a : a h L s t / > < a : c x n L s t / > < a : r e c t   b = " b "   l = " 0 "   r = " r "   t = " 0 " / > < a : p a t h L s t > < a : p a t h   h = " 6 8 7 0 6 9 "   w = " 5 9 6 9 7 1 " > < a : m o v e T o > < a : p t   x = " 0 "   y = " 1 8 6 0 0 6 " / > < / a : m o v e T o > < a : l n T o > < a : p t   x = " 2 9 8 2 4 1 "   y = " 0 " / > < / a : l n T o > < a : l n T o > < a : p t   x = " 5 9 6 9 7 1 "   y = " 1 8 6 0 0 6 " / > < / a : l n T o > < a : l n T o > < a : p t   x = " 5 9 6 9 7 1 "   y = " 5 2 0 1 1 3 " / > < / a : l n T o > < a : l n T o > < a : p t   x = " 3 0 0 0 1 6 "   y = " 6 8 7 0 6 9 " / > < / a : l n T o > < a : l n T o > < a : p t   x = " 0 "   y = " 5 2 0 1 1 3 " / > < / a : l n T o > < a : c l o s e / > < / a : p a t h > < / a : p a t h L s t > < / a : c u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8 E 7 8 E 7 2 4 - 1 7 7 7 - 4 6 B 7 - B C A 1 - E 1 1 E E 2 D 1 3 B 6 2 } " > < a 1 6 : c r e a t i o n I d   x m l n s : a 1 6 = " h t t p : / / s c h e m a s . m i c r o s o f t . c o m / o f f i c e / d r a w i n g / 2 0 1 0 / m a i n "   i d = " { D B A 3 7 7 2 7 - 2 E D B - 4 F 4 F - A 6 A B - E 8 1 3 E 6 D D D E 9 0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8 2 5 1 6 4 8 "   y = " 3 5 2 4 2 5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C 1 B 4 D 2 7 A - 5 0 E 2 - 4 6 A A - 9 3 4 D - 4 3 4 5 C F F 8 5 1 D D } " > < a 1 6 : c r e a t i o n I d   x m l n s : a 1 6 = " h t t p : / / s c h e m a s . m i c r o s o f t . c o m / o f f i c e / d r a w i n g / 2 0 1 0 / m a i n "   i d = " { 3 5 B 9 4 8 F 6 - 5 7 8 0 - 4 A 8 D - 8 4 1 5 - 8 2 6 9 3 D 6 7 1 1 9 A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8 2 2 0 0 7 4 "   y = " 2 3 8 1 2 5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B 1 C 3 D F 8 D - 8 F 6 2 - 4 E 1 7 - 9 B D 3 - 0 A 2 6 C 3 3 4 7 E D F } " > < a 1 6 : c r e a t i o n I d   x m l n s : a 1 6 = " h t t p : / / s c h e m a s . m i c r o s o f t . c o m / o f f i c e / d r a w i n g / 2 0 1 0 / m a i n "   i d = " { 3 1 F F A E 1 2 - 3 D 8 3 - 4 B 6 1 - 9 0 5 A - 3 A F 2 E 8 2 7 E C 1 A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C C D 6 F 7 3 E - 8 8 A 2 - 4 9 5 5 - 9 2 8 9 - D C D 6 5 4 2 5 4 4 3 0 } " > < a 1 6 : c r e a t i o n I d   x m l n s : a 1 6 = " h t t p : / / s c h e m a s . m i c r o s o f t . c o m / o f f i c e / d r a w i n g / 2 0 1 0 / m a i n "   i d = " { E C 4 E 2 5 7 E - 6 6 1 3 - 4 8 E B - A D 9 8 - F 5 0 0 8 B A 0 7 1 C 8 } " / > < / a : e x t > < / a : e x t L s t > < / p : c N v P r > < p : c N v S p P r / > < p : n v P r / > < / p : n v S p P r > < p : s p P r > < a : x f r m   f l i p H = " f a l s e "   f l i p V = " f a l s e "   r o t = " 0 " > < a : o f f   x = " 0 "   y = " 5 0 9 5 8 7 5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T i t l e   7 " > < a : e x t L s t > < a : e x t   u r i = " { 5 7 E E B B E E - 1 5 0 0 - 4 F 5 1 - 9 5 D D - A 4 2 9 F 4 5 4 4 4 5 3 } " > < a 1 6 : c r e a t i o n I d   x m l n s : a 1 6 = " h t t p : / / s c h e m a s . m i c r o s o f t . c o m / o f f i c e / d r a w i n g / 2 0 1 0 / m a i n "   i d = " { 9 7 D 2 7 F 5 7 - B E D 6 - 4 3 0 4 - B 9 6 D - 0 E 7 A 0 9 A D F 4 D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3 "   n a m e = " C o n t e n t   P l a c e h o l d e r   2 " > < a : e x t L s t > < a : e x t   u r i = " { C B E D A 6 7 3 - E F 4 8 - 4 D 4 3 - 9 4 D 2 - 1 D 4 4 D 8 8 2 7 8 B 2 } " > < a 1 6 : c r e a t i o n I d   x m l n s : a 1 6 = " h t t p : / / s c h e m a s . m i c r o s o f t . c o m / o f f i c e / d r a w i n g / 2 0 1 0 / m a i n "   i d = " { F 2 D F B E 0 F - 0 8 E 0 - 4 5 3 4 - 8 E 7 3 - 1 5 9 5 7 D 1 2 0 9 A 1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4 "   n a m e = " S l i d e   N u m b e r   P l a c e h o l d e r   4 " > < a : e x t L s t > < a : e x t   u r i = " { 9 4 A 5 0 5 F 3 - 6 5 4 4 - 4 A 8 A - 8 C 8 4 - 2 4 0 0 7 F 2 3 0 C 4 6 } " > < a 1 6 : c r e a t i o n I d   x m l n s : a 1 6 = " h t t p : / / s c h e m a s . m i c r o s o f t . c o m / o f f i c e / d r a w i n g / 2 0 1 0 / m a i n "   i d = " { 0 7 4 2 F D A 1 - 8 A 2 4 - 4 5 7 8 - 8 5 9 2 - 8 3 7 9 F 1 6 8 D 4 5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5 "   n a m e = " F o o t e r   P l a c e h o l d e r   3 " > < a : e x t L s t > < a : e x t   u r i = " { 6 5 C 5 0 2 2 8 - B 5 4 4 - 4 2 8 2 - B A D 6 - 0 0 4 A 0 8 D 5 8 0 8 C } " > < a 1 6 : c r e a t i o n I d   x m l n s : a 1 6 = " h t t p : / / s c h e m a s . m i c r o s o f t . c o m / o f f i c e / d r a w i n g / 2 0 1 0 / m a i n "   i d = " { D 1 E 3 E D 8 D - 8 6 0 0 - 4 A C B - 8 9 6 3 - 2 4 0 1 6 A E D C B 9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6 "   n a m e = " D a t e   P l a c e h o l d e r   1 " > < a : e x t L s t > < a : e x t   u r i = " { 5 3 2 C 3 2 3 6 - 7 A 8 E - 4 6 2 3 - 8 8 6 F - A 1 9 F 2 4 F 2 0 0 3 D } " > < a 1 6 : c r e a t i o n I d   x m l n s : a 1 6 = " h t t p : / / s c h e m a s . m i c r o s o f t . c o m / o f f i c e / d r a w i n g / 2 0 1 0 / m a i n "   i d = " { 7 8 3 1 E 1 3 0 - 1 C A 7 - 4 B 0 5 - 9 3 7 9 - F 8 D 5 4 A C 3 B 6 F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1 7 F A C F B 0 - 9 0 7 F - 4 A 0 3 - B E 5 3 - A E 4 7 A C E B D C 8 2 } " > < p 1 4 : c r e a t i o n I d   x m l n s : p 1 4 = " h t t p : / / s c h e m a s . m i c r o s o f t . c o m / o f f i c e / p o w e r p o i n t / 2 0 1 0 / m a i n "   v a l = " 1 6 6 4 0 1 6 2 1 3 5 9 1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B 1 C 4 6 2 0 8 - 8 D B 9 - 4 7 4 F - 9 8 9 9 - C 7 3 C E 6 B E 6 E 8 A } " > < a 1 6 : c r e a t i o n I d   x m l n s : a 1 6 = " h t t p : / / s c h e m a s . m i c r o s o f t . c o m / o f f i c e / d r a w i n g / 2 0 1 0 / m a i n "   i d = " { 2 6 C C 9 9 8 A - 3 E F C - 4 6 4 F - B D B B - F 4 1 2 2 9 2 B 7 4 B 8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- 6 7 1 0 0 6 "   y = " - 1 4 0 5 1 7 9 " / > < a : e x t   c x = " 2 0 8 7 0 6 4 "   c y = " 3 7 5 3 9 4 1 " / > < / a : x f r m > < a : c u s t G e o m > < a : a v L s t / > < a : g d L s t / > < a : a h L s t / > < a : c x n L s t / > < a : r e c t   b = " b "   l = " 0 "   r = " r "   t = " 0 " / > < a : p a t h L s t > < a : p a t h   h = " 3 7 5 3 9 4 2 "   w = " 2 0 8 7 0 6 5 " > < a : m o v e T o > < a : p t   x = " 0 "   y = " 1 0 7 0 9 8 8 " / > < / a : m o v e T o > < a : l n T o > < a : p t   x = " 2 0 8 7 0 6 5 "   y = " 1 0 5 8 0 8 2 " / > < / a : l n T o > < a : l n T o > < a : p t   x = " 2 0 8 7 0 6 5 "   y = " 2 7 2 0 5 9 9 " / > < / a : l n T o > < a : l n T o > < a : p t   x = " 1 2 3 9 8 "   y = " 3 7 5 3 9 4 2 " / > < / a : l n T o > < a : c l o s e / > < / a : p a t h > < / a : p a t h L s t > < / a : c u s t G e o m > < a : n o F i l l / > < a : l n   c a p = " f l a t "   w = " 3 8 1 0 0 0 " > < a : s o l i d F i l l > < a : s c h e m e C l r   v a l = " b g 2 " > < a : a l p h a   v a l = " 5 0 0 0 " / > < a : l u m M o d   v a l = " 9 5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F B 9 4 0 7 F D - E C 8 F - 4 2 0 6 - B F 4 9 - 8 B 5 B 9 B 0 7 5 B D 9 } " > < a 1 6 : c r e a t i o n I d   x m l n s : a 1 6 = " h t t p : / / s c h e m a s . m i c r o s o f t . c o m / o f f i c e / d r a w i n g / 2 0 1 0 / m a i n "   i d = " { B 9 0 4 6 7 6 1 - F 4 A 0 - 4 1 3 5 - A 5 A E - D 5 B 1 2 C F 4 B B C 7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1 6 9 5 4 5 0 "   y = " 1 1 8 1 1 0 0 " / > < a : e x t   c x = " 2 8 5 7 5 0 "   c y = " 3 2 8 8 7 7 " / > < / a : x f r m > < a : c u s t G e o m > < a : a v L s t / > < a : g d L s t / > < a : a h L s t / > < a : c x n L s t / > < a : r e c t   b = " b "   l = " 0 "   r = " r "   t = " 0 " / > < a : p a t h L s t > < a : p a t h   h = " 3 2 8 8 7 7 "   w = " 2 8 5 7 5 0 " > < a : m o v e T o > < a : p t   x = " 0 "   y = " 8 0 3 2 3 " / > < / a : m o v e T o > < a : l n T o > < a : p t   x = " 1 4 2 7 5 8 "   y = " 0 " / > < / a : l n T o > < a : l n T o > < a : p t   x = " 2 8 5 7 5 0 "   y = " 8 0 3 2 3 " / > < / a : l n T o > < a : l n T o > < a : p t   x = " 2 8 5 7 5 0 "   y = " 2 4 8 5 5 4 " / > < / a : l n T o > < a : l n T o > < a : p t   x = " 1 4 3 6 0 8 "   y = " 3 2 8 8 7 7 " / > < / a : l n T o > < a : l n T o > < a : p t   x = " 0 "   y = " 2 4 8 5 5 4 " / > < / a : l n T o > < a : c l o s e / > < / a : p a t h > < / a : p a t h L s t > < / a : c u s t G e o m > < a : n o F i l l / > < a : l n   c a p = " f l a t "   w = " 3 8 1 0 0 " > < a : s o l i d F i l l > < a : s c h e m e C l r   v a l = " b g 2 " > < a : a l p h a   v a l = " 5 0 0 0 " /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0 D 6 6 2 E A 1 - B A 9 C - 4 A 6 F - A F 5 B - D 4 8 E C F 6 C F 2 5 F } " > < a 1 6 : c r e a t i o n I d   x m l n s : a 1 6 = " h t t p : / / s c h e m a s . m i c r o s o f t . c o m / o f f i c e / d r a w i n g / 2 0 1 0 / m a i n "   i d = " { C 1 A C 1 E 6 8 - 6 8 4 1 - 4 4 0 E - 8 E F 9 - B 9 9 6 0 D B F 3 8 0 4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1 5 7 1 6 2 5 "   y = " 1 5 1 4 4 7 5 " / > < a : e x t   c x = " 1 7 1 4 5 0 "   c y = " 1 9 7 3 2 6 " / > < / a : x f r m > < a : c u s t G e o m > < a : a v L s t / > < a : g d L s t / > < a : a h L s t / > < a : c x n L s t / > < a : r e c t   b = " b "   l = " 0 "   r = " r "   t = " 0 " / > < a : p a t h L s t > < a : p a t h   h = " 1 9 7 3 2 6 "   w = " 1 7 1 4 5 0 " > < a : m o v e T o > < a : p t   x = " 0 "   y = " 5 2 0 0 4 " / > < / a : m o v e T o > < a : l n T o > < a : p t   x = " 8 5 6 5 5 "   y = " 0 " / > < / a : l n T o > < a : l n T o > < a : p t   x = " 1 7 1 4 5 0 "   y = " 5 2 0 0 4 " / > < / a : l n T o > < a : l n T o > < a : p t   x = " 1 7 1 4 5 0 "   y = " 1 4 5 3 2 3 " / > < / a : l n T o > < a : l n T o > < a : p t   x = " 8 6 1 6 5 "   y = " 1 9 7 3 2 6 " / > < / a : l n T o > < a : l n T o > < a : p t   x = " 0 "   y = " 1 4 5 3 2 3 " / > < / a : l n T o > < a : c l o s e / > < / a : p a t h > < / a : p a t h L s t > < / a : c u s t G e o m > < a : n o F i l l / > < a : l n   c a p = " f l a t "   w = " 3 8 1 0 0 " > < a : s o l i d F i l l > < a : s c h e m e C l r   v a l = " b g 2 " > < a : a l p h a   v a l = " 5 0 0 0 " /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A 9 3 3 2 1 5 9 - 6 9 B C - 4 A 5 7 - A 4 1 C - 6 A 4 F 3 A D A 1 B 2 C } " > < a 1 6 : c r e a t i o n I d   x m l n s : a 1 6 = " h t t p : / / s c h e m a s . m i c r o s o f t . c o m / o f f i c e / d r a w i n g / 2 0 1 0 / m a i n "   i d = " { 0 E 6 2 5 5 3 B - D E B D - 4 0 6 D - 9 B A 4 - 5 D 5 7 2 6 C 1 9 E 0 F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7 2 4 9 0 0 "   y = " 4 4 9 0 7 7 3 " / > < a : e x t   c x = " 1 0 4 7 7 5 0 "   c y = " 1 2 0 5 8 8 2 " / > < / a : x f r m > < a : c u s t G e o m > < a : a v L s t / > < a : g d L s t / > < a : a h L s t / > < a : c x n L s t / > < a : r e c t   b = " b "   l = " 0 "   r = " r "   t = " 0 " / > < a : p a t h L s t > < a : p a t h   h = " 1 2 0 5 8 8 3 "   w = " 1 0 4 7 7 5 0 " > < a : m o v e T o > < a : p t   x = " 0 "   y = " 2 9 7 6 9 2 " / > < / a : m o v e T o > < a : l n T o > < a : p t   x = " 5 2 3 4 4 7 "   y = " 0 " / > < / a : l n T o > < a : l n T o > < a : p t   x = " 1 0 4 7 7 5 0 "   y = " 2 9 7 6 9 2 " / > < / a : l n T o > < a : l n T o > < a : p t   x = " 1 0 4 7 7 5 0 "   y = " 9 0 8 1 9 1 " / > < / a : l n T o > < a : l n T o > < a : p t   x = " 5 2 6 5 6 1 "   y = " 1 2 0 5 8 8 3 " / > < / a : l n T o > < a : l n T o > < a : p t   x = " 0 "   y = " 9 0 8 1 9 1 " / > < / a : l n T o > < a : c l o s e / > < / a : p a t h > < / a : p a t h L s t > < / a : c u s t G e o m > < a : s o l i d F i l l > < a : s c h e m e C l r   v a l = " a c c e n t 2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C A 0 9 B 6 6 4 - F C 7 F - 4 9 8 2 - A D E E - 1 2 6 B 4 5 4 7 5 E 3 C } " > < a 1 6 : c r e a t i o n I d   x m l n s : a 1 6 = " h t t p : / / s c h e m a s . m i c r o s o f t . c o m / o f f i c e / d r a w i n g / 2 0 1 0 / m a i n "   i d = " { B 7 5 6 9 0 9 4 - 2 1 F F - 4 1 2 7 - 8 9 2 9 - 0 A A 4 7 6 8 4 9 C D 7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8 6 1 0 6 0 0 "   y = " 4 5 2 1 1 3 9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b g 2 " > < a : a l p h a   v a l = " 1 9 9 9 9 " /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4 9 4 5 2 2 9 0 - 3 D 1 F - 4 5 B 7 - B B C 7 - 3 7 5 F 6 3 7 A 8 5 1 B } " > < a 1 6 : c r e a t i o n I d   x m l n s : a 1 6 = " h t t p : / / s c h e m a s . m i c r o s o f t . c o m / o f f i c e / d r a w i n g / 2 0 1 0 / m a i n "   i d = " { 7 E A 1 D 5 7 D - 0 2 8 F - 4 1 2 0 - 9 4 6 D - 6 8 4 E A 4 C F 4 4 6 E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8 5 6 5 1 9 6 "   y = " 4 6 8 1 2 7 3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b g 2 " > < a : a l p h a   v a l = " 1 9 9 9 9 " / > < a : l u m M o d   v a l = " 9 5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T i t l e   1 " > < a : e x t L s t > < a : e x t   u r i = " { B E 8 3 4 3 0 8 - D 9 9 4 - 4 C 7 8 - 8 C C E - D 0 E 4 3 9 B 8 4 2 7 5 } " > < a 1 6 : c r e a t i o n I d   x m l n s : a 1 6 = " h t t p : / / s c h e m a s . m i c r o s o f t . c o m / o f f i c e / d r a w i n g / 2 0 1 0 / m a i n "   i d = " { 8 2 2 7 9 2 9 B - 6 D 3 4 - 4 C 1 8 - 9 2 9 6 - 1 A 4 D 9 A 0 F 7 6 2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3 7 8 5 1 "   y = " 1 4 2 2 8 2 1 " / > < a : e x t   c x = " 7 0 6 8 2 9 6 "   c y = " 1 2 4 2 0 1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c t r "   l v l = " 0 " > < a : d e f R P r   b = " 1 "   d i r t y = " 0 "   l a n g = " e n - U S "   s z = " 3 6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T e x t   P l a c e h o l d e r   2 " > < a : e x t L s t > < a : e x t   u r i = " { 1 1 0 8 0 E B 0 - 6 9 2 3 - 4 B C 8 - 8 4 2 F - 3 D 0 9 9 6 6 7 C 2 B 2 } " > < a 1 6 : c r e a t i o n I d   x m l n s : a 1 6 = " h t t p : / / s c h e m a s . m i c r o s o f t . c o m / o f f i c e / d r a w i n g / 2 0 1 0 / m a i n "   i d = " { E D 9 C 8 F 4 B - A F C 6 - 4 2 9 9 - 9 6 9 0 - 5 2 F B 7 7 1 C 2 A 1 4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0 3 7 8 5 1 "   y = " 2 6 6 7 0 0 0 " / > < a : e x t   c x = " 7 0 6 8 2 9 6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= " 0 "   d i r t y = " 0 "   i = " 0 "   l a n g = " e n - U S "   s z = " 1 8 0 0 " > < a : s o l i d F i l l > < a : s c h e m e C l r   v a l = " b g 2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S l i d e   N u m b e r   P l a c e h o l d e r   5 " > < a : e x t L s t > < a : e x t   u r i = " { 4 A E C E B 0 8 - E 8 F 4 - 4 7 4 6 - 8 C 8 E - A D 6 1 3 A 1 4 8 7 F D } " > < a 1 6 : c r e a t i o n I d   x m l n s : a 1 6 = " h t t p : / / s c h e m a s . m i c r o s o f t . c o m / o f f i c e / d r a w i n g / 2 0 1 0 / m a i n "   i d = " { D D 5 5 5 A 0 6 - 0 1 E D - 4 2 C B - 9 5 A 2 - D E 4 A D 5 6 5 5 C 3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1 "   n a m e = " F o o t e r   P l a c e h o l d e r   4 " > < a : e x t L s t > < a : e x t   u r i = " { A B 3 1 2 C 2 A - B 8 8 E - 4 3 C C - A A 3 5 - 0 2 1 5 B 8 D 6 7 F B E } " > < a 1 6 : c r e a t i o n I d   x m l n s : a 1 6 = " h t t p : / / s c h e m a s . m i c r o s o f t . c o m / o f f i c e / d r a w i n g / 2 0 1 0 / m a i n "   i d = " { 2 C 2 0 1 7 8 F - F C A 1 - 4 A A E - 8 F B D - B 2 8 B 3 4 C E C 7 5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D a t e   P l a c e h o l d e r   3 " > < a : e x t L s t > < a : e x t   u r i = " { F 0 3 A E 0 B 6 - 5 6 3 9 - 4 B 3 6 - A 7 7 F - B 8 7 C F 3 5 5 9 C 8 5 } " > < a 1 6 : c r e a t i o n I d   x m l n s : a 1 6 = " h t t p : / / s c h e m a s . m i c r o s o f t . c o m / o f f i c e / d r a w i n g / 2 0 1 0 / m a i n "   i d = " { 8 2 4 6 5 F D E - F C 1 4 - 4 A 6 5 - 9 6 7 1 - A 8 3 5 3 8 1 7 F C 7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F 2 9 6 1 4 D C - 0 0 0 F - 4 4 2 9 - B 1 2 9 - 0 A D 9 F 5 B B B 9 A 9 } " > < p 1 4 : c r e a t i o n I d   x m l n s : p 1 4 = " h t t p : / / s c h e m a s . m i c r o s o f t . c o m / o f f i c e / p o w e r p o i n t / 2 0 1 0 / m a i n "   v a l = " 1 6 6 4 0 1 6 2 1 3 5 9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E 2 A 9 4 0 4 - 1 8 4 A - 4 8 C F - A C D 6 - A 1 A B 0 B 8 4 4 B E 9 } " > < a 1 6 : c r e a t i o n I d   x m l n s : a 1 6 = " h t t p : / / s c h e m a s . m i c r o s o f t . c o m / o f f i c e / d r a w i n g / 2 0 1 0 / m a i n "   i d = " { 8 D A 3 B 2 4 D - 9 A 7 3 - 4 5 A A - A 6 0 A - 2 8 0 6 F D 9 C 9 6 2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" > < a : e x t L s t > < a : e x t   u r i = " { 3 D 7 8 2 8 0 E - C 6 3 8 - 4 2 3 F - B 0 D 1 - F 1 9 D 7 F 6 0 7 E 2 E } " > < a 1 6 : c r e a t i o n I d   x m l n s : a 1 6 = " h t t p : / / s c h e m a s . m i c r o s o f t . c o m / o f f i c e / d r a w i n g / 2 0 1 0 / m a i n "   i d = " { E C 4 C A A 2 0 - F 7 3 F - 4 3 F 8 - B 6 4 5 - C 2 2 F A 0 7 6 7 B 1 A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5 4 2 3 0 7 "   y = " 4 3 3 3 8 7 5 " / > < a : e x t   c x = " 1 2 3 3 7 3 9 "   c y = " 1 4 1 9 9 4 2 " / > < / a : x f r m > < a : c u s t G e o m > < a : a v L s t / > < a : g d L s t / > < a : a h L s t / > < a : c x n L s t / > < a : r e c t   b = " b "   l = " 0 "   r = " r "   t = " 0 " / > < a : p a t h L s t > < a : p a t h   h = " 1 4 1 9 9 4 3 "   w = " 1 2 3 3 7 4 0 " > < a : m o v e T o > < a : p t   x = " 0 "   y = " 3 3 4 2 4 8 " / > < / a : m o v e T o > < a : l n T o > < a : p t   x = " 6 1 6 3 6 6 "   y = " 0 " / > < / a : l n T o > < a : l n T o > < a : p t   x = " 1 2 3 3 7 4 0 "   y = " 3 3 4 2 4 8 " / > < / a : l n T o > < a : l n T o > < a : p t   x = " 1 2 3 3 7 4 0 "   y = " 1 0 8 5 6 9 5 " / > < / a : l n T o > < a : l n T o > < a : p t   x = " 6 2 0 0 3 3 "   y = " 1 4 1 9 9 4 3 " / > < / a : l n T o > < a : l n T o > < a : p t   x = " 0 "   y = " 1 0 8 5 6 9 5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6 F D A 0 A A F - B E B 2 - 4 6 1 3 - A D 4 6 - A 6 2 A 1 8 E 5 6 0 B A } " > < a 1 6 : c r e a t i o n I d   x m l n s : a 1 6 = " h t t p : / / s c h e m a s . m i c r o s o f t . c o m / o f f i c e / d r a w i n g / 2 0 1 0 / m a i n "   i d = " { 0 0 5 6 1 E 2 D - B 3 B 8 - 4 6 9 3 - 9 A 7 4 - 3 4 0 C C 3 F 0 C 2 4 6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4 4 5 6 5 1 "   y = " 4 6 8 5 7 4 8 " / > < a : e x t   c x = " 5 9 6 9 7 0 "   c y = " 6 8 7 0 6 9 " / > < / a : x f r m > < a : c u s t G e o m > < a : a v L s t / > < a : g d L s t / > < a : a h L s t / > < a : c x n L s t / > < a : r e c t   b = " b "   l = " 0 "   r = " r "   t = " 0 " / > < a : p a t h L s t > < a : p a t h   h = " 6 8 7 0 6 9 "   w = " 5 9 6 9 7 1 " > < a : m o v e T o > < a : p t   x = " 0 "   y = " 1 8 6 0 0 6 " / > < / a : m o v e T o > < a : l n T o > < a : p t   x = " 2 9 8 2 4 1 "   y = " 0 " / > < / a : l n T o > < a : l n T o > < a : p t   x = " 5 9 6 9 7 1 "   y = " 1 8 6 0 0 6 " / > < / a : l n T o > < a : l n T o > < a : p t   x = " 5 9 6 9 7 1 "   y = " 5 2 0 1 1 3 " / > < / a : l n T o > < a : l n T o > < a : p t   x = " 3 0 0 0 1 6 "   y = " 6 8 7 0 6 9 " / > < / a : l n T o > < a : l n T o > < a : p t   x = " 0 "   y = " 5 2 0 1 1 3 " / > < / a : l n T o > < a : c l o s e / > < / a : p a t h > < / a : p a t h L s t > < / a : c u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3 1 E 1 E C C F - 7 9 2 B - 4 0 6 2 - 8 E 5 F - 7 D 3 C 1 3 0 C 9 3 D 0 } " > < a 1 6 : c r e a t i o n I d   x m l n s : a 1 6 = " h t t p : / / s c h e m a s . m i c r o s o f t . c o m / o f f i c e / d r a w i n g / 2 0 1 0 / m a i n "   i d = " { 9 4 6 8 6 3 3 B - 8 6 C 6 - 4 D 9 B - 8 E A 1 - 9 6 B 0 8 F 6 1 7 2 8 B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3 4 6 8 9 8 "   y = " 4 6 6 4 9 9 6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6 "   n a m e = " " > < a : e x t L s t > < a : e x t   u r i = " { 7 3 D B 2 4 0 D - A A 0 8 - 4 9 4 3 - 9 5 8 7 - 1 2 9 7 A 3 B 8 9 2 8 2 } " > < a 1 6 : c r e a t i o n I d   x m l n s : a 1 6 = " h t t p : / / s c h e m a s . m i c r o s o f t . c o m / o f f i c e / d r a w i n g / 2 0 1 0 / m a i n "   i d = " { 2 1 C E D 7 0 C - E 6 1 6 - 4 8 7 0 - 9 D A 2 - 8 C 3 D 3 E 6 9 4 A E F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3 1 5 3 2 5 "   y = " 4 8 5 2 5 8 3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7 "   n a m e = " " > < a : e x t L s t > < a : e x t   u r i = " { 4 3 1 7 8 B 8 A - C F 7 4 - 4 7 A 4 - 8 D 2 1 - B A D 8 D 7 0 E 9 5 7 4 } " > < a 1 6 : c r e a t i o n I d   x m l n s : a 1 6 = " h t t p : / / s c h e m a s . m i c r o s o f t . c o m / o f f i c e / d r a w i n g / 2 0 1 0 / m a i n "   i d = " { 9 3 C C C 7 0 D - A 3 F 0 - 4 4 F C - B 1 7 0 - B 1 E 5 2 C 9 D 8 8 6 A } " / > < / a : e x t > < / a : e x t L s t > < / p : c N v P r > < p : c N v S p P r / > < p : n v P r / > < / p : n v S p P r > < p : s p P r > < a : x f r m   f l i p H = " f a l s e "   f l i p V = " f a l s e "   r o t = " 0 " > < a : o f f   x = " 0 "   y = " 5 0 9 5 8 7 5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" > < a : e x t L s t > < a : e x t   u r i = " { E 2 D E 0 9 5 4 - 1 D 4 6 - 4 9 9 9 - 8 A 0 7 - 6 E 7 A A 7 A 6 9 6 C F } " > < a 1 6 : c r e a t i o n I d   x m l n s : a 1 6 = " h t t p : / / s c h e m a s . m i c r o s o f t . c o m / o f f i c e / d r a w i n g / 2 0 1 0 / m a i n "   i d = " { 8 8 C E 7 F 5 D - 0 2 A 0 - 4 E 1 9 - 9 A 9 A - C 3 6 C 6 F 0 9 9 4 9 0 } " / > < / a : e x t > < / a : e x t L s t > < / p : c N v P r > < p : c N v S p P r / > < p : n v P r / > < / p : n v S p P r > < p : s p P r > < a : x f r m   f l i p H = " f a l s e "   f l i p V = " f a l s e "   r o t = " 0 " > < a : o f f   x = " - 6 2 8 6 5 0 "   y = " - 5 7 1 5 0 0 " / > < a : e x t   c x = " 1 2 4 2 5 9 7 "   c y = " 1 4 1 9 2 2 5 " / > < / a : x f r m > < a : c u s t G e o m > < a : a v L s t / > < a : g d L s t / > < a : a h L s t / > < a : c x n L s t / > < a : r e c t   b = " b "   l = " 0 "   r = " r "   t = " 0 " / > < a : p a t h L s t > < a : p a t h   h = " 1 4 0 3 8 5 1 "   w = " 1 2 4 2 5 9 8 " > < a : m o v e T o > < a : p t   x = " 5 9 7 5 8 5 "   y = " 9 4 8 5 " / > < / a : m o v e T o > < a : l n T o > < a : p t   x = " 9 4 8 5 "   y = " 3 3 1 9 9 2 " / > < / a : l n T o > < a : l n T o > < a : p t   x = " 0 "   y = " 1 0 1 4 9 4 6 " / > < / a : l n T o > < a : l n T o > < a : p t   x = " 5 9 7 5 8 5 "   y = " 1 4 0 3 8 5 1 " / > < / a : l n T o > < a : l n T o > < a : p t   x = " 1 2 3 3 1 1 2 "   y = " 1 0 9 0 8 3 0 " / > < / a : l n T o > < a : l n T o > < a : p t   x = " 1 2 4 2 5 9 8 "   y = " 3 5 0 9 6 3 " / > < / a : l n T o > < a : l n T o > < a : p t   x = " 5 9 7 5 8 5 "   y = " 9 4 8 5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O p e n   S a n s " / > < / a : d e f R P r > < / a : p P r > < a : r > < a : r P r   b = " 0 "   b a s e l i n e = " 0 "   c a p = " n o n e "   d i r t y = " 0 "   i = " 0 "   l a n g = " e n - U S "   s t r i k e = " n o S t r i k e "   s z = " 1 8 0 0 "   u = " n o n e " > < a : s o l i d F i l l > < a : s r g b C l r   v a l = " 0 0 0 0 0 0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0 0 0 0 0 0 " / > < / a : s o l i d F i l l > < a : l a t i n   t y p e f a c e = " O p e n   S a n s " / > < / a : e n d P a r a R P r > < / a : p > < / p : t x B o d y > < / p : s p > < p : s p > < p : n v S p P r > < p : c N v P r   i d = " 9 "   n a m e = " " > < a : e x t L s t > < a : e x t   u r i = " { F 3 2 1 E 7 8 A - 8 7 D 8 - 4 4 C F - A 8 E F - E 0 4 C 1 3 1 6 C A 6 8 } " > < a 1 6 : c r e a t i o n I d   x m l n s : a 1 6 = " h t t p : / / s c h e m a s . m i c r o s o f t . c o m / o f f i c e / d r a w i n g / 2 0 1 0 / m a i n "   i d = " { 6 1 7 1 D E 3 B - B 2 9 1 - 4 F 9 1 - 9 2 0 2 - 4 6 2 4 B 4 4 6 8 8 A A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t r u e "   r o t = " 0 " > < a : o f f   x = " 6 5 7 2 2 5 "   y = " 3 5 2 4 2 5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0 "   n a m e = " " > < a : e x t L s t > < a : e x t   u r i = " { 1 7 6 7 6 F 8 A - 3 7 3 1 - 4 F 9 F - 9 7 4 B - 4 8 7 8 F A D 1 9 2 6 A } " > < a 1 6 : c r e a t i o n I d   x m l n s : a 1 6 = " h t t p : / / s c h e m a s . m i c r o s o f t . c o m / o f f i c e / d r a w i n g / 2 0 1 0 / m a i n "   i d = " { E 5 2 9 1 5 B 3 - 1 4 F 0 - 4 7 B 3 - 8 E 7 8 - 9 C 9 7 8 0 4 1 7 E 5 9 } " / > < / a : e x t > < / a : e x t L s t > < / p : c N v P r > < p : c N v S p P r / > < p : n v P r / > < / p : n v S p P r > < p : s p P r > < a : x f r m   f l i p H = " f a l s e "   f l i p V = " f a l s e "   r o t = " 0 " > < a : o f f   x = " 1 0 4 7 7 5 "   y = " - 1 9 0 5 0 0 " / > < a : e x t   c x = " 6 0 0 0 7 5 "   c y = " 6 8 5 8 0 0 " / > < / a : x f r m > < a : c u s t G e o m > < a : a v L s t / > < a : g d L s t / > < a : a h L s t / > < a : c x n L s t / > < a : r e c t   b = " b "   l = " 0 "   r = " r "   t = " 0 " / > < a : p a t h L s t > < a : p a t h   h = " 1 4 0 3 8 5 1 "   w = " 1 2 4 2 5 9 8 " > < a : m o v e T o > < a : p t   x = " 5 9 7 5 8 5 "   y = " 9 4 8 5 " / > < / a : m o v e T o > < a : l n T o > < a : p t   x = " 9 4 8 5 "   y = " 3 3 1 9 9 2 " / > < / a : l n T o > < a : l n T o > < a : p t   x = " 0 "   y = " 1 0 1 4 9 4 6 " / > < / a : l n T o > < a : l n T o > < a : p t   x = " 5 9 7 5 8 5 "   y = " 1 4 0 3 8 5 1 " / > < / a : l n T o > < a : l n T o > < a : p t   x = " 1 2 3 3 1 1 2 "   y = " 1 0 9 0 8 3 0 " / > < / a : l n T o > < a : l n T o > < a : p t   x = " 1 2 4 2 5 9 8 "   y = " 3 5 0 9 6 3 " / > < / a : l n T o > < a : l n T o > < a : p t   x = " 5 9 7 5 8 5 "   y = " 9 4 8 5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O p e n   S a n s " / > < / a : d e f R P r > < / a : p P r > < a : r > < a : r P r   d i r t y = " 0 "   l a n g = " e n - U S "   s z = " 1 8 0 0 " > < a : s o l i d F i l l > < a : s c h e m e C l r   v a l = " t x 1 " / > < / a : s o l i d F i l l > < a : l a t i n   t y p e f a c e = " O p e n   S a n s " / > < / a : r P r > < a : t / > < / a : r > < a : e n d P a r a R P r   d i r t y = " 0 "   l a n g = " e n - U S "   s z = " 1 8 0 0 " > < a : s o l i d F i l l > < a : s c h e m e C l r   v a l = " t x 1 " / > < / a : s o l i d F i l l > < a : l a t i n   t y p e f a c e = " O p e n   S a n s " / > < / a : e n d P a r a R P r > < / a : p > < / p : t x B o d y > < / p : s p > < p : s p > < p : n v S p P r > < p : c N v P r   i d = " 1 1 "   n a m e = " " > < a : e x t L s t > < a : e x t   u r i = " { A 4 6 B 1 8 C F - 8 E 9 D - 4 4 C 3 - 9 D B 6 - F 0 D 1 9 9 B 2 E F 0 3 } " > < a 1 6 : c r e a t i o n I d   x m l n s : a 1 6 = " h t t p : / / s c h e m a s . m i c r o s o f t . c o m / o f f i c e / d r a w i n g / 2 0 1 0 / m a i n "   i d = " { 1 E 6 F 8 8 0 4 - 2 9 4 7 - 4 D 8 8 - B 4 E 2 - 5 0 3 D 9 3 E 2 8 1 C 1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t r u e "   r o t = " 0 " > < a : o f f   x = " 7 5 2 4 7 5 "   y = " 2 3 8 1 2 5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2 "   n a m e = " " > < a : e x t L s t > < a : e x t   u r i = " { 4 4 2 1 7 2 3 7 - 4 8 E 8 - 4 5 A F - B 0 D 6 - 6 F 9 8 7 1 D 5 7 8 C 1 } " > < a 1 6 : c r e a t i o n I d   x m l n s : a 1 6 = " h t t p : / / s c h e m a s . m i c r o s o f t . c o m / o f f i c e / d r a w i n g / 2 0 1 0 / m a i n "   i d = " { E 0 7 5 1 2 0 C - E B 8 9 - 4 1 1 A - A C 3 F - B 1 3 1 1 E D 9 1 5 F C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C o n t e n t   P l a c e h o l d e r   2 " > < a : e x t L s t > < a : e x t   u r i = " { 9 7 7 8 D D 0 5 - 6 A 3 3 - 4 7 A D - B A F 6 - 5 2 8 7 0 2 3 3 9 8 C 7 } " > < a 1 6 : c r e a t i o n I d   x m l n s : a 1 6 = " h t t p : / / s c h e m a s . m i c r o s o f t . c o m / o f f i c e / d r a w i n g / 2 0 1 0 / m a i n "   i d = " { 6 D 7 9 4 6 6 A - 4 1 8 B - 4 4 0 B - A F 9 4 - 5 7 4 F 1 5 E C 0 7 D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4 2 8 7 5 0 " / > < a : e x t   c x = " 3 6 6 7 1 2 5 "   c y = " 2 9 0 5 1 2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4 "   n a m e = " C o n t e n t   P l a c e h o l d e r   2 " > < a : e x t L s t > < a : e x t   u r i = " { 9 A B A B 7 B 3 - 7 2 4 7 - 4 5 1 6 - A 0 4 B - 8 5 7 9 1 B 2 7 0 1 5 5 } " > < a 1 6 : c r e a t i o n I d   x m l n s : a 1 6 = " h t t p : / / s c h e m a s . m i c r o s o f t . c o m / o f f i c e / d r a w i n g / 2 0 1 0 / m a i n "   i d = " { C C 7 F 3 3 C 0 - 7 4 A 8 - 4 1 3 6 - B 8 3 A - A 4 1 6 4 8 B 4 D 4 F 2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1 4 8 7 5 "   y = " 1 4 2 8 7 5 0 " / > < a : e x t   c x = " 3 6 6 7 1 2 5 "   c y = " 2 9 0 5 1 2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5 "   n a m e = " S l i d e   N u m b e r   P l a c e h o l d e r   6 " > < a : e x t L s t > < a : e x t   u r i = " { E 2 2 3 0 2 3 8 - 0 9 0 7 - 4 7 2 A - A F 3 F - 6 7 E 6 7 5 1 A 7 D 1 C } " > < a 1 6 : c r e a t i o n I d   x m l n s : a 1 6 = " h t t p : / / s c h e m a s . m i c r o s o f t . c o m / o f f i c e / d r a w i n g / 2 0 1 0 / m a i n "   i d = " { 2 7 C 8 5 4 D 3 - 3 2 D D - 4 8 C 1 - B 3 A 9 - 9 E C D 1 D B C 2 0 3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6 "   n a m e = " F o o t e r   P l a c e h o l d e r   5 " > < a : e x t L s t > < a : e x t   u r i = " { 1 9 F 2 C B 5 B - 7 9 6 4 - 4 6 A 0 - B A 2 3 - 9 3 B 7 C C 9 4 5 9 9 8 } " > < a 1 6 : c r e a t i o n I d   x m l n s : a 1 6 = " h t t p : / / s c h e m a s . m i c r o s o f t . c o m / o f f i c e / d r a w i n g / 2 0 1 0 / m a i n "   i d = " { 1 8 1 6 3 E 1 B - B B F F - 4 E A 2 - A 3 8 8 - 6 5 6 8 B E 7 9 F 3 D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7 "   n a m e = " D a t e   P l a c e h o l d e r   4 " > < a : e x t L s t > < a : e x t   u r i = " { 8 D 8 D 9 C D D - 3 7 4 4 - 4 0 D 5 - 8 B 5 8 - C 2 9 2 9 1 C E 2 1 7 0 } " > < a 1 6 : c r e a t i o n I d   x m l n s : a 1 6 = " h t t p : / / s c h e m a s . m i c r o s o f t . c o m / o f f i c e / d r a w i n g / 2 0 1 0 / m a i n "   i d = " { 4 8 0 7 E D C 3 - 2 6 C 8 - 4 D A 1 - 8 7 3 C - 1 E 7 D D 6 0 2 7 A 5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C 6 F A F 8 4 E - F 8 7 3 - 4 3 F 7 - 9 0 8 3 - 1 7 D 0 8 9 7 C B 2 3 3 } " > < p 1 4 : c r e a t i o n I d   x m l n s : p 1 4 = " h t t p : / / s c h e m a s . m i c r o s o f t . c o m / o f f i c e / p o w e r p o i n t / 2 0 1 0 / m a i n "   v a l = " 1 6 6 4 0 1 6 2 1 3 5 9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5 7 D 1 0 0 E - 1 7 0 8 - 4 B B 4 - A 3 F 1 - 2 A 6 6 4 0 A 8 A 8 E F } " > < a 1 6 : c r e a t i o n I d   x m l n s : a 1 6 = " h t t p : / / s c h e m a s . m i c r o s o f t . c o m / o f f i c e / d r a w i n g / 2 0 1 0 / m a i n "   i d = " { 5 5 F D D A 1 6 - F 3 2 4 - 4 C F 2 - B B 5 4 - 5 E 0 B A A 4 8 C 6 6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" > < a : e x t L s t > < a : e x t   u r i = " { E 9 E 0 6 3 C 1 - 3 E 5 3 - 4 D E E - 8 6 E 5 - C 2 F 8 6 7 E 0 0 B 5 1 } " > < a 1 6 : c r e a t i o n I d   x m l n s : a 1 6 = " h t t p : / / s c h e m a s . m i c r o s o f t . c o m / o f f i c e / d r a w i n g / 2 0 1 0 / m a i n "   i d = " { B 5 F 9 9 2 9 E - F 6 8 4 - 4 8 A B - 9 A 1 3 - E 7 D D 1 4 2 9 F C 6 0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5 4 2 3 0 7 "   y = " 4 3 3 3 8 7 5 " / > < a : e x t   c x = " 1 2 3 3 7 3 9 "   c y = " 1 4 1 9 9 4 2 " / > < / a : x f r m > < a : c u s t G e o m > < a : a v L s t / > < a : g d L s t / > < a : a h L s t / > < a : c x n L s t / > < a : r e c t   b = " b "   l = " 0 "   r = " r "   t = " 0 " / > < a : p a t h L s t > < a : p a t h   h = " 1 4 1 9 9 4 3 "   w = " 1 2 3 3 7 4 0 " > < a : m o v e T o > < a : p t   x = " 0 "   y = " 3 3 4 2 4 8 " / > < / a : m o v e T o > < a : l n T o > < a : p t   x = " 6 1 6 3 6 6 "   y = " 0 " / > < / a : l n T o > < a : l n T o > < a : p t   x = " 1 2 3 3 7 4 0 "   y = " 3 3 4 2 4 8 " / > < / a : l n T o > < a : l n T o > < a : p t   x = " 1 2 3 3 7 4 0 "   y = " 1 0 8 5 6 9 5 " / > < / a : l n T o > < a : l n T o > < a : p t   x = " 6 2 0 0 3 3 "   y = " 1 4 1 9 9 4 3 " / > < / a : l n T o > < a : l n T o > < a : p t   x = " 0 "   y = " 1 0 8 5 6 9 5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2 9 9 E 9 3 D 0 - 9 9 2 E - 4 2 7 C - 9 8 C 5 - 8 8 F 6 8 2 8 E B 6 C D } " > < a 1 6 : c r e a t i o n I d   x m l n s : a 1 6 = " h t t p : / / s c h e m a s . m i c r o s o f t . c o m / o f f i c e / d r a w i n g / 2 0 1 0 / m a i n "   i d = " { F C F C C D E 7 - 6 B 2 0 - 4 9 E E - B E B A - 2 D A 8 9 0 B 8 E A 4 F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3 1 5 3 2 5 "   y = " 4 8 5 2 5 8 3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5 "   n a m e = " " > < a : e x t L s t > < a : e x t   u r i = " { F 2 4 C 5 F C E - F F F C - 4 5 D D - A F 7 E - 4 1 2 3 7 B A 2 0 9 7 1 } " > < a 1 6 : c r e a t i o n I d   x m l n s : a 1 6 = " h t t p : / / s c h e m a s . m i c r o s o f t . c o m / o f f i c e / d r a w i n g / 2 0 1 0 / m a i n "   i d = " { 5 4 C 1 7 F A 6 - 2 0 4 E - 4 0 4 3 - 8 C A 7 - 0 E 7 8 3 E 1 D 2 F 7 3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3 4 6 8 9 8 "   y = " 4 6 6 4 9 9 6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6 "   n a m e = " " > < a : e x t L s t > < a : e x t   u r i = " { F 1 6 9 C 3 3 2 - 6 8 A 3 - 4 1 C 3 - A 8 5 0 - 8 3 0 0 6 A 0 F 3 D 1 C } " > < a 1 6 : c r e a t i o n I d   x m l n s : a 1 6 = " h t t p : / / s c h e m a s . m i c r o s o f t . c o m / o f f i c e / d r a w i n g / 2 0 1 0 / m a i n "   i d = " { E 6 4 E 8 F E E - 7 2 3 F - 4 C 6 8 - B E 2 8 - 0 6 5 3 5 A 4 C 9 F E 7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4 4 5 6 5 1 "   y = " 4 6 8 5 7 4 8 " / > < a : e x t   c x = " 5 9 6 9 7 0 "   c y = " 6 8 7 0 6 9 " / > < / a : x f r m > < a : c u s t G e o m > < a : a v L s t / > < a : g d L s t / > < a : a h L s t / > < a : c x n L s t / > < a : r e c t   b = " b "   l = " 0 "   r = " r "   t = " 0 " / > < a : p a t h L s t > < a : p a t h   h = " 6 8 7 0 6 9 "   w = " 5 9 6 9 7 1 " > < a : m o v e T o > < a : p t   x = " 0 "   y = " 1 8 6 0 0 6 " / > < / a : m o v e T o > < a : l n T o > < a : p t   x = " 2 9 8 2 4 1 "   y = " 0 " / > < / a : l n T o > < a : l n T o > < a : p t   x = " 5 9 6 9 7 1 "   y = " 1 8 6 0 0 6 " / > < / a : l n T o > < a : l n T o > < a : p t   x = " 5 9 6 9 7 1 "   y = " 5 2 0 1 1 3 " / > < / a : l n T o > < a : l n T o > < a : p t   x = " 3 0 0 0 1 6 "   y = " 6 8 7 0 6 9 " / > < / a : l n T o > < a : l n T o > < a : p t   x = " 0 "   y = " 5 2 0 1 1 3 " / > < / a : l n T o > < a : c l o s e / > < / a : p a t h > < / a : p a t h L s t > < / a : c u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C 0 D C B E A 5 - 0 2 C 9 - 4 7 A 6 - 9 D 7 C - C 8 E C 5 7 0 5 C 2 8 9 } " > < a 1 6 : c r e a t i o n I d   x m l n s : a 1 6 = " h t t p : / / s c h e m a s . m i c r o s o f t . c o m / o f f i c e / d r a w i n g / 2 0 1 0 / m a i n "   i d = " { 0 A 8 9 5 B 4 D - 2 D D 8 - 4 5 4 9 - 8 8 8 7 - B E B D 5 7 7 1 1 F D B } " / > < / a : e x t > < / a : e x t L s t > < / p : c N v P r > < p : c N v S p P r / > < p : n v P r / > < / p : n v S p P r > < p : s p P r > < a : x f r m   f l i p H = " f a l s e "   f l i p V = " f a l s e "   r o t = " 0 " > < a : o f f   x = " - 6 2 8 6 5 0 "   y = " - 5 7 1 5 0 0 " / > < a : e x t   c x = " 1 2 4 2 5 9 7 "   c y = " 1 4 1 9 2 2 5 " / > < / a : x f r m > < a : c u s t G e o m > < a : a v L s t / > < a : g d L s t / > < a : a h L s t / > < a : c x n L s t / > < a : r e c t   b = " b "   l = " 0 "   r = " r "   t = " 0 " / > < a : p a t h L s t > < a : p a t h   h = " 1 4 0 3 8 5 1 "   w = " 1 2 4 2 5 9 8 " > < a : m o v e T o > < a : p t   x = " 5 9 7 5 8 5 "   y = " 9 4 8 5 " / > < / a : m o v e T o > < a : l n T o > < a : p t   x = " 9 4 8 5 "   y = " 3 3 1 9 9 2 " / > < / a : l n T o > < a : l n T o > < a : p t   x = " 0 "   y = " 1 0 1 4 9 4 6 " / > < / a : l n T o > < a : l n T o > < a : p t   x = " 5 9 7 5 8 5 "   y = " 1 4 0 3 8 5 1 " / > < / a : l n T o > < a : l n T o > < a : p t   x = " 1 2 3 3 1 1 2 "   y = " 1 0 9 0 8 3 0 " / > < / a : l n T o > < a : l n T o > < a : p t   x = " 1 2 4 2 5 9 8 "   y = " 3 5 0 9 6 3 " / > < / a : l n T o > < a : l n T o > < a : p t   x = " 5 9 7 5 8 5 "   y = " 9 4 8 5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O p e n   S a n s " / > < / a : d e f R P r > < / a : p P r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8 "   n a m e = " " > < a : e x t L s t > < a : e x t   u r i = " { 8 B 8 9 B D 0 C - 0 E F A - 4 C 1 6 - 8 7 F E - 0 9 F 1 7 0 F 7 7 6 2 A } " > < a 1 6 : c r e a t i o n I d   x m l n s : a 1 6 = " h t t p : / / s c h e m a s . m i c r o s o f t . c o m / o f f i c e / d r a w i n g / 2 0 1 0 / m a i n "   i d = " { 1 F C 7 0 1 C 8 - 2 3 9 C - 4 D 8 8 - 8 4 6 6 - B D 2 B 1 F 2 B B 2 D 0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t r u e "   r o t = " 0 " > < a : o f f   x = " 6 5 7 2 2 5 "   y = " 3 5 2 4 2 5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9 "   n a m e = " " > < a : e x t L s t > < a : e x t   u r i = " { D 7 F 7 6 E C E - 4 3 1 5 - 4 3 0 8 - 9 E 9 C - B B D 8 1 6 3 B B 0 2 E } " > < a 1 6 : c r e a t i o n I d   x m l n s : a 1 6 = " h t t p : / / s c h e m a s . m i c r o s o f t . c o m / o f f i c e / d r a w i n g / 2 0 1 0 / m a i n "   i d = " { C 6 1 3 6 B 2 9 - 5 2 1 1 - 4 9 4 B - B 3 0 1 - 8 3 0 B A 7 0 7 0 B 3 7 } " / > < / a : e x t > < / a : e x t L s t > < / p : c N v P r > < p : c N v S p P r / > < p : n v P r / > < / p : n v S p P r > < p : s p P r > < a : x f r m   f l i p H = " f a l s e "   f l i p V = " f a l s e "   r o t = " 0 " > < a : o f f   x = " 1 0 4 7 7 5 "   y = " - 1 9 0 5 0 0 " / > < a : e x t   c x = " 6 0 0 0 7 5 "   c y = " 6 8 5 8 0 0 " / > < / a : x f r m > < a : c u s t G e o m > < a : a v L s t / > < a : g d L s t / > < a : a h L s t / > < a : c x n L s t / > < a : r e c t   b = " b "   l = " 0 "   r = " r "   t = " 0 " / > < a : p a t h L s t > < a : p a t h   h = " 1 4 0 3 8 5 1 "   w = " 1 2 4 2 5 9 8 " > < a : m o v e T o > < a : p t   x = " 5 9 7 5 8 5 "   y = " 9 4 8 5 " / > < / a : m o v e T o > < a : l n T o > < a : p t   x = " 9 4 8 5 "   y = " 3 3 1 9 9 2 " / > < / a : l n T o > < a : l n T o > < a : p t   x = " 0 "   y = " 1 0 1 4 9 4 6 " / > < / a : l n T o > < a : l n T o > < a : p t   x = " 5 9 7 5 8 5 "   y = " 1 4 0 3 8 5 1 " / > < / a : l n T o > < a : l n T o > < a : p t   x = " 1 2 3 3 1 1 2 "   y = " 1 0 9 0 8 3 0 " / > < / a : l n T o > < a : l n T o > < a : p t   x = " 1 2 4 2 5 9 8 "   y = " 3 5 0 9 6 3 " / > < / a : l n T o > < a : l n T o > < a : p t   x = " 5 9 7 5 8 5 "   y = " 9 4 8 5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O p e n   S a n s " / > < / a : d e f R P r > < / a : p P r > < a : r > < a : r P r   d i r t y = " 0 "   l a n g = " e n - U S "   s z = " 1 8 0 0 " > < a : s o l i d F i l l > < a : s c h e m e C l r   v a l = " t x 1 " / > < / a : s o l i d F i l l > < a : l a t i n   t y p e f a c e = " O p e n   S a n s " / > < / a : r P r > < a : t / > < / a : r > < a : e n d P a r a R P r   d i r t y = " 0 "   l a n g = " e n - U S "   s z = " 1 8 0 0 " > < a : s o l i d F i l l > < a : s c h e m e C l r   v a l = " t x 1 " / > < / a : s o l i d F i l l > < a : l a t i n   t y p e f a c e = " O p e n   S a n s " / > < / a : e n d P a r a R P r > < / a : p > < / p : t x B o d y > < / p : s p > < p : s p > < p : n v S p P r > < p : c N v P r   i d = " 1 0 "   n a m e = " " > < a : e x t L s t > < a : e x t   u r i = " { 1 B E 2 6 9 8 0 - 8 5 C 1 - 4 4 E F - A A F 4 - 8 7 2 6 1 C F 3 C B A A } " > < a 1 6 : c r e a t i o n I d   x m l n s : a 1 6 = " h t t p : / / s c h e m a s . m i c r o s o f t . c o m / o f f i c e / d r a w i n g / 2 0 1 0 / m a i n "   i d = " { A 2 7 3 4 E 2 2 - 5 6 8 B - 4 B B 9 - A B 0 6 - A 7 9 A B A D B 1 B 2 0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t r u e "   r o t = " 0 " > < a : o f f   x = " 7 5 2 4 7 5 "   y = " 2 3 8 1 2 5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1 1 "   n a m e = " T e x t   P l a c e h o l d e r   2 " > < a : e x t L s t > < a : e x t   u r i = " { 8 2 7 5 6 F 6 D - 2 F 6 1 - 4 C 7 1 - 8 D F 6 - F 0 C 8 7 B 8 A E 0 2 2 } " > < a 1 6 : c r e a t i o n I d   x m l n s : a 1 6 = " h t t p : / / s c h e m a s . m i c r o s o f t . c o m / o f f i c e / d r a w i n g / 2 0 1 0 / m a i n "   i d = " { C 1 4 0 4 2 8 C - 6 0 D 2 - 4 4 0 3 - 8 2 1 C - 6 7 5 8 7 B 8 4 E 5 0 8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2 8 7 5 0 " / > < a : e x t   c x = " 3 6 6 7 1 2 5 "   c y = " 4 7 6 2 5 0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i n d e n t = " 0 "   l v l = " 0 "   m a r L = " 0 " > < a : b u N o n e / > < a : d e f R P r   c a p = " n o n e "   d i r t y = " 0 "   i = " 0 "   l a n g = " e n - U S "   s z = " 1 8 0 0 " > < a : s o l i d F i l l > < a : s c h e m e C l r   v a l = " t x 2 " / > < / a : s o l i d F i l l > < a : l a t i n   t y p e f a c e = " O p e n   S a n s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2 "   n a m e = " T e x t   P l a c e h o l d e r   4 " > < a : e x t L s t > < a : e x t   u r i = " { 2 9 D 7 8 2 2 B - C 4 5 5 - 4 D 8 3 - A 9 E E - 2 2 9 4 4 8 5 D 3 C 7 7 } " > < a 1 6 : c r e a t i o n I d   x m l n s : a 1 6 = " h t t p : / / s c h e m a s . m i c r o s o f t . c o m / o f f i c e / d r a w i n g / 2 0 1 0 / m a i n "   i d = " { F 5 6 7 0 7 3 5 - 5 2 E 0 - 4 7 8 1 - 8 C 6 5 - F 2 7 C E 0 9 F E 4 D 8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7 1 4 8 7 5 "   y = " 1 4 2 8 7 5 0 " / > < a : e x t   c x = " 3 6 6 7 1 2 5 "   c y = " 4 7 6 2 5 0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i n d e n t = " 0 "   l v l = " 0 "   m a r L = " 0 " > < a : b u N o n e / > < a : d e f R P r   c a p = " n o n e "   d i r t y = " 0 "   i = " 0 "   l a n g = " e n - U S "   s z = " 1 8 0 0 " > < a : s o l i d F i l l > < a : s c h e m e C l r   v a l = " t x 2 " / > < / a : s o l i d F i l l > < a : l a t i n   t y p e f a c e = " O p e n   S a n s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3 "   n a m e = " C o n t e n t   P l a c e h o l d e r   2 " > < a : e x t L s t > < a : e x t   u r i = " { 2 7 3 E 4 E 9 4 - 4 C 5 2 - 4 C 5 E - B 3 E F - E 8 2 1 E F F 7 B 0 5 7 } " > < a 1 6 : c r e a t i o n I d   x m l n s : a 1 6 = " h t t p : / / s c h e m a s . m i c r o s o f t . c o m / o f f i c e / d r a w i n g / 2 0 1 0 / m a i n "   i d = " { C A B C 0 8 6 2 - 3 D D 1 - 4 D 3 A - 9 9 E 3 - F 1 4 5 2 6 1 C 4 F 0 A } " / > < / a : e x t > < / a : e x t L s t > < / p : c N v P r > < p : c N v S p P r > < a : s p L o c k s   n o G r p = " t r u e " / > < / p : c N v S p P r > < p : n v P r > < p : p h   i d x = " 3 " / > < / p : n v P r > < / p : n v S p P r > < p : s p P r > < a : x f r m   r o t = " 0 " > < a : o f f   x = " 7 6 2 0 0 0 "   y = " 2 0 0 0 2 5 0 " / > < a : e x t   c x = " 3 6 6 7 1 2 5 "   c y = " 2 3 8 0 2 7 7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4 "   n a m e = " C o n t e n t   P l a c e h o l d e r   2 " > < a : e x t L s t > < a : e x t   u r i = " { 0 2 0 7 6 4 6 3 - 0 6 C 1 - 4 6 1 E - A 3 D F - 5 A 4 9 0 F 9 D 7 E 1 9 } " > < a 1 6 : c r e a t i o n I d   x m l n s : a 1 6 = " h t t p : / / s c h e m a s . m i c r o s o f t . c o m / o f f i c e / d r a w i n g / 2 0 1 0 / m a i n "   i d = " { 3 6 7 D 9 2 2 7 - 7 E A 3 - 4 6 7 7 - B 5 5 6 - 7 F E 3 D 6 5 2 D 6 9 F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7 1 4 8 7 5 "   y = " 2 0 0 0 2 5 0 " / > < a : e x t   c x = " 3 6 6 7 1 2 5 "   c y = " 2 3 8 0 2 7 7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5 "   n a m e = " S l i d e   N u m b e r   P l a c e h o l d e r   6 " > < a : e x t L s t > < a : e x t   u r i = " { 4 0 E 0 6 9 2 5 - B 5 A E - 4 0 E D - 8 B 9 C - 7 9 6 0 3 3 5 4 E D 8 F } " > < a 1 6 : c r e a t i o n I d   x m l n s : a 1 6 = " h t t p : / / s c h e m a s . m i c r o s o f t . c o m / o f f i c e / d r a w i n g / 2 0 1 0 / m a i n "   i d = " { 7 C E 7 E D B C - D C 1 6 - 4 D E 6 - 9 1 E 8 - E 2 9 D 9 8 A 7 D 7 9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6 "   n a m e = " F o o t e r   P l a c e h o l d e r   5 " > < a : e x t L s t > < a : e x t   u r i = " { 5 F 3 8 4 6 4 E - 3 5 4 0 - 4 3 3 7 - 8 A A 0 - A 7 2 0 B 5 8 E C 0 2 3 } " > < a 1 6 : c r e a t i o n I d   x m l n s : a 1 6 = " h t t p : / / s c h e m a s . m i c r o s o f t . c o m / o f f i c e / d r a w i n g / 2 0 1 0 / m a i n "   i d = " { D B 5 F 0 1 9 3 - 8 9 1 F - 4 5 A B - 9 0 1 D - B 5 8 9 3 3 D B 0 8 0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7 "   n a m e = " " > < a : e x t L s t > < a : e x t   u r i = " { 8 8 5 1 B 7 8 E - B 0 0 C - 4 8 6 5 - A 6 1 3 - 7 3 8 B B 4 3 3 C 7 E D } " > < a 1 6 : c r e a t i o n I d   x m l n s : a 1 6 = " h t t p : / / s c h e m a s . m i c r o s o f t . c o m / o f f i c e / d r a w i n g / 2 0 1 0 / m a i n "   i d = " { A C E 6 0 5 F D - F 2 8 E - 4 B 9 8 - B 1 3 2 - 1 6 5 0 9 6 7 2 0 9 F 4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2 E A 0 3 5 2 F - B F F A - 4 0 5 B - B 3 4 1 - D 6 9 0 1 3 5 F F D 0 E } " > < a 1 6 : c r e a t i o n I d   x m l n s : a 1 6 = " h t t p : / / s c h e m a s . m i c r o s o f t . c o m / o f f i c e / d r a w i n g / 2 0 1 0 / m a i n "   i d = " { D 5 E 1 E 2 2 A - E A 2 F - 4 1 4 1 - 8 8 E E - 4 D 1 5 3 E 0 D B D 6 2 } " / > < / a : e x t > < / a : e x t L s t > < / p : c N v P r > < p : c N v S p P r / > < p : n v P r / > < / p : n v S p P r > < p : s p P r > < a : x f r m   f l i p H = " f a l s e "   f l i p V = " f a l s e "   r o t = " 0 " > < a : o f f   x = " 0 "   y = " 5 0 9 5 8 7 5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D a t e   P l a c e h o l d e r   4 " > < a : e x t L s t > < a : e x t   u r i = " { 3 D 6 2 7 0 C 1 - 9 F D 1 - 4 5 D A - 8 7 C D - B 7 6 C 2 4 B E B 1 7 3 } " > < a 1 6 : c r e a t i o n I d   x m l n s : a 1 6 = " h t t p : / / s c h e m a s . m i c r o s o f t . c o m / o f f i c e / d r a w i n g / 2 0 1 0 / m a i n "   i d = " { C E C B B B 3 0 - 1 B E 2 - 4 B D 0 - 9 0 8 C - 8 E 8 B B 9 E 9 4 5 0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D A 0 3 9 C 8 5 - C E 2 4 - 4 2 9 B - A 6 B 3 - B B D F E 1 2 5 4 E 6 5 } " > < p 1 4 : c r e a t i o n I d   x m l n s : p 1 4 = " h t t p : / / s c h e m a s . m i c r o s o f t . c o m / o f f i c e / p o w e r p o i n t / 2 0 1 0 / m a i n "   v a l = " 1 6 6 4 0 1 6 2 1 3 6 0 4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O n l y " > < p : c S l d   n a m e = " T i t l e   O n l y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1 B B 3 2 C 7 - 6 1 9 5 - 4 F B 6 - A 6 7 5 - E B 5 9 A 2 C D 6 7 8 9 } " > < a 1 6 : c r e a t i o n I d   x m l n s : a 1 6 = " h t t p : / / s c h e m a s . m i c r o s o f t . c o m / o f f i c e / d r a w i n g / 2 0 1 0 / m a i n "   i d = " { E 9 2 0 7 4 9 9 - B A F 3 - 4 B 0 8 - 8 E A 6 - 0 D E 0 C B 0 E 0 4 9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2 2 0 9 8 0 0 " / > < a : e x t   c x = " 7 6 2 0 0 0 0 "   c y = " 7 3 0 1 0 8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a l g n = " c t r "   l v l = " 0 " > < a : d e f R P r   b = " 1 "   d i r t y = " 0 "   l a n g = " e n - U S "   s z = " 3 6 0 0 " > < a : s o l i d F i l l > < a : s r g b C l r   v a l = " f f f f f f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l i d e   N u m b e r   P l a c e h o l d e r   3 " > < a : e x t L s t > < a : e x t   u r i = " { B 7 5 2 F 6 E D - 7 1 9 E - 4 D 7 9 - A A 1 A - 4 E F F 7 D 1 6 C 3 A 4 } " > < a 1 6 : c r e a t i o n I d   x m l n s : a 1 6 = " h t t p : / / s c h e m a s . m i c r o s o f t . c o m / o f f i c e / d r a w i n g / 2 0 1 0 / m a i n "   i d = " { E B 4 C A B C B - 2 6 E 4 - 4 C A D - B 4 6 0 - A 0 8 D 5 0 A 5 C A 0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3 D 1 2 8 C D 5 - 5 C 1 5 - 4 1 5 C - 8 B A C - 7 1 2 9 D 5 2 2 2 C 2 4 } " > < a 1 6 : c r e a t i o n I d   x m l n s : a 1 6 = " h t t p : / / s c h e m a s . m i c r o s o f t . c o m / o f f i c e / d r a w i n g / 2 0 1 0 / m a i n "   i d = " { 7 A 8 D 6 D A 8 - E B 7 F - 4 6 B 5 - 9 0 D 7 - 1 6 2 B E 9 8 9 7 B 6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" > < a : e x t L s t > < a : e x t   u r i = " { 6 7 8 7 7 5 0 3 - E F 8 4 - 4 C 8 8 - A C F 8 - D 8 6 2 E 5 9 B E 4 7 0 } " > < a 1 6 : c r e a t i o n I d   x m l n s : a 1 6 = " h t t p : / / s c h e m a s . m i c r o s o f t . c o m / o f f i c e / d r a w i n g / 2 0 1 0 / m a i n "   i d = " { 7 B A 2 3 5 E 1 - 2 0 9 5 - 4 D F 3 - A B 7 5 - A 5 B 6 6 6 3 B 3 9 A F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1 2 3 8 2 5 0 "   y = " - 3 9 8 4 4 4 " / > < a : e x t   c x = " 6 6 6 7 5 0 0 "   c y = " 5 7 2 2 8 6 6 " / > < / a : x f r m > < a : c u s t G e o m > < a : a v L s t / > < a : g d L s t / > < a : a h L s t / > < a : c x n L s t / > < a : r e c t   b = " b "   l = " 0 "   r = " r "   t = " 0 " / > < a : p a t h L s t > < a : p a t h   h = " 5 7 2 2 8 6 6 "   w = " 6 6 6 7 5 0 0 " > < a : m o v e T o > < a : p t   x = " 0 "   y = " 9 5 2 5 " / > < / a : m o v e T o > < a : l n T o > < a : p t   x = " 6 6 6 7 5 0 0 "   y = " 9 5 2 5 " / > < / a : l n T o > < a : l n T o > < a : p t   x = " 6 6 6 7 5 0 0 "   y = " 3 8 7 8 8 2 7 " / > < / a : l n T o > < a : l n T o > < a : p t   x = " 3 3 5 0 8 4 5 "   y = " 5 7 2 2 8 6 7 " / > < / a : l n T o > < a : l n T o > < a : p t   x = " 0 "   y = " 3 8 7 8 8 2 7 " / > < / a : l n T o > < a : c l o s e / > < / a : p a t h > < / a : p a t h L s t > < / a : c u s t G e o m > < a : n o F i l l / > < a : l n   c a p = " f l a t "   w = " 3 8 1 0 0 0 " > < a : s o l i d F i l l > < a : s c h e m e C l r   v a l = " b g 2 " > < a : a l p h a   v a l = " 5 0 0 0 " / > < a : l u m M o d   v a l = " 9 5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6 "   n a m e = " " > < a : e x t L s t > < a : e x t   u r i = " { C 5 F D 5 3 3 C - 8 9 4 8 - 4 D 2 B - A 0 9 C - B 4 9 9 C 5 6 B D A 2 B } " > < a 1 6 : c r e a t i o n I d   x m l n s : a 1 6 = " h t t p : / / s c h e m a s . m i c r o s o f t . c o m / o f f i c e / d r a w i n g / 2 0 1 0 / m a i n "   i d = " { 0 7 4 B 1 1 2 4 - 8 5 5 0 - 4 2 6 0 - A 9 9 B - C A 8 B 8 F 5 1 9 1 2 E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4 0 9 5 7 5 "   y = " 3 2 0 0 4 0 0 " / > < a : e x t   c x = " 4 5 5 2 4 2 "   c y = " 5 2 3 9 5 0 " / > < / a : x f r m > < a : c u s t G e o m > < a : a v L s t / > < a : g d L s t / > < a : a h L s t / > < a : c x n L s t / > < a : r e c t   b = " b "   l = " 0 "   r = " r "   t = " 0 " / > < a : p a t h L s t > < a : p a t h   h = " 2 7 7 3 6 6 "   w = " 2 4 0 9 9 4 " > < a : m o v e T o > < a : p t   x = " 0 "   y = " 7 8 7 5 9 " / > < / a : m o v e T o > < a : l n T o > < a : p t   x = " 1 2 0 3 9 8 "   y = " 0 " / > < / a : l n T o > < a : l n T o > < a : p t   x = " 2 4 0 9 9 4 "   y = " 7 8 7 5 9 " / > < / a : l n T o > < a : l n T o > < a : p t   x = " 2 4 0 9 9 4 "   y = " 1 9 8 6 0 7 " / > < / a : l n T o > < a : l n T o > < a : p t   x = " 1 2 1 1 1 5 "   y = " 2 7 7 3 6 6 " / > < / a : l n T o > < a : l n T o > < a : p t   x = " 0 "   y = " 1 9 8 6 0 7 " / > < / a : l n T o > < a : c l o s e / > < / a : p a t h > < / a : p a t h L s t > < / a : c u s t G e o m > < a : n o F i l l / > < a : l n   c a p = " f l a t "   w = " 5 7 1 5 0 " > < a : s o l i d F i l l > < a : s c h e m e C l r   v a l = " b g 2 " > < a : a l p h a   v a l = " 5 0 0 0 " / > < a : l u m M o d   v a l = " 9 5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7 "   n a m e = " " > < a : e x t L s t > < a : e x t   u r i = " { 8 E 4 B D 4 E E - 7 0 0 8 - 4 1 B 1 - B A 1 B - E 6 1 3 2 F 2 D 1 1 6 5 } " > < a 1 6 : c r e a t i o n I d   x m l n s : a 1 6 = " h t t p : / / s c h e m a s . m i c r o s o f t . c o m / o f f i c e / d r a w i n g / 2 0 1 0 / m a i n "   i d = " { 2 1 6 8 B 3 9 7 - 6 1 7 A - 4 8 F 2 - 9 8 D 2 - 3 D 9 A 2 A 1 0 A C 1 E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8 0 9 6 2 5 "   y = " 3 7 3 3 8 0 0 " / > < a : e x t   c x = " 2 5 2 9 1 2 "   c y = " 2 9 1 0 8 3 " / > < / a : x f r m > < a : c u s t G e o m > < a : a v L s t / > < a : g d L s t / > < a : a h L s t / > < a : c x n L s t / > < a : r e c t   b = " b "   l = " 0 "   r = " r "   t = " 0 " / > < a : p a t h L s t > < a : p a t h   h = " 1 5 4 0 9 2 "   w = " 1 3 3 8 8 6 " > < a : m o v e T o > < a : p t   x = " 0 "   y = " 4 2 6 9 7 " / > < / a : m o v e T o > < a : l n T o > < a : p t   x = " 6 6 8 8 8 "   y = " 0 " / > < / a : l n T o > < a : l n T o > < a : p t   x = " 1 3 3 8 8 6 "   y = " 4 2 6 9 7 " / > < / a : l n T o > < a : l n T o > < a : p t   x = " 1 3 3 8 8 6 "   y = " 1 1 1 3 9 6 " / > < / a : l n T o > < a : l n T o > < a : p t   x = " 6 7 2 8 6 "   y = " 1 5 4 0 9 2 " / > < / a : l n T o > < a : l n T o > < a : p t   x = " 0 "   y = " 1 1 1 3 9 6 " / > < / a : l n T o > < a : c l o s e / > < / a : p a t h > < / a : p a t h L s t > < / a : c u s t G e o m > < a : n o F i l l / > < a : l n   c a p = " f l a t "   w = " 5 7 1 5 0 " > < a : s o l i d F i l l > < a : s c h e m e C l r   v a l = " b g 2 " > < a : a l p h a   v a l = " 5 0 0 0 " / > < a : l u m M o d   v a l = " 9 5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8 "   n a m e = " D a t e   P l a c e h o l d e r   1 " > < a : e x t L s t > < a : e x t   u r i = " { D 8 B 4 6 1 F F - 1 8 4 A - 4 2 C A - B 3 3 6 - 6 C 9 0 F 7 F F A F 8 1 } " > < a 1 6 : c r e a t i o n I d   x m l n s : a 1 6 = " h t t p : / / s c h e m a s . m i c r o s o f t . c o m / o f f i c e / d r a w i n g / 2 0 1 0 / m a i n "   i d = " { C 6 2 B 2 4 0 9 - D D 1 B - 4 A E 3 - 9 9 0 E - E 4 D 8 6 0 3 C D D 6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8 F E F 0 A 3 1 - 6 5 4 C - 4 9 F E - 8 5 0 6 - 4 B 8 3 C 6 C F A 9 E 9 } " > < p 1 4 : c r e a t i o n I d   x m l n s : p 1 4 = " h t t p : / / s c h e m a s . m i c r o s o f t . c o m / o f f i c e / p o w e r p o i n t / 2 0 1 0 / m a i n "   v a l = " 1 6 6 4 0 1 6 2 1 3 6 0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6 3 3 8 2 0 5 7 - D 2 1 A - 4 3 9 B - A 4 D E - F B 9 1 E F 0 7 8 F F 6 } " > < a 1 6 : c r e a t i o n I d   x m l n s : a 1 6 = " h t t p : / / s c h e m a s . m i c r o s o f t . c o m / o f f i c e / d r a w i n g / 2 0 1 0 / m a i n "   i d = " { F 4 0 4 D 2 D 0 - C F 7 8 - 4 4 6 1 - 8 2 A 1 - C B 0 C 4 7 1 4 9 C A 8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f a l s e "   r o t = " 0 " > < a : o f f   x = " 1 2 3 8 2 5 0 "   y = " - 3 5 7 5 0 5 " / > < a : e x t   c x = " 6 6 6 7 5 0 0 "   c y = " 5 8 5 6 2 1 6 " / > < / a : x f r m > < a : c u s t G e o m > < a : a v L s t / > < a : g d L s t / > < a : a h L s t / > < a : c x n L s t / > < a : r e c t   b = " b "   l = " 0 "   r = " r "   t = " 0 " / > < a : p a t h L s t > < a : p a t h   h = " 5 8 5 6 2 1 7 "   w = " 6 6 6 7 5 0 0 " > < a : m o v e T o > < a : p t   x = " 0 "   y = " 9 5 2 5 " / > < / a : m o v e T o > < a : l n T o > < a : p t   x = " 6 6 6 7 5 0 0 "   y = " 9 5 2 5 " / > < / a : l n T o > < a : l n T o > < a : p t   x = " 6 6 6 7 5 0 0 "   y = " 4 0 1 2 1 7 7 " / > < / a : l n T o > < a : l n T o > < a : p t   x = " 3 3 5 0 8 4 5 "   y = " 5 8 5 6 2 1 7 " / > < / a : l n T o > < a : l n T o > < a : p t   x = " 0 "   y = " 4 0 1 2 1 7 7 " / > < / a : l n T o > < a : c l o s e / > < / a : p a t h > < / a : p a t h L s t > < / a : c u s t G e o m > < a : n o F i l l / > < a : l n   c a p = " f l a t "   w = " 3 8 1 0 0 0 " > < a : s o l i d F i l l > < a : s c h e m e C l r   v a l = " b g 2 " > < a : a l p h a   v a l = " 2 0 9 9 9 " / > < a : l u m M o d   v a l = " 9 5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3 "   n a m e = " S l i d e   N u m b e r   P l a c e h o l d e r   3 " > < a : e x t L s t > < a : e x t   u r i = " { A 5 C D 1 C D B - 5 1 9 5 - 4 E A 4 - 9 6 6 2 - 2 8 E E E C 0 C 1 7 7 B } " > < a 1 6 : c r e a t i o n I d   x m l n s : a 1 6 = " h t t p : / / s c h e m a s . m i c r o s o f t . c o m / o f f i c e / d r a w i n g / 2 0 1 0 / m a i n "   i d = " { 3 9 6 1 7 A 8 7 - F 4 E 5 - 4 A 9 C - 8 5 D 9 - 0 8 8 8 B B 7 4 C 2 1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6 7 9 1 3 6 A F - B 9 9 7 - 4 4 E E - 8 E 5 F - A A D C E 2 7 3 B 7 A A } " > < a 1 6 : c r e a t i o n I d   x m l n s : a 1 6 = " h t t p : / / s c h e m a s . m i c r o s o f t . c o m / o f f i c e / d r a w i n g / 2 0 1 0 / m a i n "   i d = " { B B 6 4 D E 1 F - C 3 3 0 - 4 9 8 C - B 1 A A - 4 7 E 6 E 3 A 8 1 7 B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" > < a : e x t L s t > < a : e x t   u r i = " { C 1 8 B 6 7 E 5 - 5 2 5 B - 4 B C 7 - 8 8 A 9 - 1 A 6 2 C 3 7 3 5 A 2 3 } " > < a 1 6 : c r e a t i o n I d   x m l n s : a 1 6 = " h t t p : / / s c h e m a s . m i c r o s o f t . c o m / o f f i c e / d r a w i n g / 2 0 1 0 / m a i n "   i d = " { 5 9 9 F 2 D 2 5 - F 0 6 0 - 4 5 A 4 - 8 A D 6 - A E 3 F 2 8 8 F 6 5 7 8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D a t e   P l a c e h o l d e r   1 " > < a : e x t L s t > < a : e x t   u r i = " { F 7 A 5 4 8 C 0 - 0 5 E D - 4 E 3 5 - 9 F 8 E - B B 2 4 9 8 6 E 3 C 6 F } " > < a 1 6 : c r e a t i o n I d   x m l n s : a 1 6 = " h t t p : / / s c h e m a s . m i c r o s o f t . c o m / o f f i c e / d r a w i n g / 2 0 1 0 / m a i n "   i d = " { 5 1 9 C 2 9 6 5 - 9 F 0 3 - 4 F E A - A 9 2 D - 0 9 7 2 C 7 0 5 B C A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B A E A 6 3 4 5 - 8 1 F 7 - 4 5 A 5 - A E 3 5 - 9 3 F 0 A 0 2 A E 3 5 1 } " > < p 1 4 : c r e a t i o n I d   x m l n s : p 1 4 = " h t t p : / / s c h e m a s . m i c r o s o f t . c o m / o f f i c e / p o w e r p o i n t / 2 0 1 0 / m a i n "   v a l = " 1 6 6 4 0 1 6 2 1 3 6 1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6 2 D A 0 6 7 0 - 1 C 0 E - 4 F A 9 - A B D C - 5 9 1 3 4 B 5 4 5 5 2 1 } " > < a 1 6 : c r e a t i o n I d   x m l n s : a 1 6 = " h t t p : / / s c h e m a s . m i c r o s o f t . c o m / o f f i c e / d r a w i n g / 2 0 1 0 / m a i n "   i d = " { C E 6 C A A D 1 - 7 4 B 4 - 4 7 3 F - 9 B 8 7 - 8 C A B C C D 6 7 C 3 8 } " / > < / a : e x t > < / a : e x t L s t > < / p : c N v P r > < p : c N v S p P r > < a : s p L o c k s   n o C h a n g e A s p e c t = " f a l s e " / > < / p : c N v S p P r > < p : n v P r / > < / p : n v S p P r > < p : s p P r > < a : x f r m   f l i p H = " f a l s e "   f l i p V = " f a l s e "   r o t = " 0 " > < a : o f f   x = " 5 7 1 5 0 0 "   y = " 0 " / > < a : e x t   c x = " 3 7 1 4 7 5 0 "   c y = " 4 8 5 7 7 5 0 " / > < / a : x f r m > < a : c u s t G e o m > < a : a v L s t / > < a : g d L s t / > < a : a h L s t / > < a : c x n L s t / > < a : r e c t   b = " b "   l = " 0 "   r = " r "   t = " 0 " / > < a : p a t h L s t > < a : p a t h   h = " 4 4 7 7 7 7 6 "   w = " 3 3 3 3 7 5 0 " > < a : m o v e T o > < a : p t   x = " 0 "   y = " 0 " / > < / a : m o v e T o > < a : l n T o > < a : p t   x = " 3 3 3 3 7 5 0 "   y = " 0 " / > < / a : l n T o > < a : l n T o > < a : p t   x = " 3 3 3 3 7 5 0 "   y = " 3 6 5 1 8 0 2 " / > < / a : l n T o > < a : l n T o > < a : p t   x = " 1 6 7 5 4 2 3 "   y = " 4 4 7 7 7 7 6 " / > < / a : l n T o > < a : l n T o > < a : p t   x = " 0 "   y = " 3 6 5 1 8 0 2 " / > < / a : l n T o > < a : c l o s e / > < / a : p a t h > < / a : p a t h L s t > < / a : c u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3 C 0 3 D D 5 D - A 3 3 9 - 4 4 0 B - A C F E - 2 F 6 9 F 7 8 E 0 D A C } " > < a 1 6 : c r e a t i o n I d   x m l n s : a 1 6 = " h t t p : / / s c h e m a s . m i c r o s o f t . c o m / o f f i c e / d r a w i n g / 2 0 1 0 / m a i n "   i d = " { 4 3 7 5 B F 0 A - B F A B - 4 3 3 3 - A B A A - 2 3 8 1 D 9 7 F E 6 6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7 7 2 0 2 5 "   y = " 3 9 7 9 1 5 " / > < a : e x t   c x = " 3 8 1 9 5 2 5 "   c y = " 9 9 2 7 3 4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A C 4 E 0 4 5 2 - 5 7 E 8 - 4 5 5 3 - 8 B B C - 4 2 F 1 A 8 4 6 2 C F 9 } " > < a 1 6 : c r e a t i o n I d   x m l n s : a 1 6 = " h t t p : / / s c h e m a s . m i c r o s o f t . c o m / o f f i c e / d r a w i n g / 2 0 1 0 / m a i n "   i d = " { F F B A 3 B 5 4 - 4 D 1 B - 4 5 8 9 - 8 E 6 F - 6 8 4 3 B 2 4 0 8 7 C 6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7 7 2 0 2 5 "   y = " 1 5 2 2 5 3 7 " / > < a : e x t   c x = " 3 8 1 9 5 2 5 "   c y = " 2 8 3 9 9 1 2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e x t   P l a c e h o l d e r   3 " > < a : e x t L s t > < a : e x t   u r i = " { 5 C 6 1 6 4 8 8 - 9 F C 1 - 4 D A 0 - B 9 A 9 - 6 9 7 0 C 7 B 2 8 4 3 1 } " > < a 1 6 : c r e a t i o n I d   x m l n s : a 1 6 = " h t t p : / / s c h e m a s . m i c r o s o f t . c o m / o f f i c e / d r a w i n g / 2 0 1 0 / m a i n "   i d = " { 2 D 8 7 5 9 3 2 - 6 9 D 8 - 4 5 C 5 - 8 0 7 9 - 9 A 6 9 5 6 0 B A 0 8 0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5 7 2 5 0 "   y = " 3 8 1 0 0 0 " / > < a : e x t   c x = " 3 1 4 3 2 5 0 "   c y = " 4 0 1 5 5 1 9 " / > < / a : x f r m > < a : c u s t G e o m > < a : a v L s t / > < a : g d L s t / > < a : a h L s t / > < a : c x n L s t / > < a : r e c t   b = " b "   l = " 0 "   r = " r "   t = " 0 " / > < a : p a t h L s t > < a : p a t h   h = " 4 0 1 5 5 1 9 "   w = " 3 1 4 3 2 5 0 " > < a : m o v e T o > < a : p t   x = " 0 "   y = " 0 " / > < / a : m o v e T o > < a : l n T o > < a : p t   x = " 3 1 4 3 2 5 0 "   y = " 0 " / > < / a : l n T o > < a : l n T o > < a : p t   x = " 3 1 4 3 2 5 0 "   y = " 3 3 5 1 5 3 5 " / > < / a : l n T o > < a : l n T o > < a : p t   x = " 1 5 7 1 2 3 0 "   y = " 4 0 1 5 5 1 9 " / > < / a : l n T o > < a : l n T o > < a : p t   x = " 0 "   y = " 3 3 5 1 5 3 5 " / > < / a : l n T o > < a : c l o s e / > < / a : p a t h > < / a : p a t h L s t > < / a : c u s t G e o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= " 0 "   d i r t y = " 0 "   l a n g = " e n - U S "   s z = " 1 6 0 0 " > < a : s o l i d F i l l > < a : s r g b C l r   v a l = " f c f e f f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" > < a : e x t L s t > < a : e x t   u r i = " { 0 9 9 7 9 9 E 3 - 9 C D 1 - 4 3 1 E - 9 8 C 2 - F 5 4 B 4 6 0 C 5 1 A B } " > < a 1 6 : c r e a t i o n I d   x m l n s : a 1 6 = " h t t p : / / s c h e m a s . m i c r o s o f t . c o m / o f f i c e / d r a w i n g / 2 0 1 0 / m a i n "   i d = " { A 9 F 5 6 1 7 1 - 6 8 1 1 - 4 6 D F - B 0 A D - 6 3 1 3 5 9 D 7 6 0 C 3 } " / > < / a : e x t > < / a : e x t L s t > < / p : c N v P r > < p : c N v S p P r > < a : s p L o c k s   n o C h a n g e A s p e c t = " f a l s e " / > < / p : c N v S p P r > < p : n v P r / > < / p : n v S p P r > < p : s p P r > < a : x f r m   f l i p H = " t r u e "   f l i p V = " f a l s e "   r o t = " 0 " > < a : o f f   x = " 1 2 3 5 3 9 9 "   y = " 4 1 1 4 8 0 0 " / > < a : e x t   c x = " 4 7 6 2 5 0 "   c y = " 5 4 2 9 2 5 " / > < / a : x f r m > < a : c u s t G e o m > < a : a v L s t / > < a : g d L s t / > < a : a h L s t / > < a : c x n L s t / > < a : r e c t   b = " b "   l = " 0 "   r = " r "   t = " 0 " / > < a : p a t h L s t > < a : p a t h   h = " 5 4 2 9 2 5 "   w = " 4 7 6 2 5 0 " > < a : m o v e T o > < a : p t   x = " 0 "   y = " 1 4 5 4 6 8 " / > < / a : m o v e T o > < a : l n T o > < a : p t   x = " 2 3 7 9 3 0 "   y = " 0 " / > < / a : l n T o > < a : l n T o > < a : p t   x = " 4 7 6 2 5 0 "   y = " 1 4 5 4 6 8 " / > < / a : l n T o > < a : l n T o > < a : p t   x = " 4 7 6 2 5 0 "   y = " 3 9 7 4 5 7 " / > < / a : l n T o > < a : l n T o > < a : p t   x = " 2 3 9 3 4 6 "   y = " 5 4 2 9 2 5 " / > < / a : l n T o > < a : l n T o > < a : p t   x = " 0 "   y = " 3 9 7 4 5 7 " / > < / a : l n T o > < a : c l o s e / > < / a : p a t h > < / a : p a t h L s t > < / a : c u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7 "   n a m e = " " > < a : e x t L s t > < a : e x t   u r i = " { 8 F F D 9 8 7 2 - 1 E 5 B - 4 6 E 1 - A 5 0 3 - E E C B 9 0 7 7 C 7 B F } " > < a 1 6 : c r e a t i o n I d   x m l n s : a 1 6 = " h t t p : / / s c h e m a s . m i c r o s o f t . c o m / o f f i c e / d r a w i n g / 2 0 1 0 / m a i n "   i d = " { 0 D 4 1 A 2 B 4 - 0 9 3 3 - 4 4 9 3 - A D 0 8 - E B 7 B 3 3 A 1 E 4 B 1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1 1 1 4 4 2 5 "   y = " 4 4 4 8 1 7 5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8 "   n a m e = " " > < a : e x t L s t > < a : e x t   u r i = " { 4 E 3 6 0 7 D 7 - 6 8 2 1 - 4 8 2 4 - A 0 A 9 - A 8 7 D B F 8 C B 4 1 3 } " > < a 1 6 : c r e a t i o n I d   x m l n s : a 1 6 = " h t t p : / / s c h e m a s . m i c r o s o f t . c o m / o f f i c e / d r a w i n g / 2 0 1 0 / m a i n "   i d = " { E C F E 0 3 B 0 - E A 3 5 - 4 3 F E - 9 A F C - 0 0 6 9 2 9 4 A E F D F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f a l s e "   r o t = " 0 " > < a : o f f   x = " 1 6 4 7 8 2 5 "   y = " 4 5 6 2 4 7 5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9 "   n a m e = " " > < a : e x t L s t > < a : e x t   u r i = " { 6 D 6 0 3 9 4 8 - 6 C 0 9 - 4 F 0 4 - 9 C 1 C - B D 6 8 1 7 B 9 5 3 2 A } " > < a 1 6 : c r e a t i o n I d   x m l n s : a 1 6 = " h t t p : / / s c h e m a s . m i c r o s o f t . c o m / o f f i c e / d r a w i n g / 2 0 1 0 / m a i n "   i d = " { 9 F A 7 B 5 6 F - E D 8 3 - 4 C A 0 - 8 E B D - 1 4 B 4 8 3 8 6 B 5 E 1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E 1 3 E 8 4 5 5 - 8 4 3 5 - 4 8 5 9 - 8 C 0 5 - 5 A 7 0 6 8 A C F B F A } " > < a 1 6 : c r e a t i o n I d   x m l n s : a 1 6 = " h t t p : / / s c h e m a s . m i c r o s o f t . c o m / o f f i c e / d r a w i n g / 2 0 1 0 / m a i n "   i d = " { 6 F D 3 7 F 9 E - 4 3 C 5 - 4 2 5 7 - 9 D 4 5 - A E F 7 9 3 8 4 2 9 A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1 "   n a m e = " F o o t e r   P l a c e h o l d e r   2 " > < a : e x t L s t > < a : e x t   u r i = " { 7 C E 6 0 5 0 9 - 3 F F 6 - 4 5 E 4 - B E C F - 8 3 4 F E 0 B 3 C A 9 5 } " > < a 1 6 : c r e a t i o n I d   x m l n s : a 1 6 = " h t t p : / / s c h e m a s . m i c r o s o f t . c o m / o f f i c e / d r a w i n g / 2 0 1 0 / m a i n "   i d = " { 3 D 4 6 E E 7 F - 6 5 E 3 - 4 2 D D - B E 1 4 - F 4 C 5 9 A 9 2 3 3 6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D a t e   P l a c e h o l d e r   1 " > < a : e x t L s t > < a : e x t   u r i = " { B 3 7 2 A 7 A 8 - D A 5 4 - 4 E A 5 - 8 6 5 0 - 1 8 5 D 0 9 7 0 2 2 B 3 } " > < a 1 6 : c r e a t i o n I d   x m l n s : a 1 6 = " h t t p : / / s c h e m a s . m i c r o s o f t . c o m / o f f i c e / d r a w i n g / 2 0 1 0 / m a i n "   i d = " { C C D C 9 0 B C - 3 E 3 6 - 4 7 9 D - 9 4 6 6 - E 2 4 D 4 0 5 2 C 5 E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6 4 9 7 B 7 3 0 - 9 F B 1 - 4 1 A B - A 4 2 1 - E E 8 4 7 5 4 D 8 4 D 9 } " > < p 1 4 : c r e a t i o n I d   x m l n s : p 1 4 = " h t t p : / / s c h e m a s . m i c r o s o f t . c o m / o f f i c e / p o w e r p o i n t / 2 0 1 0 / m a i n "   v a l = " 1 6 6 4 0 1 6 2 1 3 6 1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4 3 A 1 A 1 7 A - 0 4 A F - 4 7 E 2 - A 8 5 1 - E E 5 8 B 3 3 5 9 2 3 D } " > < a 1 6 : c r e a t i o n I d   x m l n s : a 1 6 = " h t t p : / / s c h e m a s . m i c r o s o f t . c o m / o f f i c e / d r a w i n g / 2 0 1 0 / m a i n "   i d = " { 5 6 3 9 7 F B 0 - 0 3 7 0 - 4 D F E - B C B 6 - 8 D E A 3 5 1 A 0 1 9 3 } " / > < / a : e x t > < / a : e x t L s t > < / p : c N v P r > < p : c N v S p P r / > < p : n v P r / > < / p : n v S p P r > < p : s p P r > < a : x f r m   f l i p H = " f a l s e "   f l i p V = " f a l s e "   r o t = " 0 " > < a : o f f   x = " - 6 2 8 6 5 0 "   y = " - 5 7 1 5 0 0 " / > < a : e x t   c x = " 1 2 4 2 5 9 7 "   c y = " 1 4 1 9 2 2 5 " / > < / a : x f r m > < a : c u s t G e o m > < a : a v L s t / > < a : g d L s t / > < a : a h L s t / > < a : c x n L s t / > < a : r e c t   b = " b "   l = " 0 "   r = " r "   t = " 0 " / > < a : p a t h L s t > < a : p a t h   h = " 1 4 0 3 8 5 1 "   w = " 1 2 4 2 5 9 8 " > < a : m o v e T o > < a : p t   x = " 5 9 7 5 8 5 "   y = " 9 4 8 5 " / > < / a : m o v e T o > < a : l n T o > < a : p t   x = " 9 4 8 5 "   y = " 3 3 1 9 9 2 " / > < / a : l n T o > < a : l n T o > < a : p t   x = " 0 "   y = " 1 0 1 4 9 4 6 " / > < / a : l n T o > < a : l n T o > < a : p t   x = " 5 9 7 5 8 5 "   y = " 1 4 0 3 8 5 1 " / > < / a : l n T o > < a : l n T o > < a : p t   x = " 1 2 3 3 1 1 2 "   y = " 1 0 9 0 8 3 0 " / > < / a : l n T o > < a : l n T o > < a : p t   x = " 1 2 4 2 5 9 8 "   y = " 3 5 0 9 6 3 " / > < / a : l n T o > < a : l n T o > < a : p t   x = " 5 9 7 5 8 5 "   y = " 9 4 8 5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O p e n   S a n s " / > < / a : d e f R P r > < / a : p P r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3 "   n a m e = " " > < a : e x t L s t > < a : e x t   u r i = " { 6 D B B B E 9 A - 5 2 A 5 - 4 0 6 9 - A 7 D 5 - B 8 C 3 D C D 1 9 1 A 0 } " > < a 1 6 : c r e a t i o n I d   x m l n s : a 1 6 = " h t t p : / / s c h e m a s . m i c r o s o f t . c o m / o f f i c e / d r a w i n g / 2 0 1 0 / m a i n "   i d = " { 7 3 6 8 8 C E 8 - F 7 F 8 - 4 C 7 E - 8 7 3 1 - 7 1 B 9 9 2 F 5 9 9 F F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t r u e "   r o t = " 0 " > < a : o f f   x = " 7 5 2 4 7 5 "   y = " 2 3 8 1 2 5 " / > < a : e x t   c x = " 7 9 5 9 6 "   c y = " 9 1 6 0 9 " / > < / a : x f r m > < a : c u s t G e o m > < a : a v L s t / > < a : g d L s t / > < a : a h L s t / > < a : c x n L s t / > < a : r e c t   b = " b "   l = " 0 "   r = " r "   t = " 0 " / > < a : p a t h L s t > < a : p a t h   h = " 3 6 7 2 4 6 1 "   w = " 3 1 9 0 8 7 5 " > < a : m o v e T o > < a : p t   x = " 0 "   y = " 7 9 0 5 7 5 " / > < / a : m o v e T o > < a : l n T o > < a : p t   x = " 1 5 9 4 1 3 3 "   y = " 0 " / > < / a : l n T o > < a : l n T o > < a : p t   x = " 3 1 9 0 8 7 5 "   y = " 7 9 0 5 7 5 " / > < / a : l n T o > < a : l n T o > < a : p t   x = " 3 1 9 0 8 7 5 "   y = " 2 8 8 1 8 8 6 " / > < / a : l n T o > < a : l n T o > < a : p t   x = " 1 6 0 3 6 1 9 "   y = " 3 6 7 2 4 6 1 " / > < / a : l n T o > < a : l n T o > < a : p t   x = " 0 "   y = " 2 8 8 1 8 8 6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4 "   n a m e = " " > < a : e x t L s t > < a : e x t   u r i = " { D A A 3 5 A 2 B - 9 9 C 0 - 4 3 6 D - 9 3 5 5 - 3 8 6 8 7 F B F 9 B 5 C } " > < a 1 6 : c r e a t i o n I d   x m l n s : a 1 6 = " h t t p : / / s c h e m a s . m i c r o s o f t . c o m / o f f i c e / d r a w i n g / 2 0 1 0 / m a i n "   i d = " { 3 3 E 5 4 3 9 2 - E 3 2 F - 4 6 C A - B 0 1 3 - E E 3 B 2 D F 3 1 D 5 D } " / > < / a : e x t > < / a : e x t L s t > < / p : c N v P r > < p : c N v S p P r > < a : s p L o c k s   n o C h a n g e A s p e c t = " t r u e " / > < / p : c N v S p P r > < p : n v P r / > < / p : n v S p P r > < p : s p P r > < a : x f r m   f l i p H = " f a l s e "   f l i p V = " t r u e "   r o t = " 0 " > < a : o f f   x = " 6 5 7 2 2 5 "   y = " 3 5 2 4 2 5 " / > < a : e x t   c x = " 1 4 3 2 7 2 "   c y = " 1 6 4 8 9 6 " / > < / a : x f r m > < a : c u s t G e o m > < a : a v L s t / > < a : g d L s t / > < a : a h L s t / > < a : c x n L s t / > < a : r e c t   b = " b "   l = " 0 "   r = " r "   t = " 0 " / > < a : p a t h L s t > < a : p a t h   h = " 1 6 4 8 9 7 "   w = " 1 4 3 2 7 3 " > < a : m o v e T o > < a : p t   x = " 0 "   y = " 4 5 0 2 2 " / > < / a : m o v e T o > < a : l n T o > < a : p t   x = " 7 1 5 7 8 "   y = " 0 " / > < / a : l n T o > < a : l n T o > < a : p t   x = " 1 4 3 2 7 3 "   y = " 4 5 0 2 2 " / > < / a : l n T o > < a : l n T o > < a : p t   x = " 1 4 3 2 7 3 "   y = " 1 1 9 8 7 4 " / > < / a : l n T o > < a : l n T o > < a : p t   x = " 7 2 0 0 4 "   y = " 1 6 4 8 9 7 " / > < / a : l n T o > < a : l n T o > < a : p t   x = " 0 "   y = " 1 1 9 8 7 4 " / > < / a : l n T o > < a : c l o s e / > < / a : p a t h > < / a : p a t h L s t > < / a : c u s t G e o m > < a : n o F i l l / > < a : l n   c a p = " f l a t "   w = " 1 9 0 5 0 " > < a : s o l i d F i l l > < a : s c h e m e C l r   v a l = " a c c e n t 2 " /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O p e n   S a n s " / > < / a : e n d P a r a R P r > < / a : p > < / p : t x B o d y > < / p : s p > < p : s p > < p : n v S p P r > < p : c N v P r   i d = " 5 "   n a m e = " " > < a : e x t L s t > < a : e x t   u r i = " { 1 0 8 F C F 4 6 - 7 5 6 0 - 4 7 F 8 - 9 2 1 1 - C B 2 C E 3 9 2 C 7 5 4 } " > < a 1 6 : c r e a t i o n I d   x m l n s : a 1 6 = " h t t p : / / s c h e m a s . m i c r o s o f t . c o m / o f f i c e / d r a w i n g / 2 0 1 0 / m a i n "   i d = " { 5 C F 8 6 A 0 B - D 1 2 B - 4 3 1 7 - 8 F 4 C - 3 8 2 E A 5 0 E 9 F 2 3 } " / > < / a : e x t > < / a : e x t L s t > < / p : c N v P r > < p : c N v S p P r / > < p : n v P r / > < / p : n v S p P r > < p : s p P r > < a : x f r m   f l i p H = " f a l s e "   f l i p V = " f a l s e "   r o t = " 0 " > < a : o f f   x = " 1 0 4 7 7 5 "   y = " - 1 9 0 5 0 0 " / > < a : e x t   c x = " 6 0 0 0 7 5 "   c y = " 6 8 5 8 0 0 " / > < / a : x f r m > < a : c u s t G e o m > < a : a v L s t / > < a : g d L s t / > < a : a h L s t / > < a : c x n L s t / > < a : r e c t   b = " b "   l = " 0 "   r = " r "   t = " 0 " / > < a : p a t h L s t > < a : p a t h   h = " 1 4 0 3 8 5 1 "   w = " 1 2 4 2 5 9 8 " > < a : m o v e T o > < a : p t   x = " 5 9 7 5 8 5 "   y = " 9 4 8 5 " / > < / a : m o v e T o > < a : l n T o > < a : p t   x = " 9 4 8 5 "   y = " 3 3 1 9 9 2 " / > < / a : l n T o > < a : l n T o > < a : p t   x = " 0 "   y = " 1 0 1 4 9 4 6 " / > < / a : l n T o > < a : l n T o > < a : p t   x = " 5 9 7 5 8 5 "   y = " 1 4 0 3 8 5 1 " / > < / a : l n T o > < a : l n T o > < a : p t   x = " 1 2 3 3 1 1 2 "   y = " 1 0 9 0 8 3 0 " / > < / a : l n T o > < a : l n T o > < a : p t   x = " 1 2 4 2 5 9 8 "   y = " 3 5 0 9 6 3 " / > < / a : l n T o > < a : l n T o > < a : p t   x = " 5 9 7 5 8 5 "   y = " 9 4 8 5 " / > < / a : l n T o > < a : c l o s e / > < / a : p a t h > < / a : p a t h L s t > < / a : c u s t G e o m > < a : s o l i d F i l l > < a : s c h e m e C l r   v a l = " a c c e n t 2 " / > < / a : s o l i d F i l l > < a : l n   c a p = " f l a t "   w = " 1 9 0 5 0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  l v l = " 0 "   m a r L = " 0 "   r t l = " f a l s e " > < a : l n S p c > < a : s p c P c t   v a l = " 1 0 0 0 0 0 " / > < / a : l n S p c > < a : b u N o n e / > < a : d e f R P r   d i r t y = " 0 "   l a n g = " e n - U S "   s z = " 1 8 0 0 " > < a : s o l i d F i l l > < a : s c h e m e C l r   v a l = " t x 1 " / > < / a : s o l i d F i l l > < a : l a t i n   t y p e f a c e = " O p e n   S a n s " / > < / a : d e f R P r > < / a : p P r > < a : r > < a : r P r   d i r t y = " 0 "   l a n g = " e n - U S "   s z = " 1 8 0 0 " > < a : s o l i d F i l l > < a : s c h e m e C l r   v a l = " t x 1 " / > < / a : s o l i d F i l l > < a : l a t i n   t y p e f a c e = " O p e n   S a n s " / > < / a : r P r > < a : t / > < / a : r > < a : e n d P a r a R P r   d i r t y = " 0 "   l a n g = " e n - U S "   s z = " 1 8 0 0 " > < a : s o l i d F i l l > < a : s c h e m e C l r   v a l = " t x 1 " / > < / a : s o l i d F i l l > < a : l a t i n   t y p e f a c e = " O p e n   S a n s " / > < / a : e n d P a r a R P r > < / a : p > < / p : t x B o d y > < / p : s p > < p : s p > < p : n v S p P r > < p : c N v P r   i d = " 6 "   n a m e = " " > < a : e x t L s t > < a : e x t   u r i = " { 5 0 E 9 4 4 F 0 - 3 5 4 6 - 4 2 0 E - 9 F C 8 - B 2 C F 8 8 B 9 0 7 F 3 } " > < a 1 6 : c r e a t i o n I d   x m l n s : a 1 6 = " h t t p : / / s c h e m a s . m i c r o s o f t . c o m / o f f i c e / d r a w i n g / 2 0 1 0 / m a i n "   i d = " { 3 4 7 A 1 C B 9 - D 0 3 6 - 4 9 D F - A 6 1 D - 6 7 4 2 7 5 7 6 A 1 C 1 } " / > < / a : e x t > < / a : e x t L s t > < / p : c N v P r > < p : c N v S p P r > < a : s p L o c k s   n o C h a n g e A s p e c t = " t r u e " / > < / p : c N v S p P r > < p : n v P r / > < / p : n v S p P r > < p : s p P r > < a : x f r m   f l i p H = " t r u e "   f l i p V = " t r u e "   r o t = " 0 " > < a : o f f   x = " 5 8 0 5 9 0 8 "   y = " - 2 6 1 1 " / > < a : e x t   c x = " 3 5 4 4 0 1 6 "   c y = " 5 1 4 8 2 4 1 " / > < / a : x f r m > < a : c u s t G e o m > < a : a v L s t / > < a : g d L s t / > < a : a h L s t / > < a : c x n L s t / > < a : r e c t   b = " b "   l = " 0 "   r = " r "   t = " 0 " / > < a : p a t h L s t > < a : p a t h   h = " 5 1 4 8 2 4 1 "   w = " 3 5 4 4 0 1 6 " > < a : m o v e T o > < a : p t   x = " 0 "   y = " 4 7 4 1 " / > < / a : m o v e T o > < a : l n T o > < a : p t   x = " 1 7 9 4 2 2 8 "   y = " 0 " / > < / a : l n T o > < a : l n T o > < a : p t   x = " 3 5 4 2 6 7 7 "   y = " 8 7 9 7 3 9 " / > < / a : l n T o > < a : l n T o > < a : p t   x = " 3 5 4 4 0 1 6 "   y = " 5 1 1 3 5 7 7 " / > < / a : l n T o > < a : l n T o > < a : p t   x = " 1 5 7 0 8 "   y = " 5 1 4 8 2 4 1 " / > < / a : l n T o > < a : c l o s e / > < / a : p a t h > < / a : p a t h L s t > < / a : c u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1 C 9 8 4 2 6 D - C 2 8 E - 4 4 F 1 - B 8 6 F - B 3 D 3 7 A C D B D 5 0 } " > < a 1 6 : c r e a t i o n I d   x m l n s : a 1 6 = " h t t p : / / s c h e m a s . m i c r o s o f t . c o m / o f f i c e / d r a w i n g / 2 0 1 0 / m a i n "   i d = " { 4 E F D 4 9 2 E - F A 4 4 - 4 B 7 9 - B B 9 1 - 3 D 0 8 A 6 6 D C C 8 8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9 1 4 4 0 0 0 "   c y = " 4 7 6 2 5 " / > < / a : x f r m > < a : p r s t G e o m   p r s t = " r e c t " > < a : a v L s t / > < / a : p r s t G e o m > < a : s o l i d F i l l > < a : s c h e m e C l r   v a l = " a c c e n t 4 " > < a : l u m M o d   v a l = " 7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T i t l e   1 " > < a : e x t L s t > < a : e x t   u r i = " { 1 0 0 D 8 C A 7 - 1 8 C 5 - 4 7 2 5 - A D E E - 6 2 3 A 4 D 8 E 3 6 8 C } " > < a 1 6 : c r e a t i o n I d   x m l n s : a 1 6 = " h t t p : / / s c h e m a s . m i c r o s o f t . c o m / o f f i c e / d r a w i n g / 2 0 1 0 / m a i n "   i d = " { B 9 3 F A C 2 0 - 7 4 B 5 - 4 6 8 4 - A A 7 F - 4 1 D 6 0 6 0 6 C E 6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7 6 2 7 5 "   y = " 5 8 1 0 2 5 " / > < a : e x t   c x = " 3 7 1 4 7 5 0 "   c y = " 9 3 6 6 5 1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P i c t u r e   P l a c e h o l d e r   2 " > < a : e x t L s t > < a : e x t   u r i = " { 9 F 3 2 0 A 3 0 - 3 7 5 5 - 4 6 7 6 - B 5 8 5 - 3 3 7 0 E 8 D A 0 1 C 5 } " > < a 1 6 : c r e a t i o n I d   x m l n s : a 1 6 = " h t t p : / / s c h e m a s . m i c r o s o f t . c o m / o f f i c e / d r a w i n g / 2 0 1 0 / m a i n "   i d = " { 7 D 1 2 5 6 9 6 - B 5 B E - 4 E D 0 - A 4 2 3 - 6 D C 9 9 B 5 8 0 3 B 6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5 2 3 8 7 5 0 "   y = " 4 7 6 2 5 " / > < a : e x t   c x = " 3 9 0 1 9 4 9 "   c y = " 4 8 9 4 4 0 6 " / > < / a : x f r m > < a : c u s t G e o m > < a : a v L s t / > < a : g d L s t / > < a : a h L s t / > < a : c x n L s t / > < a : r e c t   b = " b "   l = " 0 "   r = " r "   t = " 0 " / > < a : p a t h L s t > < a : p a t h   h = " 4 8 9 4 4 0 7 "   w = " 3 9 0 1 9 5 0 " > < a : m o v e T o > < a : p t   x = " 0 "   y = " 0 " / > < / a : m o v e T o > < a : l n T o > < a : p t   x = " 3 8 9 0 8 1 9 "   y = " 0 " / > < / a : l n T o > < a : l n T o > < a : p t   x = " 3 9 0 1 9 5 0 "   y = " 4 4 5 8 6 9 4 " / > < / a : l n T o > < a : l n T o > < a : p t   x = " 3 1 7 8 1 3 0 "   y = " 4 8 9 4 4 0 7 " / > < / a : l n T o > < a : l n T o > < a : p t   x = " 0 "   y = " 3 3 5 1 3 5 7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a : e f f e c t L s t > < a : o u t e r S h d w   b l u r R a d = " 8 8 9 0 0 "   d i r = " 8 7 0 0 0 0 0 "   d i s t = " 9 5 2 5 0 " > < a : s r g b C l r   v a l = " 3 f 3 f 3 f " > < a : a l p h a   v a l = " 4 0 0 0 " / > < / a : s r g b C l r > < / a : o u t e r S h d w > < / a : e f f e c t L s t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T e x t   P l a c e h o l d e r   3 " > < a : e x t L s t > < a : e x t   u r i = " { 5 0 9 4 5 5 2 3 - 8 A 8 D - 4 7 9 3 - A D 3 D - E F 8 B 0 3 4 B 3 2 A 9 } " > < a 1 6 : c r e a t i o n I d   x m l n s : a 1 6 = " h t t p : / / s c h e m a s . m i c r o s o f t . c o m / o f f i c e / d r a w i n g / 2 0 1 0 / m a i n "   i d = " { 5 E 5 2 4 2 A 9 - 5 C 0 5 - 4 4 E 3 - B 9 0 5 - 0 6 E A 9 9 8 B 9 5 0 F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6 7 6 2 7 5 "   y = " 1 7 1 4 5 0 0 " / > < a : e x t   c x = " 3 7 1 4 7 5 0 "   c y = " 2 3 8 1 2 5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  s z = " 1 6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S l i d e   N u m b e r   P l a c e h o l d e r   4 " > < a : e x t L s t > < a : e x t   u r i = " { A F 1 7 6 F B F - E 6 B 1 - 4 E 7 9 - 8 8 8 8 - D 9 7 7 9 2 4 D C 8 4 0 } " > < a 1 6 : c r e a t i o n I d   x m l n s : a 1 6 = " h t t p : / / s c h e m a s . m i c r o s o f t . c o m / o f f i c e / d r a w i n g / 2 0 1 0 / m a i n "   i d = " { D 0 7 4 D 1 E D - 5 4 1 8 - 4 4 C B - 8 F 0 3 - C 1 7 3 3 8 C C F D 3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4 8 E 5 0 5 B 0 - 7 F 2 4 - 4 1 B 7 - 8 2 8 3 - 3 F 7 F F 9 0 A C D 9 9 } " > < a 1 6 : c r e a t i o n I d   x m l n s : a 1 6 = " h t t p : / / s c h e m a s . m i c r o s o f t . c o m / o f f i c e / d r a w i n g / 2 0 1 0 / m a i n "   i d = " { 7 8 E B C 3 D 4 - 0 6 C F - 4 B 7 3 - A E E 2 - 7 E 7 0 4 1 5 1 B F 8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D a t e   P l a c e h o l d e r   1 " > < a : e x t L s t > < a : e x t   u r i = " { A 2 2 F F B 2 1 - 8 9 3 D - 4 C E 9 - B 5 8 D - 1 B 5 B F 0 A B 3 3 8 A } " > < a 1 6 : c r e a t i o n I d   x m l n s : a 1 6 = " h t t p : / / s c h e m a s . m i c r o s o f t . c o m / o f f i c e / d r a w i n g / 2 0 1 0 / m a i n "   i d = " { E 5 7 0 4 3 E 9 - 3 3 B 8 - 4 5 1 9 - 8 3 5 4 - 4 5 5 7 8 4 4 A 1 F 5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B 0 D 7 7 3 F 9 - B 1 F D - 4 7 B 0 - B 7 A C - C 2 3 B 0 F 5 F B 5 F 3 } " > < p 1 4 : c r e a t i o n I d   x m l n s : p 1 4 = " h t t p : / / s c h e m a s . m i c r o s o f t . c o m / o f f i c e / p o w e r p o i n t / 2 0 1 0 / m a i n "   v a l = " 1 6 6 4 0 1 6 2 1 3 6 1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t a g s / t a g 1 . x m l "   T y p e = " h t t p : / / s c h e m a s . o p e n x m l f o r m a t s . o r g / o f f i c e D o c u m e n t / 2 0 0 6 / r e l a t i o n s h i p s / t a g s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E A 6 9 F A E 2 - 6 2 1 5 - 4 F D D - 9 8 1 8 - 5 3 F 1 D 9 F 0 C 9 9 9 } " > < a 1 6 : c r e a t i o n I d   x m l n s : a 1 6 = " h t t p : / / s c h e m a s . m i c r o s o f t . c o m / o f f i c e / d r a w i n g / 2 0 1 0 / m a i n "   i d = " { B A 7 6 7 5 D C - C 7 F D - 4 8 F C - A 5 6 8 - 1 D F 6 4 8 0 9 A C E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5 7 1 5 0 0 " / > < a : e x t   c x = " 7 6 2 0 0 0 0 "   c y = " 5 7 1 5 0 0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0 5 4 C A D 7 0 - B 6 3 0 - 4 D 4 1 - A 9 9 2 - 4 7 A 2 9 5 E 0 0 E 2 F } " > < a 1 6 : c r e a t i o n I d   x m l n s : a 1 6 = " h t t p : / / s c h e m a s . m i c r o s o f t . c o m / o f f i c e / d r a w i n g / 2 0 1 0 / m a i n "   i d = " { 3 5 9 8 6 5 0 D - A 2 F E - 4 4 2 7 - 9 F F 1 - 8 9 B 7 1 4 3 A 2 1 9 0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3 0 7 5 3 9 " / > < a : e x t   c x = " 7 6 2 0 0 0 0 "   c y = " 2 9 7 8 7 1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8 1 C F F 5 E D - 2 4 2 9 - 4 7 E B - 9 D 9 1 - C 4 2 3 F A 9 C 6 9 6 E } " > < a 1 6 : c r e a t i o n I d   x m l n s : a 1 6 = " h t t p : / / s c h e m a s . m i c r o s o f t . c o m / o f f i c e / d r a w i n g / 2 0 1 0 / m a i n "   i d = " { A 2 A E D E 2 F - A 1 D F - 4 6 0 4 - B 2 C 2 - 5 7 2 8 C F A 2 6 7 3 D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2 8 6 5 0 0 "   y = " 4 7 1 4 8 7 5 " / > < a : e x t   c x = " 2 0 9 5 5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3 E D A 6 B 0 7 - 5 0 D C - 4 8 9 6 - B 6 C 7 - F E 6 2 5 D 1 8 A 9 1 0 } " > < a 1 6 : c r e a t i o n I d   x m l n s : a 1 6 = " h t t p : / / s c h e m a s . m i c r o s o f t . c o m / o f f i c e / d r a w i n g / 2 0 1 0 / m a i n "   i d = " { 7 0 5 A 3 8 C 6 - F 5 3 8 - 4 B C 0 - A 6 A 6 - D 5 1 6 0 4 E 4 D 6 1 A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4 7 1 4 8 7 5 " / > < a : e x t   c x = " 2 8 9 5 6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6 B 9 F 3 2 C 2 - F D 7 8 - 4 3 F 4 - A C 8 B - 7 1 6 5 A C 8 D 0 7 5 3 } " > < a 1 6 : c r e a t i o n I d   x m l n s : a 1 6 = " h t t p : / / s c h e m a s . m i c r o s o f t . c o m / o f f i c e / d r a w i n g / 2 0 1 0 / m a i n "   i d = " { E 4 4 6 F F 2 D - 1 4 F 9 - 4 0 E 6 - A 9 C 8 - 1 A A 3 4 9 6 9 4 1 E D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2 0 0 0 "   y = " 4 7 1 4 8 7 5 " / > < a : e x t   c x = " 2 0 9 5 5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1 3 " / > < / p : c u s t D a t a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2 " / > < / a : s o l i d F i l l > < a : l a t i n   t y p e f a c e = " R a l e w a y - d e m i _ b o l d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a c c e n t 1 " / > < / a : b u C l r > < a : b u F o n t   t y p e f a c e = " A r i a l " / > < a : b u C h a r   c h a r = " & g t ; " / > < a : d e f R P r   b = " 0 "   d i r t y = " 0 "   i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t x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t x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0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0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0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0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0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j p e g "   T y p e = " h t t p : / / s c h e m a s . o p e n x m l f o r m a t s . o r g / o f f i c e D o c u m e n t / 2 0 0 6 / r e l a t i o n s h i p s / i m a g e " / > < R e l a t i o n s h i p   I d = " r I d 3 "   T a r g e t = " . . / m e d i a / i m a g e 7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0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j p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8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A 3 0 2 7 C 4 - 7 F B E - 4 F 8 0 - 8 A 5 3 - A 5 7 3 B E 7 8 2 7 E 4 } " > < a 1 6 : c r e a t i o n I d   x m l n s : a 1 6 = " h t t p : / / s c h e m a s . m i c r o s o f t . c o m / o f f i c e / d r a w i n g / 2 0 1 0 / m a i n "   i d = " { D 5 A 3 F 6 E 9 - F 4 5 9 - 4 1 6 E - 9 1 4 B - 9 8 1 6 8 3 0 5 4 C 1 E } " / > < / a : e x t > < / a : e x t L s t > < / p : c N v P r > < p : c N v S p P r > < a : s p L o c k s   n o G r p = " t r u e " / > < / p : c N v S p P r > < p : n v P r > < p : p h   i d x = " 6 "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 G i v e < / a : t > < / a : r > < a : r > < a : r P r   d i r t y = " 0 "   l a n g = " e n - U S " / > < a : t >   < / a : t > < / a : r > < a : r > < a : r P r   d i r t y = " 0 "   l a n g = " e n - U S " / > < a : t > B a c k < / a : t > < / a : r > < a : r > < a : r P r   d i r t y = " 0 "   l a n g = " e n - U S " / > < a : t >   F o u n d a t i o n < / a : t > < / a : r > < a : b r > < a : r P r   d i r t y = " 0 "   l a n g = " e n - U S " / > < / a : b r > < a : r > < a : r P r   b = " 1 "   d i r t y = " 0 "   l a n g = " e n - U S "   s z = " 1 4 0 0 " > < a : l a t i n   t y p e f a c e = " L a t o " / > < / a : r P r > < a : t > I n d i a  s   L a r g e s t   < / a : t > < / a : r > < a : r > < a : r P r   b = " 1 "   d i r t y = " 0 "   e r r = " 1 "   l a n g = " e n - U S "   s z = " 1 4 0 0 " > < a : l a t i n   t y p e f a c e = " L a t o " / > < / a : r P r > < a : t > C S R < / a : t > < / a : r > < a : r > < a : r P r   b = " 1 "   d i r t y = " 0 "   l a n g = " e n - U S "   s z = " 1 4 0 0 " > < a : l a t i n   t y p e f a c e = " L a t o " / > < / a : r P r > < a : t >   A n a l y t i c s   a n d   P a r t n e r s h i p s   P l a t f o r m < / a : t > < / a : r > < a : e n d P a r a R P r   b = " 1 "   d i r t y = " 0 "   l a n g = " e n - U S "   s z = " 1 4 0 0 " > < a : l a t i n   t y p e f a c e = " L a t o " / > < / a : e n d P a r a R P r > < / a : p > < / p : t x B o d y > < / p : s p > < p : s p > < p : n v S p P r > < p : c N v P r   i d = " 3 "   n a m e = " S u b t i t l e   2 " > < a : e x t L s t > < a : e x t   u r i = " { E D 1 6 7 0 5 E - D 2 A D - 4 7 2 6 - 8 4 1 2 - 9 3 0 4 0 8 7 1 B E 9 8 } " > < a 1 6 : c r e a t i o n I d   x m l n s : a 1 6 = " h t t p : / / s c h e m a s . m i c r o s o f t . c o m / o f f i c e / d r a w i n g / 2 0 1 0 / m a i n "   i d = " { F C B D 5 B F F - 8 0 B D - 4 A F D - A 2 A 1 - 9 5 2 E 7 A C D D 7 2 B } " / > < / a : e x t > < / a : e x t L s t > < / p : c N v P r > < p : c N v S p P r > < a : s p L o c k s   n o G r p = " t r u e " / > < / p : c N v S p P r > < p : n v P r > < p : p h   t y p e = " b o d y " / > < / p : n v P r > < / p : n v S p P r > < p : s p P r / > < p : t x B o d y > < a : b o d y P r   r t l C o l = " 0 " / > < a : l s t S t y l e / > < a : p > < a : p P r / > < a : r > < a : r P r   b = " 1 "   d i r t y = " 0 "   l a n g = " e n - U S "   s z = " 1 8 0 0 " > < a : l a t i n   t y p e f a c e = " L a t o " / > < / a : r P r > < a : t > F i n d < / a : t > < / a : r > < a : e n d P a r a R P r   b = " 1 "   d i r t y = " 0 "   l a n g = " e n - U S "   s z = " 1 8 0 0 " > < a : l a t i n   t y p e f a c e = " L a t o " / > < / a : e n d P a r a R P r > < / a : p > < / p : t x B o d y > < / p : s p > < p : s p > < p : n v S p P r > < p : c N v P r   i d = " 4 "   n a m e = " C o n t e n t   P l a c e h o l d e r   2 " > < a : e x t L s t > < a : e x t   u r i = " { 6 B 4 2 1 7 8 E - D 8 A 6 - 4 B 3 9 - 9 6 7 F - 1 8 6 5 6 B E A 6 6 2 3 } " > < a 1 6 : c r e a t i o n I d   x m l n s : a 1 6 = " h t t p : / / s c h e m a s . m i c r o s o f t . c o m / o f f i c e / d r a w i n g / 2 0 1 0 / m a i n "   i d = " { 7 D 8 4 3 5 8 2 - 4 4 B F - 4 9 A 7 - A 6 E F - 0 4 0 F 4 C 8 1 2 E 7 3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/ > < p : t x B o d y > < a : b o d y P r   r t l C o l = " 0 " / > < a : l s t S t y l e / > < a : p > < a : p P r / > < a : r > < a : r P r   d i r t y = " 0 "   l a n g = " e n - U S "   s z = " 1 8 0 0 " / > < a : t > J o i n < / a : t > < / a : r > < a : e n d P a r a R P r   d i r t y = " 0 "   l a n g = " e n - U S "   s z = " 1 8 0 0 " / > < / a : p > < / p : t x B o d y > < / p : s p > < p : s p > < p : n v S p P r > < p : c N v P r   i d = " 5 "   n a m e = " C o n t e n t   P l a c e h o l d e r   2 " > < a : e x t L s t > < a : e x t   u r i = " { A 5 8 0 5 D 5 7 - 6 3 A 0 - 4 A 9 E - 8 9 F 0 - E C 3 3 2 1 F 9 3 1 F E } " > < a 1 6 : c r e a t i o n I d   x m l n s : a 1 6 = " h t t p : / / s c h e m a s . m i c r o s o f t . c o m / o f f i c e / d r a w i n g / 2 0 1 0 / m a i n "   i d = " { B 1 B 2 6 8 B 3 - 8 E E 2 - 4 9 1 4 - A A A 3 - 0 0 3 5 7 A F E E 9 F A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/ > < p : t x B o d y > < a : b o d y P r   r t l C o l = " 0 " / > < a : l s t S t y l e / > < a : p > < a : p P r / > < a : r > < a : r P r   d i r t y = " 0 "   l a n g = " e n - U S "   s z = " 1 8 0 0 " / > < a : t > I m p a c t < / a : t > < / a : r > < a : e n d P a r a R P r   d i r t y = " 0 "   l a n g = " e n - U S "   s z = " 1 8 0 0 " / > < / a : p > < / p : t x B o d y > < / p : s p > < p : p i c > < p : n v P i c P r > < p : c N v P r   i d = " 6 "   n a m e = " P i c t u r e   P l a c e h o l d e r   2 " > < a : e x t L s t > < a : e x t   u r i = " { B 1 C 0 5 E 8 3 - E 2 8 D - 4 B A 0 - 9 5 9 A - 9 F 3 3 E B F 0 0 A C 9 } " > < a 1 6 : c r e a t i o n I d   x m l n s : a 1 6 = " h t t p : / / s c h e m a s . m i c r o s o f t . c o m / o f f i c e / d r a w i n g / 2 0 1 0 / m a i n "   i d = " { 8 D 2 6 F 7 2 8 - 5 A E F - 4 5 2 B - A 7 2 6 - B 8 A C 1 F 9 8 8 4 7 D } " / > < / a : e x t > < / a : e x t L s t > < / p : c N v P r > < p : c N v P i c P r > < a : p i c L o c k s   n o C h a n g e A s p e c t = " t r u e "   n o G r p = " t r u e " / > < / p : c N v P i c P r > < p : n v P r > < p : p h   i d x = " 1 "   t y p e = " p i c " / > < / p : n v P r > < / p : n v P i c P r > < p : b l i p F i l l > < a : b l i p   r : e m b e d = " r I d 2 " / > < a : s r c R e c t   b = " 0 "   l = " 2 5 5 8 8 "   r = " 2 5 5 8 8 "   t = " 0 " / > < a : s t r e t c h > < a : f i l l R e c t / > < / a : s t r e t c h > < / p : b l i p F i l l > < p : s p P r > < a : x f r m   r o t = " 0 " > < a : o f f   x = " 7 1 4 3 7 5 "   y = " 1 4 4 7 8 0 0 " / > < a : e x t   c x = " 2 0 3 8 3 5 0 "   c y = " 2 3 4 8 3 4 8 " / > < / a : x f r m > < a : n o F i l l / > < / p : s p P r > < / p : p i c > < p : p i c > < p : n v P i c P r > < p : c N v P r   i d = " 7 "   n a m e = " P i c t u r e   P l a c e h o l d e r   2 " > < a : e x t L s t > < a : e x t   u r i = " { 1 0 6 6 D E 2 F - E 4 E A - 4 2 7 4 - B 7 2 5 - C E 0 1 5 F D 2 1 3 C 0 } " > < a 1 6 : c r e a t i o n I d   x m l n s : a 1 6 = " h t t p : / / s c h e m a s . m i c r o s o f t . c o m / o f f i c e / d r a w i n g / 2 0 1 0 / m a i n "   i d = " { D F A 7 A F E F - 0 8 7 C - 4 6 B C - A 3 9 7 - C 2 5 5 A 2 E 1 F 5 E A } " / > < / a : e x t > < / a : e x t L s t > < / p : c N v P r > < p : c N v P i c P r > < a : p i c L o c k s   n o C h a n g e A s p e c t = " t r u e "   n o G r p = " t r u e " / > < / p : c N v P i c P r > < p : n v P r > < p : p h   i d x = " 3 "   t y p e = " p i c " / > < / p : n v P r > < / p : n v P i c P r > < p : b l i p F i l l > < a : b l i p   r : e m b e d = " r I d 3 " / > < a : s r c R e c t   b = " 0 "   l = " 1 6 3 0 7 "   r = " 1 6 3 0 7 "   t = " 0 " / > < a : s t r e t c h > < a : f i l l R e c t / > < / a : s t r e t c h > < / p : b l i p F i l l > < p : s p P r > < a : x f r m   r o t = " 0 " > < a : o f f   x = " 3 5 5 7 5 8 7 "   y = " 1 4 1 9 2 2 5 " / > < a : e x t   c x = " 2 0 3 8 3 5 0 "   c y = " 2 3 5 2 6 7 5 " / > < / a : x f r m > < a : n o F i l l / > < / p : s p P r > < / p : p i c > < p : p i c > < p : n v P i c P r > < p : c N v P r   i d = " 8 "   n a m e = " P i c t u r e   P l a c e h o l d e r   2 " > < a : e x t L s t > < a : e x t   u r i = " { F 6 3 4 8 2 5 3 - 6 5 7 9 - 4 2 B 5 - 9 D 2 1 - 0 8 3 1 E 6 D 2 A B D 8 } " > < a 1 6 : c r e a t i o n I d   x m l n s : a 1 6 = " h t t p : / / s c h e m a s . m i c r o s o f t . c o m / o f f i c e / d r a w i n g / 2 0 1 0 / m a i n "   i d = " { 6 0 1 D 1 2 6 2 - 0 3 D 8 - 4 3 7 D - 8 A D C - D B 4 9 5 A C 4 7 1 7 1 } " / > < / a : e x t > < / a : e x t L s t > < / p : c N v P r > < p : c N v P i c P r > < a : p i c L o c k s   n o C h a n g e A s p e c t = " t r u e "   n o G r p = " t r u e " / > < / p : c N v P i c P r > < p : n v P r > < p : p h   i d x = " 5 "   t y p e = " p i c " / > < / p : n v P r > < / p : n v P i c P r > < p : b l i p F i l l > < a : b l i p / > < a : s r c R e c t   b = " 0 "   l = " 1 7 8 7 8 "   r = " 1 7 8 7 8 "   t = " 0 " / > < a : s t r e t c h > < a : f i l l R e c t / > < / a : s t r e t c h > < / p : b l i p F i l l > < p : s p P r / > < / p : p i c > < / p : s p T r e e > < p : e x t L s t > < p : e x t   u r i = " { 3 9 9 F A 9 D 9 - 3 3 C D - 4 C 0 F - B 5 B 7 - 3 B 6 4 A 2 1 3 E D 4 4 } " > < p 1 4 : c r e a t i o n I d   x m l n s : p 1 4 = " h t t p : / / s c h e m a s . m i c r o s o f t . c o m / o f f i c e / p o w e r p o i n t / 2 0 1 0 / m a i n "   v a l = " 1 6 6 4 0 1 6 2 1 3 6 3 8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1 C 6 F 2 7 5 7 - D 5 1 1 - 4 7 0 2 - 9 E D 9 - 4 4 9 5 C 6 7 0 0 8 3 F } " > < a 1 6 : c r e a t i o n I d   x m l n s : a 1 6 = " h t t p : / / s c h e m a s . m i c r o s o f t . c o m / o f f i c e / d r a w i n g / 2 0 1 0 / m a i n "   i d = " { 8 5 A E A 5 E F - 5 1 A 3 - 4 8 6 B - 9 7 A E - F D 4 D 3 0 6 2 C 0 C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 T h a n k   Y O U   ! ! ! < / a : t > < / a : r > < a : e n d P a r a R P r   d i r t y = " 0 "   l a n g = " e n - U S " / > < / a : p > < / p : t x B o d y > < / p : s p > < / p : s p T r e e > < p : e x t L s t > < p : e x t   u r i = " { 4 2 9 F C 0 8 A - A B 7 3 - 4 A 1 A - A 7 E 3 - 8 6 4 B 8 F 2 3 E 4 3 9 } " > < p 1 4 : c r e a t i o n I d   x m l n s : p 1 4 = " h t t p : / / s c h e m a s . m i c r o s o f t . c o m / o f f i c e / p o w e r p o i n t / 2 0 1 0 / m a i n "   v a l = " 1 6 6 4 0 1 6 2 1 3 6 5 7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C o n t e n t   P l a c e h o l d e r   2 " > < a : e x t L s t > < a : e x t   u r i = " { B 9 A 7 E 4 F 3 - A 3 B 1 - 4 C B A - B A 3 E - 6 4 1 5 B E 3 9 0 0 A 0 } " > < a 1 6 : c r e a t i o n I d   x m l n s : a 1 6 = " h t t p : / / s c h e m a s . m i c r o s o f t . c o m / o f f i c e / d r a w i n g / 2 0 1 0 / m a i n "   i d = " { 3 7 C B A 4 C C - 4 9 E B - 4 8 B B - 8 4 2 E - F 5 B A 1 9 7 7 2 3 7 6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8 C B 2 C 0 E E - 1 0 4 D - 4 8 0 A - B 9 A A - 4 4 A D 5 3 5 E C C B A } " > < a 1 6 : c r e a t i o n I d   x m l n s : a 1 6 = " h t t p : / / s c h e m a s . m i c r o s o f t . c o m / o f f i c e / d r a w i n g / 2 0 1 0 / m a i n "   i d = " { 3 0 4 B 6 B 4 B - E D 0 4 - 4 9 B 9 - 9 F 3 8 - A 2 4 0 7 C 3 2 7 4 4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5 5 0 0 0 "   l n S p c R e d u c t i o n = " 2 0 0 0 0 " / > < / a : b o d y P r > < a : l s t S t y l e / > < a : p > < a : p P r / > < a : r > < a : r P r   d i r t y = " 0 "   l a n g = " e n - U S " > < a : l a t i n   t y p e f a c e = " O p e n   S a n s " / > < / a : r P r > < a : t > A l t h o u g h   r a p i d l y   d e v e l o p i n g ,   t h e   < / a : t > < / a : r > < a : r > < a : r P r   d i r t y = " 0 "   e r r = " 1 "   l a n g = " e n - U S " > < a : l a t i n   t y p e f a c e = " O p e n   S a n s " / > < / a : r P r > < a : t > C S R < / a : t > < / a : r > < a : r > < a : r P r   d i r t y = " 0 "   l a n g = " e n - U S " > < a : l a t i n   t y p e f a c e = " O p e n   S a n s " / > < / a : r P r > < a : t >   e c o s y s t e m   s t i l l   f a c e s   i n f o r m a t i o n   a s y m m e t r y   a n d   k n o w l e d g e   g a p s ,   w h i c h   p r e v e n t s   l i k e - m i n d e d   p e o p l e   f r o m   i d e n t i f y i n g   a r e a s   o f   c o l l a b o r a t i o n s ,   a n d   l i m i t s   e f f o r t s   t o w a r d s   s o c i a l   g o o d .   T h i s   i s   w h e r e   < / a : t > < / a : r > < a : r > < a : r P r   d i r t y = " 0 "   e r r = " 1 "   l a n g = " e n - U S " > < a : l a t i n   t y p e f a c e = " O p e n   S a n s " / > < / a : r P r > < a : t > G i v e B a c k < / a : t > < / a : r > < a : r > < a : r P r   d i r t y = " 0 "   l a n g = " e n - U S " > < a : l a t i n   t y p e f a c e = " O p e n   S a n s " / > < / a : r P r > < a : t >   c o m e s   i n t o   t h e   p i c t u r e   < / a : t > < / a : r > < a : r > < a : r P r   d i r t y = " 0 "   e r r = " 1 "   l a n g = " e n - U S " > < a : l a t i n   t y p e f a c e = " O p e n   S a n s " / > < / a : r P r > < a : t > G i v e B a c k < / a : t > < / a : r > < a : r > < a : r P r   d i r t y = " 0 "   l a n g = " e n - U S " > < a : l a t i n   t y p e f a c e = " O p e n   S a n s " / > < / a : r P r > < a : t >   i s   I n d i a  s   l e a d i n g   < / a : t > < / a : r > < a : r > < a : r P r   d i r t y = " 0 "   e r r = " 1 "   l a n g = " e n - U S " > < a : l a t i n   t y p e f a c e = " O p e n   S a n s " / > < / a : r P r > < a : t > C S R < / a : t > < / a : r > < a : r > < a : r P r   d i r t y = " 0 "   l a n g = " e n - U S " > < a : l a t i n   t y p e f a c e = " O p e n   S a n s " / > < / a : r P r > < a : t >   k n o w l e d g e   a n d   i m p a c t   i n t e l l i g e n c e   d r i v e n   p a r t n e r s h i p s   p l a t f o r m   f o r   t h e   d e v e l o p m e n t   c o m m u n i t y .   A t   < / a : t > < / a : r > < a : r > < a : r P r   d i r t y = " 0 "   e r r = " 1 "   l a n g = " e n - U S " > < a : l a t i n   t y p e f a c e = " O p e n   S a n s " / > < / a : r P r > < a : t > G i v e B a c k < / a : t > < / a : r > < a : r > < a : r P r   d i r t y = " 0 "   l a n g = " e n - U S " > < a : l a t i n   t y p e f a c e = " O p e n   S a n s " / > < / a : r P r > < a : t > ,   w e   a r e   c o m m i t t e d   t o   t h e   i d e a   o f   a d v a n c i n g   s o c i a l   i m p a c t   a n d   c h a n g e .   W h e t h e r   y o u   a r e   a   D o n o r   a g e n c y   l o o k i n g   t o   i n v e s t   i n   t r a n s f o r m a t i v e   a n d   s u s t a i n a b l e   p r o j e c t s   o r   a n   i m p l e m e n t a t i o n   l e a d e r   d e d i c a t e d   t o   a c c o m p l i s h   y o u r   o r g a n i z a t i o n  s   g o a l s ,   < / a : t > < / a : r > < a : r > < a : r P r   d i r t y = " 0 "   e r r = " 1 "   l a n g = " e n - U S " > < a : l a t i n   t y p e f a c e = " O p e n   S a n s " / > < / a : r P r > < a : t > G i v e B a c k < / a : t > < / a : r > < a : r > < a : r P r   d i r t y = " 0 "   l a n g = " e n - U S " > < a : l a t i n   t y p e f a c e = " O p e n   S a n s " / > < / a : r P r > < a : t >   c a n   h e l p   y o u   a c h i e v e   y o u r   o b j e c t i v e s .   W i t h   y e a r s   o f   e x p e r i e n c e   i n   w o r k i n g   o n   s o c i a l   d e v e l o p m e n t   p r o j e c t s   w i t h   n o n p r o f i t s ,   c o r p o r a t e   a n d   s o c i a l   e n t e r p r i s e s ,   w e   e x c e l   i n   c a t a l y z i n g   t h e   v i b r a n t   s o c i a l   t r a n s f o r m a t i o n   m o v e m e n t   i n   I n d i a   b y   d r i v i n g   c o l l a b o r a t i o n s   a n d   p a r t n e r s h i p s   f o r   g o o d .   W i t h   r e s e a r c h ,   s t r a t e g y   a n d   d e s i g n i n g   t a i l o r e d   p r o g r a m s   i n   t h e   < / a : t > < / a : r > < a : r > < a : r P r   d i r t y = " 0 "   e r r = " 1 "   l a n g = " e n - U S " > < a : l a t i n   t y p e f a c e = " O p e n   S a n s " / > < / a : r P r > < a : t > C S R < / a : t > < / a : r > < a : r > < a : r P r   d i r t y = " 0 "   l a n g = " e n - U S " > < a : l a t i n   t y p e f a c e = " O p e n   S a n s " / > < / a : r P r > < a : t >   e c o s y s t e m ,   w e   h e l p   o u r   c l i e n t s   s o l v e   t h e i r   m o s t   c h a l l e n g i n g   i s s u e s . < / a : t > < / a : r > < a : e n d P a r a R P r   d i r t y = " 0 "   l a n g = " e n - U S " > < a : l a t i n   t y p e f a c e = " O p e n   S a n s " / > < / a : e n d P a r a R P r > < / a : p > < / p : t x B o d y > < / p : s p > < p : s p > < p : n v S p P r > < p : c N v P r   i d = " 4 "   n a m e = " T i t l e   1 " > < a : e x t L s t > < a : e x t   u r i = " { 2 E 2 F 3 D A B - D 3 1 8 - 4 2 7 B - 8 C 4 9 - 5 9 E 9 F 9 E C 1 F 1 F } " > < a 1 6 : c r e a t i o n I d   x m l n s : a 1 6 = " h t t p : / / s c h e m a s . m i c r o s o f t . c o m / o f f i c e / d r a w i n g / 2 0 1 0 / m a i n "   i d = " { A B 0 3 C 2 6 2 - 7 2 E F - 4 5 D 9 - B C 9 A - 5 B 9 F 5 7 7 F D B 4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7 7 2 0 2 5 "   y = " 3 9 7 9 1 6 " / > < a : e x t   c x = " 3 8 1 9 5 2 5 "   c y = " 9 9 2 7 3 4 " / > < / a : x f r m > < / p : s p P r > < p : t x B o d y > < a : b o d y P r   r t l C o l = " 0 " / > < a : l s t S t y l e / > < a : p > < a : p P r / > < a : r > < a : r P r   d i r t y = " 0 "   l a n g = " e n - U S " / > < a : t > W h o   a r e   w e   ? < / a : t > < / a : r > < a : e n d P a r a R P r   d i r t y = " 0 "   l a n g = " e n - U S " / > < / a : p > < / p : t x B o d y > < / p : s p > < p : p i c > < p : n v P i c P r > < p : c N v P r   i d = " 5 "   n a m e = " " > < a : e x t L s t > < a : e x t   u r i = " { E 6 6 8 9 9 4 8 - D 0 2 B - 4 5 C C - 9 2 E D - 0 3 1 6 2 A C 1 6 1 8 0 } " > < a 1 6 : c r e a t i o n I d   x m l n s : a 1 6 = " h t t p : / / s c h e m a s . m i c r o s o f t . c o m / o f f i c e / d r a w i n g / 2 0 1 0 / m a i n "   i d = " { F 6 C 9 8 2 0 C - 9 3 1 9 - 4 5 2 3 - A F 0 2 - 6 7 7 B 2 7 3 8 D 3 F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8 5 3 9 4 4 "   y = " 9 5 6 7 5 7 " / > < a : e x t   c x = " 3 1 4 9 8 7 0 "   c y = " 2 3 6 2 4 0 9 " / > < / a : x f r m > < a : p r s t G e o m   p r s t = " r e c t " > < a : a v L s t / > < / a : p r s t G e o m > < a : n o F i l l / > < / p : s p P r > < / p : p i c > < / p : s p T r e e > < p : e x t L s t > < p : e x t   u r i = " { 8 E B 0 3 5 A A - 5 A 9 4 - 4 F 2 A - 8 9 3 4 - 8 7 2 4 E 2 6 D 6 D 1 2 } " > < p 1 4 : c r e a t i o n I d   x m l n s : p 1 4 = " h t t p : / / s c h e m a s . m i c r o s o f t . c o m / o f f i c e / p o w e r p o i n t / 2 0 1 0 / m a i n "   v a l = " 1 6 6 4 0 1 6 2 1 3 6 4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D 6 8 7 3 C 1 4 - 4 A 5 4 - 4 9 E 2 - B 4 0 B - E 0 1 E 2 A 3 F E A 2 B } " > < a 1 6 : c r e a t i o n I d   x m l n s : a 1 6 = " h t t p : / / s c h e m a s . m i c r o s o f t . c o m / o f f i c e / d r a w i n g / 2 0 1 0 / m a i n "   i d = " { 0 7 B 6 6 F D 4 - 4 A B A - 4 3 D 0 - 9 F 8 F - 5 C A E A 8 0 C 6 D 1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 T a b l e   O f   C o n t e n t 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E C 2 1 1 E 2 8 - B 2 3 D - 4 5 B B - 9 2 B 1 - 9 9 9 E B 2 7 E 4 2 B 8 } " > < a 1 6 : c r e a t i o n I d   x m l n s : a 1 6 = " h t t p : / / s c h e m a s . m i c r o s o f t . c o m / o f f i c e / d r a w i n g / 2 0 1 0 / m a i n "   i d = " { 0 4 D A E 2 4 4 - E C B 3 - 4 9 E 8 - 8 9 3 C - 6 C C C 1 6 4 B B 7 7 2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 P r o b l e m < / a : t > < / a : r > < / a : p > < a : p > < a : p P r / > < a : r > < a : r P r   d i r t y = " 0 "   l a n g = " e n - U S " / > < a : t > S o l u t i o n < / a : t > < / a : r > < / a : p > < a : p > < a : p P r / > < a : r > < a : r P r   d i r t y = " 0 "   l a n g = " e n - U S " / > < a : t > A r c h i t e c t u r e < / a : t > < / a : r > < / a : p > < a : p > < a : p P r / > < a : r > < a : r P r   d i r t y = " 0 "   l a n g = " e n - U S " / > < a : t > I m p a c t 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2 A 9 C 1 D 3 B - 4 F 3 4 - 4 A 4 3 - 9 D 5 7 - E 6 1 6 4 5 1 7 5 F A D } " > < p 1 4 : c r e a t i o n I d   x m l n s : p 1 4 = " h t t p : / / s c h e m a s . m i c r o s o f t . c o m / o f f i c e / p o w e r p o i n t / 2 0 1 0 / m a i n "   v a l = " 1 6 6 4 0 1 6 2 1 3 6 4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C 1 9 6 1 0 3 F - F 0 A 3 - 4 F 0 C - B F 6 D - 7 0 4 5 D 2 F D 1 D 2 4 } " > < a 1 6 : c r e a t i o n I d   x m l n s : a 1 6 = " h t t p : / / s c h e m a s . m i c r o s o f t . c o m / o f f i c e / d r a w i n g / 2 0 1 0 / m a i n "   i d = " { 0 9 9 D 8 9 2 B - A 2 A F - 4 A 2 C - B 1 E 8 - 1 5 2 F 8 1 9 D 9 D C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 P r o b l e m 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D 7 6 D C 0 4 9 - D 6 B F - 4 9 B E - 9 4 C 0 - 6 2 6 A 0 B 3 A 7 B 5 C } " > < a 1 6 : c r e a t i o n I d   x m l n s : a 1 6 = " h t t p : / / s c h e m a s . m i c r o s o f t . c o m / o f f i c e / d r a w i n g / 2 0 1 0 / m a i n "   i d = " { D 1 D 0 A 4 7 F - D 9 E 8 - 4 2 C D - 9 2 B 2 - F 0 C F C 9 4 8 5 2 6 E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 T h e r e   i s   c u r r e n t l y   n o   a g g r e g a t o r   f o r   < / a : t > < / a : r > < a : r > < a : r P r   d i r t y = " 0 "   e r r = " 1 "   l a n g = " e n - U S " / > < a : t > C S R < / a : t > < / a : r > < a : r > < a : r P r   d i r t y = " 0 "   l a n g = " e n - U S " / > < a : t >   a c t i v i t i e s   f o r   c o r p o r a t e s < / a : t > < / a : r > < / a : p > < a : p > < a : p P r / > < a : r > < a : r P r   d i r t y = " 0 "   l a n g = " e n - U S " / > < a : t > T h e r e   i s   n o   w a y   t o   c o n t r i b u t e   < / a : t > < / a : r > < a : r > < a : r P r   d i r t y = " 0 "   e r r = " 1 "   l a n g = " e n - U S " / > < a : t > i n d i v i d u a l l y   i n   < / a : t > < / a : r > < a : r > < a : r P r   d i r t y = " 0 "   e r r = " 1 "   l a n g = " e n - U S " / > < a : t > s o c i a l   a c t i v i t i e s < / a : t > < / a : r > < / a : p > < a : p > < a : p P r / > < a : r > < a : r P r   d i r t y = " 0 "   l a n g = " e n - U S " / > < a : t >   T h e r e   i s   n o   p l a t f o r m   w h i c h   b r i n g s   m u l t i p l e   N G O ' s   a n d   i n d i v i d u a l s   t o g e t h e r . < / a : t > < / a : r > < / a : p > < a : p > < a : p P r   i n d e n t = " 0 "   m a r L = " 0 "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1 3 5 D F 7 A 7 - 2 9 1 7 - 4 6 8 F - 8 3 9 9 - 2 7 8 0 3 C 4 8 F 4 3 5 } " > < p 1 4 : c r e a t i o n I d   x m l n s : p 1 4 = " h t t p : / / s c h e m a s . m i c r o s o f t . c o m / o f f i c e / p o w e r p o i n t / 2 0 1 0 / m a i n "   v a l = " 1 6 6 4 0 1 6 2 1 3 6 4 4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5 2 B 9 A 7 D 0 - A F 2 3 - 4 E A D - 9 7 2 7 - 6 3 3 5 0 B 4 D 5 B 7 3 } " > < a 1 6 : c r e a t i o n I d   x m l n s : a 1 6 = " h t t p : / / s c h e m a s . m i c r o s o f t . c o m / o f f i c e / d r a w i n g / 2 0 1 0 / m a i n "   i d = " { 4 D C 3 9 C F 7 - B 6 E 6 - 4 F D D - B D 2 E - 1 B 3 8 7 2 E 1 C 8 B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 S o l u t i o n 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B C 7 E B 4 5 6 - 5 3 3 B - 4 0 3 E - B B B E - 8 5 6 6 6 1 F 8 2 2 E 2 } " > < a 1 6 : c r e a t i o n I d   x m l n s : a 1 6 = " h t t p : / / s c h e m a s . m i c r o s o f t . c o m / o f f i c e / d r a w i n g / 2 0 1 0 / m a i n "   i d = " { 8 5 B C 9 8 9 F - 9 4 7 8 - 4 9 E 8 - B D F 8 - E 2 0 B B 3 1 D 6 9 6 1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  i n d e n t = " 0 "   m a r L = " 0 " > < a : b u N o n e / > < / a : p P r > < a : r > < a : r P r   d i r t y = " 0 "   l a n g = " e n - U S " / > < a : t / > < / a : r > < / a : p > < a : p > < a : p P r / > < a : r > < a : r P r   d i r t y = " 0 "   l a n g = " e n - U S " / > < a : t > W e   < / a : t > < / a : r > < a : r > < a : r P r   d i r t y = " 0 "   l a n g = " e n - U S " / > < a : t > b u i l t < / a : t > < / a : r > < a : r > < a : r P r   d i r t y = " 0 "   l a n g = " e n - U S " / > < a : t >   a   p l a t f o r m   w h e r e   c o r p o r a t e s   c a n   c o m e   t o g e t h e r   a n d   c o n t r i b u t e   i n   < / a : t > < / a : r > < a : r > < a : r P r   d i r t y = " 0 "   l a n g = " e n - U S " / > < a : t > s o c i a l   a n d   c o m m u n i t y   < / a : t > < / a : r > < a : r > < a : r P r   d i r t y = " 0 "   l a n g = " e n - U S " / > < a : t > e v e n t s . < / a : t > < / a : r > < / a : p > < a : p > < a : p P r / > < a : r > < a : r P r   d i r t y = " 0 "   l a n g = " e n - U S " / > < a : t > G i v e   B a c k   p r o v i d e s   a n   c o m m o n   p l a t f o r m   w h e r e   y o u   w i l l   s e e   c o n t r i b u t i o n   o f   c o r p o r a t e s ,   i n d i v i d u a l s   a s   w e l l   a s   < / a : t > < / a : r > < a : r > < a : r P r   d i r t y = " 0 "   e r r = " 1 "   l a n g = " e n - U S " / > < a : t > N G O s < / a : t > < / a : r > < a : r > < a : r P r   d i r t y = " 0 "   l a n g = " e n - U S " / > < a : t > . < / a : t > < / a : r > < / a : p > < a : p > < a : p P r / > < a : r > < a : r P r   d i r t y = " 0 "   l a n g = " e n - U S " / > < a : t > W e   p r o m o t e   c o l l a b o r a t i o n   b y   u s i n g   o u r   M L   m o d e l   t o   m a t c h   t h e   e v e n t s . < / a : t > < / a : r > < a : e n d P a r a R P r   d i r t y = " 0 "   l a n g = " e n - U S " / > < / a : p > < / p : t x B o d y > < / p : s p > < / p : s p T r e e > < p : e x t L s t > < p : e x t   u r i = " { E 3 6 5 E 2 C E - 7 A E 7 - 4 6 A F - A 8 9 2 - 3 5 F 8 B B 8 4 1 B F 8 } " > < p 1 4 : c r e a t i o n I d   x m l n s : p 1 4 = " h t t p : / / s c h e m a s . m i c r o s o f t . c o m / o f f i c e / p o w e r p o i n t / 2 0 1 0 / m a i n "   v a l = " 1 6 6 4 0 1 6 2 1 3 6 4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E 8 0 5 A 1 E 1 - D D E F - 4 0 6 8 - A 8 5 A - 0 3 5 E 6 E 4 D 6 8 E 1 } " > < a 1 6 : c r e a t i o n I d   x m l n s : a 1 6 = " h t t p : / / s c h e m a s . m i c r o s o f t . c o m / o f f i c e / d r a w i n g / 2 0 1 0 / m a i n "   i d = " { 8 0 2 7 1 1 9 D - F E 5 1 - 4 B 3 1 - 8 3 F 8 - 7 E 9 E 3 1 3 5 1 1 5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 A r c h i t e c t u r e 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B B 1 B A C E F - 5 3 C 8 - 4 F 0 6 - 9 F 9 D - 2 5 B A B C B 0 E 6 C F } " > < a 1 6 : c r e a t i o n I d   x m l n s : a 1 6 = " h t t p : / / s c h e m a s . m i c r o s o f t . c o m / o f f i c e / d r a w i n g / 2 0 1 0 / m a i n "   i d = " { 6 B 3 4 8 B 8 9 - B 7 B 3 - 4 8 3 0 - 8 B 0 E - 1 D F 1 4 D 4 E 2 F 9 0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9 2 5 0 0 "   l n S p c R e d u c t i o n = " 2 0 0 0 0 " / > < / a : b o d y P r > < a : l s t S t y l e / > < a : p > < a : p P r / > < a : r > < a : r P r   d i r t y = " 0 "   l a n g = " e n - U S " / > < a : t > W e b   A p p   b a s e d   o n   B o o t s t r a p   5 ,   H T M L 5   a n d   C S S < / a : t > < / a : r > < / a : p > < a : p > < a : p P r / > < a : r > < a : r P r   d i r t y = " 0 "   l a n g = " e n - U S " / > < a : t > A z u r e   C o g n i t i v e   l a n g u a g e   s e r v i c e   f o r   t e x t   s u m m a r i z a t i o n < / a : t > < / a : r > < / a : p > < a : p > < a : p P r / > < a : r > < a : r P r   d i r t y = " 0 "   l a n g = " e n - U S " / > < a : t > M L   a l g o r i t h m   f o r   e v e n t   m a t c h i n g < / a : t > < / a : r > < / a : p > < a : p > < a : p P r / > < a : r > < a : r P r   d i r t y = " 0 "   l a n g = " e n - U S " / > < a : t / > < / a : r > < / a : p > < a : p > < a : p P r / > < a : r > < a : r P r   d i r t y = " 0 "   l a n g = " e n - U S " / > < a : t > < / a : t > < / a : r > < / a : p > < a : p > < a : p P r / > < a : r > < a : r P r   d i r t y = " 0 "   l a n g = " e n - U S " / > < a : t / > < / a : r > < / a : p > < a : p > < a : p P r / > < a : r > < a : r P r   d i r t y = " 0 "   l a n g = " e n - U S " /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F 7 3 2 7 6 6 C - B F 3 E - 4 1 7 C - 9 D 1 9 - D 6 3 A 7 3 C 7 3 2 3 3 } " > < p 1 4 : c r e a t i o n I d   x m l n s : p 1 4 = " h t t p : / / s c h e m a s . m i c r o s o f t . c o m / o f f i c e / p o w e r p o i n t / 2 0 1 0 / m a i n "   v a l = " 1 6 6 4 0 1 6 2 1 3 6 4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2 8 6 A 4 2 5 7 - 3 C 8 6 - 4 1 2 3 - B 5 2 0 - 4 3 C 5 A A B 9 7 1 B 9 } " > < a 1 6 : c r e a t i o n I d   x m l n s : a 1 6 = " h t t p : / / s c h e m a s . m i c r o s o f t . c o m / o f f i c e / d r a w i n g / 2 0 1 0 / m a i n "   i d = " { 5 1 D D 3 1 D 7 - 1 7 3 C - 4 6 4 F - 9 C 7 1 - C E 4 9 F 0 A A E 4 9 E } " / > < / a : e x t > < / a : e x t L s t > < / p : c N v P r > < p : c N v S p P r   t x B o x = " 1 " / > < p : n v P r / > < / p : n v S p P r > < p : s p P r > < a : x f r m   f l i p H = " f a l s e "   f l i p V = " f a l s e "   r o t = " 0 " > < a : o f f   x = " 3 0 4 1 4 2 "   y = " 7 9 2 3 5 6 " / > < a : e x t   c x = " 1 3 3 3 5 0 0 "   c y = " 3 0 8 5 5 2 " / > < / a : x f r m > < a : p r s t G e o m   p r s t = " h o m e P l a t e " > < a : a v L s t / > < / a : p r s t G e o m > < a : s o l i d F i l l > < a : s c h e m e C l r   v a l = " a c c e n t 1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 N e w   E v e n t 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p : s p > < p : n v S p P r > < p : c N v P r   i d = " 3 "   n a m e = " " > < a : e x t L s t > < a : e x t   u r i = " { E 8 B 4 B 1 B 4 - 4 4 6 A - 4 4 0 D - 9 2 A 4 - B 3 F 1 B 4 5 3 A B 8 3 } " > < a 1 6 : c r e a t i o n I d   x m l n s : a 1 6 = " h t t p : / / s c h e m a s . m i c r o s o f t . c o m / o f f i c e / d r a w i n g / 2 0 1 0 / m a i n "   i d = " { 7 2 D 7 A C 2 9 - 8 A E C - 4 C C 1 - B 7 2 E - 3 3 4 C A F B 1 2 E 1 8 } " / > < / a : e x t > < / a : e x t L s t > < / p : c N v P r > < p : c N v S p P r   t x B o x = " 1 " / > < p : n v P r / > < / p : n v S p P r > < p : s p P r > < a : x f r m   f l i p H = " f a l s e "   f l i p V = " f a l s e "   r o t = " 0 " > < a : o f f   x = " 2 3 3 1 2 3 4 "   y = " 2 0 0 3 2 0 2 " / > < a : e x t   c x = " 1 3 3 3 5 0 0 "   c y = " 7 3 5 1 5 8 " / > < / a : x f r m > < a : p r s t G e o m   p r s t = " h o m e P l a t e " > < a : a v L s t / > < / a : p r s t G e o m > < a : s o l i d F i l l > < a : s c h e m e C l r   v a l = " a c c e n t 1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 M a t c h   e x i s t i n g   e v e n t s 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p : s p > < p : n v S p P r > < p : c N v P r   i d = " 4 "   n a m e = " " > < a : e x t L s t > < a : e x t   u r i = " { 0 6 B 0 2 E B C - 7 8 6 6 - 4 E 5 4 - 8 C 8 C - 8 0 4 9 A 6 5 B 2 9 2 6 } " > < a 1 6 : c r e a t i o n I d   x m l n s : a 1 6 = " h t t p : / / s c h e m a s . m i c r o s o f t . c o m / o f f i c e / d r a w i n g / 2 0 1 0 / m a i n "   i d = " { 2 9 4 6 B D A F - C 5 8 C - 4 7 3 7 - B 8 5 A - 9 7 3 6 9 F 0 C 2 4 C 6 } " / > < / a : e x t > < / a : e x t L s t > < / p : c N v P r > < p : c N v S p P r   t x B o x = " 1 " / > < p : n v P r / > < / p : n v S p P r > < p : s p P r > < a : x f r m   f l i p H = " f a l s e "   f l i p V = " f a l s e "   r o t = " 0 " > < a : o f f   x = " 1 2 3 8 2 5 0 "   y = " 1 3 0 2 8 1 0 " / > < a : e x t   c x = " 1 3 3 3 5 0 0 "   c y = " 5 2 1 8 5 5 " / > < / a : x f r m > < a : p r s t G e o m   p r s t = " h o m e P l a t e " > < a : a v L s t / > < / a : p r s t G e o m > < a : s o l i d F i l l > < a : s c h e m e C l r   v a l = " a c c e n t 1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 C a l l   < / a : t > < / a : r > < a : r > < a : r P r   d i r t y = " 0 "   l a n g = " e n - U S " > < a : s o l i d F i l l > < a : s c h e m e C l r   v a l = " b g 1 " / > < / a : s o l i d F i l l > < / a : r P r > < a : t > A u t o < / a : t > < / a : r > < a : r > < a : r P r   d i r t y = " 0 "   l a n g = " e n - U S " > < a : s o l i d F i l l > < a : s c h e m e C l r   v a l = " b g 1 " / > < / a : s o l i d F i l l > < / a : r P r > < a : t >   < / a : t > < / a : r > < a : r > < a : r P r   d i r t y = " 0 "   l a n g = " e n - U S " > < a : s o l i d F i l l > < a : s c h e m e C l r   v a l = " b g 1 " / > < / a : s o l i d F i l l > < / a : r P r > < a : t > M L < / a : t > < / a : r > < a : r > < a : r P r   d i r t y = " 0 "   l a n g = " e n - U S " > < a : s o l i d F i l l > < a : s c h e m e C l r   v a l = " b g 1 " / > < / a : s o l i d F i l l > < / a : r P r > < a : t >   A P I  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p : s p > < p : n v S p P r > < p : c N v P r   i d = " 5 "   n a m e = " " > < a : e x t L s t > < a : e x t   u r i = " { 4 A 5 8 F 8 A 7 - 4 F 1 4 - 4 F 3 1 - B 0 5 2 - 0 7 9 5 3 5 B 5 1 B D 7 } " > < a 1 6 : c r e a t i o n I d   x m l n s : a 1 6 = " h t t p : / / s c h e m a s . m i c r o s o f t . c o m / o f f i c e / d r a w i n g / 2 0 1 0 / m a i n "   i d = " { 2 2 4 9 4 5 3 9 - F B D 3 - 4 D A C - A 4 C E - F 2 1 5 1 1 8 B F A 7 0 } " / > < / a : e x t > < / a : e x t L s t > < / p : c N v P r > < p : c N v S p P r   t x B o x = " 1 " / > < p : n v P r / > < / p : n v S p P r > < p : s p P r > < a : x f r m   f l i p H = " f a l s e "   f l i p V = " f a l s e "   r o t = " 0 " > < a : o f f   x = " 3 6 6 4 7 3 4 "   y = " 2 8 3 7 6 4 0 " / > < a : e x t   c x = " 2 2 6 8 7 1 2 "   c y = " 9 4 8 4 6 1 " / > < / a : x f r m > < a : p r s t G e o m   p r s t = " h o m e P l a t e " > < a : a v L s t / > < / a : p r s t G e o m > < a : s o l i d F i l l > < a : s c h e m e C l r   v a l = " a c c e n t 1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 S u g g e s t   t o   C o l l a b o r a t e   t o   e x i s t i n g   e v e n t s < / a : t > < / a : r > < / a : p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/ > < / a : r > < a : e n d P a r a R P r   d i r t y = " 0 "   l a n g = " e n - U S " > < a : s o l i d F i l l > < a : s c h e m e C l r   v a l = " b g 1 " / > < / a : s o l i d F i l l > < / a : e n d P a r a R P r > < / a : p > < / p : t x B o d y > < / p : s p > < p : s p > < p : n v S p P r > < p : c N v P r   i d = " 6 "   n a m e = " " > < a : e x t L s t > < a : e x t   u r i = " { E 4 3 2 5 D D 0 - 7 D 9 B - 4 1 F 4 - B 4 9 0 - E 8 7 C 1 D D B D 4 4 8 } " > < a 1 6 : c r e a t i o n I d   x m l n s : a 1 6 = " h t t p : / / s c h e m a s . m i c r o s o f t . c o m / o f f i c e / d r a w i n g / 2 0 1 0 / m a i n "   i d = " { C 0 F 0 E 2 2 1 - 4 5 1 4 - 4 7 E E - A 2 A 5 - 5 7 6 9 E 1 A 5 3 5 4 A } " / > < / a : e x t > < / a : e x t L s t > < / p : c N v P r > < p : c N v S p P r   t x B o x = " 1 " / > < p : n v P r / > < / p : n v S p P r > < p : s p P r > < a : x f r m   f l i p H = " f a l s e "   f l i p V = " f a l s e "   r o t = " 0 " > < a : o f f   x = " 6 2 5 3 1 0 5 "   y = " 2 4 3 5 4 3 2 " / > < a : e x t   c x = " 2 5 9 4 9 2 4 "   c y = " 2 1 9 0 6 4 3 " / > < / a : x f r m > < a : p r s t G e o m   p r s t = " s t a r 1 6 " > < a : a v L s t / > < / a : p r s t G e o m > < a : s o l i d F i l l > < a : s r g b C l r   v a l = " f f c c 5 2 " / > < / a : s o l i d F i l l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/ > < a : t / > < / a : r > < / a : p > < a : p > < a : p P r   a l g n = " c t r " > < a : d e f R P r   d i r t y = " 0 "   l a n g = " e n - U S "   s z = " 1 4 0 0 " / > < / a : p P r > < a : r > < a : r P r   d i r t y = " 0 "   l a n g = " e n - U S " / > < a : t / > < / a : r > < / a : p > < a : p > < a : p P r   a l g n = " c t r " > < a : d e f R P r   d i r t y = " 0 "   l a n g = " e n - U S "   s z = " 1 4 0 0 " / > < / a : p P r > < a : r > < a : r P r   d i r t y = " 0 "   l a n g = " e n - U S " / > < a : t > C o l l a b o r a t i o n < / a : t > < / a : r > < / a : p > < a : p > < a : p P r   a l g n = " c t r " > < a : d e f R P r   d i r t y = " 0 "   l a n g = " e n - U S "   s z = " 1 4 0 0 " / > < / a : p P r > < a : r > < a : r P r   d i r t y = " 0 "   l a n g = " e n - U S " / > < a : t / > < / a : r > < / a : p > < a : p > < a : p P r   a l g n = " c t r " > < a : d e f R P r   d i r t y = " 0 "   l a n g = " e n - U S "   s z = " 1 4 0 0 "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4 C 1 2 6 E C 5 - 1 2 9 B - 4 5 D B - 8 D F F - F 4 6 1 6 9 7 9 0 E E 0 } " > < p 1 4 : c r e a t i o n I d   x m l n s : p 1 4 = " h t t p : / / s c h e m a s . m i c r o s o f t . c o m / o f f i c e / p o w e r p o i n t / 2 0 1 0 / m a i n "   v a l = " 1 6 6 4 0 1 6 2 1 3 6 5 1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2 C 4 8 8 1 2 3 - 2 0 E 9 - 4 6 6 B - B B A 5 - 7 1 0 0 2 4 8 0 5 C 7 4 } " > < a 1 6 : c r e a t i o n I d   x m l n s : a 1 6 = " h t t p : / / s c h e m a s . m i c r o s o f t . c o m / o f f i c e / d r a w i n g / 2 0 1 0 / m a i n "   i d = " { 2 8 8 A 0 7 0 2 - B 5 3 C - 4 3 7 1 - 9 C A E - 6 3 1 C 7 3 C 1 8 5 2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 A z u r e   S e r v i c e s 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5 5 6 F A B 7 8 - 7 0 7 0 - 4 5 C 0 - 9 6 3 3 - 1 4 F F A 7 F 2 D E D 4 } " > < a 1 6 : c r e a t i o n I d   x m l n s : a 1 6 = " h t t p : / / s c h e m a s . m i c r o s o f t . c o m / o f f i c e / d r a w i n g / 2 0 1 0 / m a i n "   i d = " { E E A A A 0 3 E - B 6 C F - 4 7 3 7 - 9 D 1 0 - 1 C 2 7 2 F 4 2 3 2 9 7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 D e p l o y e d   o u r   a p p   o n   A z u r e   < / a : t > < / a : r > < a : r > < a : r P r   d i r t y = " 0 "   e r r = " 1 "   l a n g = " e n - U S " / > < a : t > V M < / a : t > < / a : r > < / a : p > < a : p > < a : p P r / > < a : r > < a : r P r   d i r t y = " 0 "   l a n g = " e n - U S " / > < a : t > P o w e r   B I   s e r v i c e   f o r   c r e a t i n g   g r a p h s < / a : t > < / a : r > < / a : p > < a : p > < a : p P r / > < a : r > < a : r P r   d i r t y = " 0 "   l a n g = " e n - U S " / > < a : t > A z u r e   M L   f o r   d e p l o y i n g   o u r   m o d e l < / a : t > < / a : r > < / a : p > < a : p > < a : p P r / > < a : r > < a : r P r   d i r t y = " 0 "   l a n g = " e n - U S " / > < a : t > C o g n i t i v e   L a n g u a g e   s e r v i c e   f o r   t e x t   s u m m a r i z a t i o n 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A E E F 8 1 9 F - 3 8 A 6 - 4 A B 1 - B 3 2 3 - F 6 F B A 9 2 A 7 E 5 B } " > < p 1 4 : c r e a t i o n I d   x m l n s : p 1 4 = " h t t p : / / s c h e m a s . m i c r o s o f t . c o m / o f f i c e / p o w e r p o i n t / 2 0 1 0 / m a i n "   v a l = " 1 6 6 4 0 1 6 2 1 3 6 5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2 4 F F 3 B B B - E 1 5 D - 4 A 4 E - A 0 E 0 - D 5 4 F 4 D 5 E 2 8 9 9 } " > < a 1 6 : c r e a t i o n I d   x m l n s : a 1 6 = " h t t p : / / s c h e m a s . m i c r o s o f t . c o m / o f f i c e / d r a w i n g / 2 0 1 0 / m a i n "   i d = " { F 5 3 9 5 6 5 D - 2 0 3 6 - 4 3 8 F - 8 2 E 2 - E A 0 C D C 7 3 3 8 D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 I m p a c t 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D F D E E 4 A B - 9 2 B 3 - 4 3 E D - A C 6 9 - B 0 3 D 8 B C E 9 4 8 3 } " > < a 1 6 : c r e a t i o n I d   x m l n s : a 1 6 = " h t t p : / / s c h e m a s . m i c r o s o f t . c o m / o f f i c e / d r a w i n g / 2 0 1 0 / m a i n "   i d = " { 6 B 5 9 8 4 9 A - E E 7 2 - 4 3 0 4 - 9 3 A 7 - 6 1 E 9 A 4 7 2 E 7 9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9 2 5 0 0 "   l n S p c R e d u c t i o n = " 2 0 0 0 0 " / > < / a : b o d y P r > < a : l s t S t y l e / > < a : p > < a : p P r / > < a : r > < a : r P r   d i r t y = " 0 "   l a n g = " e n - U S " / > < a : t > A n   i n d i v i d u a l   c a n   n o w   c o n t r i b u t e   t o   s o c i a l   c o m m u n i t y   e v e n t s < / a : t > < / a : r > < / a : p > < a : p > < a : p P r / > < a : r > < a : r P r   d i r t y = " 0 "   l a n g = " e n - U S " / > < a : t > S o c i e t y   g e t s   b e n e f i t e d   a s   a   w h o l e < / a : t > < / a : r > < / a : p > < a : p > < a : p P r / > < a : r > < a : r P r   d i r t y = " 0 "   l a n g = " e n - U S " / > < a : t > C o l l a b o r a t i o n   b e t w e e n   s m a l l   a n d   l a r g e   s c a l e   c o m p a n i e s < / a : t > < / a : r > < / a : p > < a : p > < a : p P r / > < a : r > < a : r P r   d i r t y = " 0 "   l a n g = " e n - U S " / > < a : t > S u p p l i e r   m e e t s   C o n s u m e r   ( < / a : t > < / a : r > < a : r > < a : r P r   d i r t y = " 0 "   e r r = " 1 "   l a n g = " e n - U S " / > < a : t > N G O s < / a : t > < / a : r > < a : r > < a : r P r   d i r t y = " 0 "   l a n g = " e n - U S " / > < a : t >   m e e t   c o n t r i b u t o r s ) < / a : t > < / a : r > < / a : p > < a : p > < a : p P r / > < a : r > < a : r P r   d i r t y = " 0 "   l a n g = " e n - U S " / > < a : t / > < / a : r > < / a : p > < a : p > < a : p P r / > < a : r > < a : r P r   d i r t y = " 0 "   l a n g = " e n - U S " / > < a : t > < / a : t > < / a : r > < / a : p > < a : p > < a : p P r / > < a : r > < a : r P r   d i r t y = " 0 "   l a n g = " e n - U S " /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1 9 E D 3 1 9 9 - 6 7 0 3 - 4 3 E 7 - 8 5 3 4 - 4 9 1 0 1 E 1 A 3 2 B 5 } " > < p 1 4 : c r e a t i o n I d   x m l n s : p 1 4 = " h t t p : / / s c h e m a s . m i c r o s o f t . c o m / o f f i c e / p o w e r p o i n t / 2 0 1 0 / m a i n "   v a l = " 1 6 6 4 0 1 6 2 1 3 6 5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0 : 0 : 0 "   v a l = " 6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1 2 : 0 : 0 "   v a l = " 6 " / > < p : t a g   n a m e = " f o n t W e i g h t : 1 1 : 0 : 0 "   v a l = " 6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2 "   v a l = " R a l e w a y - d e m i _ b o l d " / > < p : t a g   n a m e = " w e b f o n t 6 "   v a l = " O p e n   S a n s - d e m i _ b o l d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B e e h i v e " > < a : t h e m e E l e m e n t s > < a : c l r S c h e m e   n a m e = " B e h i v e " > < a : d k 1 > < a : s r g b C l r   v a l = " 0 0 0 0 0 0 " / > < / a : d k 1 > < a : l t 1 > < a : s r g b C l r   v a l = " f f f f f f " / > < / a : l t 1 > < a : d k 2 > < a : s r g b C l r   v a l = " 2 b 5 a 8 e " / > < / a : d k 2 > < a : l t 2 > < a : s r g b C l r   v a l = " f 4 f 7 f 9 " / > < / a : l t 2 > < a : a c c e n t 1 > < a : s r g b C l r   v a l = " 2 7 8 2 c 6 " / > < / a : a c c e n t 1 > < a : a c c e n t 2 > < a : s r g b C l r   v a l = " 6 7 9 5 c 3 " / > < / a : a c c e n t 2 > < a : a c c e n t 3 > < a : s r g b C l r   v a l = " a 5 c 8 e b " / > < / a : a c c e n t 3 > < a : a c c e n t 4 > < a : s r g b C l r   v a l = " 3 8 7 5 b a " / > < / a : a c c e n t 4 > < a : a c c e n t 5 > < a : s r g b C l r   v a l = " a 5 c d f 5 " / > < / a : a c c e n t 5 > < a : a c c e n t 6 > < a : s r g b C l r   v a l = " 5 a 9 f d 3 " / > < / a : a c c e n t 6 > < a : h l i n k > < a : s r g b C l r   v a l = " f f 8 4 3 b " / > < / a : h l i n k > < a : f o l H l i n k > < a : s r g b C l r   v a l = " 8 3 d 7 1 3 " / > < / a : f o l H l i n k > < / a : c l r S c h e m e > < a : f o n t S c h e m e   n a m e = " B e h i v e " > < a : m a j o r F o n t > < a : l a t i n   t y p e f a c e = " R a l e w a y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B e h i v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9 0 5 0 " > < a : n o F i l l / > < a : p r s t D a s h   v a l = " s o l i d " / > < a : r o u n d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B e e h i v e " > < a : t h e m e E l e m e n t s > < a : c l r S c h e m e   n a m e = " B e h i v e " > < a : d k 1 > < a : s r g b C l r   v a l = " 0 0 0 0 0 0 " / > < / a : d k 1 > < a : l t 1 > < a : s r g b C l r   v a l = " f f f f f f " / > < / a : l t 1 > < a : d k 2 > < a : s r g b C l r   v a l = " 2 b 5 a 8 e " / > < / a : d k 2 > < a : l t 2 > < a : s r g b C l r   v a l = " f 4 f 7 f 9 " / > < / a : l t 2 > < a : a c c e n t 1 > < a : s r g b C l r   v a l = " 2 7 8 2 c 6 " / > < / a : a c c e n t 1 > < a : a c c e n t 2 > < a : s r g b C l r   v a l = " 6 7 9 5 c 3 " / > < / a : a c c e n t 2 > < a : a c c e n t 3 > < a : s r g b C l r   v a l = " a 5 c 8 e b " / > < / a : a c c e n t 3 > < a : a c c e n t 4 > < a : s r g b C l r   v a l = " 3 8 7 5 b a " / > < / a : a c c e n t 4 > < a : a c c e n t 5 > < a : s r g b C l r   v a l = " a 5 c d f 5 " / > < / a : a c c e n t 5 > < a : a c c e n t 6 > < a : s r g b C l r   v a l = " 5 a 9 f d 3 " / > < / a : a c c e n t 6 > < a : h l i n k > < a : s r g b C l r   v a l = " f f 8 4 3 b " / > < / a : h l i n k > < a : f o l H l i n k > < a : s r g b C l r   v a l = " 8 3 d 7 1 3 " / > < / a : f o l H l i n k > < / a : c l r S c h e m e > < a : f o n t S c h e m e   n a m e = " B e h i v e " > < a : m a j o r F o n t > < a : l a t i n   t y p e f a c e = " R a l e w a y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B e h i v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9 0 5 0 " > < a : n o F i l l / > < a : p r s t D a s h   v a l = " s o l i d " / > < a : r o u n d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4 " > < a : s h a d e   v a l = " 5 0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 2 0 2 2 - 0 9 - 2 4 T 1 5 : 1 7 : 0 5 Z < / d c t e r m s : c r e a t e d > < d c t e r m s : m o d i f i e d   x m l n s : x s i = " h t t p : / / w w w . w 3 . o r g / 2 0 0 1 / X M L S c h e m a - i n s t a n c e "   x s i : t y p e = " d c t e r m s : W 3 C D T F " > 2 0 2 2 - 0 9 - 2 4 T 1 6 : 1 3 : 1 4 Z < / d c t e r m s : m o d i f i e d > < / c p : c o r e P r o p e r t i e s >
</file>