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9839-F6BC-7B4E-9083-17AE7BB70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95AB8-F8BA-E64A-92EC-A013A69A7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2EB5-7D32-E54E-9751-190716EA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3CC6-40BB-094C-9AC1-92087B25FCB4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D7A8-DCD2-BE41-85BD-0A83C7BC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395E-69FA-DE4C-B3B3-B5EA0CC8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C36-F7BD-A847-9548-A4F8ADCA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D9DF-B5D5-5E44-9ED9-719BD8C9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04656-6A5F-EF4B-BC80-1B0F1371A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7A1E2-165C-394D-8F80-68EBDF6E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3CC6-40BB-094C-9AC1-92087B25FCB4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F6CB4-F7FD-B445-8033-A5118479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B0693-1D7A-B247-9A11-413D2FF2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C36-F7BD-A847-9548-A4F8ADCA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7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30E56-5745-7F4F-8FDE-E51F49C39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6833F-DA1B-C149-A16B-6434DB1A0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7274-4D79-3D44-AFFC-E4D81C43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3CC6-40BB-094C-9AC1-92087B25FCB4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4866-605C-3148-AA03-ABA31198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EC91A-C10F-4C41-88F9-0855E2D1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C36-F7BD-A847-9548-A4F8ADCA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199F-0D58-2B4E-9340-7A3A7D0E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37A5-3341-904B-BD23-6E5B8936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23FB4-1607-5042-B79A-C0E017CD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3CC6-40BB-094C-9AC1-92087B25FCB4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9ED8-BDD3-CE48-A0A6-004690FA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594F-C4F2-264F-8979-BF281BA8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C36-F7BD-A847-9548-A4F8ADCA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354F-90AD-BF48-B599-F11C4D9C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0BC41-AB51-0641-949B-3AF5212E0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5259B-0458-0B4D-87F2-4718CEDD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3CC6-40BB-094C-9AC1-92087B25FCB4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F482A-AE0C-0946-B884-401094E3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F3DA8-6A33-8249-87A8-913197FA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C36-F7BD-A847-9548-A4F8ADCA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F8A-1DEB-B04D-93C6-4E238073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94FC-C631-D34C-B1C5-2213B625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CBB60-22CB-AE4F-B83D-EF8126EEB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55571-F389-3C48-9743-119F236C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3CC6-40BB-094C-9AC1-92087B25FCB4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6FDB5-70BF-9A42-8D38-70E46F19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1619-6F4E-8B48-A500-1E9CB46E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C36-F7BD-A847-9548-A4F8ADCA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9677-BA02-7845-BE14-BB4C06F6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45651-0D92-6C42-8D17-F442D19E0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DFCD3-790D-924E-B727-58671155F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C1E76-637D-5442-B0D8-7C473D4F3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81ACC-CC50-F947-AF42-3BAD77742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D022F-9AED-394F-A735-FBFEDC25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3CC6-40BB-094C-9AC1-92087B25FCB4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CDD98-F056-4144-9A06-3B30158A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51917-C9E0-D847-9ED1-1216B93F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C36-F7BD-A847-9548-A4F8ADCA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F462-B1B6-5E4A-8102-E695B1FE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0522A-9E72-6A4B-8731-B6EC06D2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3CC6-40BB-094C-9AC1-92087B25FCB4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3456F-1A0F-7F47-8651-9BC3014C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61C7F-8403-2347-ADDD-922BAE08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C36-F7BD-A847-9548-A4F8ADCA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54C79-47D6-C548-B746-DBDCE36F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3CC6-40BB-094C-9AC1-92087B25FCB4}" type="datetimeFigureOut">
              <a:rPr lang="en-US" smtClean="0"/>
              <a:t>4/3/21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89215-9C12-AF4C-9B80-A84D692F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02CDD-67BC-2A43-9AA3-BFE4165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C36-F7BD-A847-9548-A4F8ADCA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4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3755-21BA-2D46-A071-657D5D5D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BAD0-ED4C-644C-9BA6-23F4650A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23653-E9FF-D544-918E-A0EC84136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4C1AC-26D7-E048-A1CB-0877A349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3CC6-40BB-094C-9AC1-92087B25FCB4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C7703-53DB-F743-8E6F-B8A8B93F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5708-6386-F64E-AF2D-45162422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C36-F7BD-A847-9548-A4F8ADCA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3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9B93-B99D-FB43-99C4-2B76EB3D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11541-DEE3-FD4C-BFE5-5F391DCBB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2E527-A6DB-C746-B9E0-288055C3A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48298-2AFA-E249-A4D8-C4432C09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3CC6-40BB-094C-9AC1-92087B25FCB4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02F78-0303-9442-9EC3-89BFCB18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08BBC-C5B8-BD4D-A5E6-A4F1595A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AC36-F7BD-A847-9548-A4F8ADCA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3BA9E-DFA9-1D43-AF85-345489D6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88E94-A462-6D41-817B-BAAB2DB9D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6192D-F4B2-DB43-A53B-DC85F2D0B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3CC6-40BB-094C-9AC1-92087B25FCB4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7F82-1500-0442-BD4D-A12BA847B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18D2-BD84-284C-9565-F04B94C6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AC36-F7BD-A847-9548-A4F8ADCA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07EC-CB9E-2844-9190-5010E01E1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ED837-1FDA-574A-A38A-4B000A6F3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9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Kumar A</dc:creator>
  <cp:lastModifiedBy>Ashok Kumar A</cp:lastModifiedBy>
  <cp:revision>1</cp:revision>
  <dcterms:created xsi:type="dcterms:W3CDTF">2021-04-03T03:09:07Z</dcterms:created>
  <dcterms:modified xsi:type="dcterms:W3CDTF">2021-04-03T03:09:53Z</dcterms:modified>
</cp:coreProperties>
</file>