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1AD382-A1BF-4D87-98E9-733B378CFE5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4EB35E7-FEB1-4BE3-AC2D-A6CA7AD63975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124744"/>
            <a:ext cx="8136904" cy="3384376"/>
          </a:xfrm>
        </p:spPr>
        <p:txBody>
          <a:bodyPr>
            <a:noAutofit/>
          </a:bodyPr>
          <a:lstStyle/>
          <a:p>
            <a:r>
              <a:rPr lang="en-IN" sz="6600" b="1" dirty="0" err="1" smtClean="0"/>
              <a:t>Docker</a:t>
            </a:r>
            <a:r>
              <a:rPr lang="en-IN" sz="6600" b="1" dirty="0" smtClean="0"/>
              <a:t> Capstone </a:t>
            </a:r>
            <a:r>
              <a:rPr lang="en-IN" sz="6600" b="1" dirty="0" err="1" smtClean="0"/>
              <a:t>Microservices</a:t>
            </a:r>
            <a:r>
              <a:rPr lang="en-IN" sz="6600" b="1" dirty="0" smtClean="0"/>
              <a:t> Project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952" y="6093296"/>
            <a:ext cx="4896544" cy="550912"/>
          </a:xfrm>
        </p:spPr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Submitted By : </a:t>
            </a:r>
            <a:r>
              <a:rPr lang="en-IN" sz="2400" b="1" dirty="0" err="1" smtClean="0">
                <a:solidFill>
                  <a:schemeClr val="tx1"/>
                </a:solidFill>
              </a:rPr>
              <a:t>Rohit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</a:rPr>
              <a:t>Sanjeev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</a:rPr>
              <a:t>Shetti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2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484784"/>
            <a:ext cx="8229600" cy="2404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500" b="1" dirty="0" smtClean="0"/>
              <a:t>THANK 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284234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8229600" cy="850106"/>
          </a:xfrm>
        </p:spPr>
        <p:txBody>
          <a:bodyPr>
            <a:noAutofit/>
          </a:bodyPr>
          <a:lstStyle/>
          <a:p>
            <a:r>
              <a:rPr lang="en-IN" sz="5400" b="1" dirty="0" smtClean="0"/>
              <a:t>Introduction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Project Overview:</a:t>
            </a:r>
            <a:endParaRPr lang="en-US" sz="36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Dockerized</a:t>
            </a:r>
            <a:r>
              <a:rPr lang="en-US" sz="2400" dirty="0" smtClean="0"/>
              <a:t>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project using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Compose for orchestration.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Includes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and three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: Content Service, Interaction Service, and User Service.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Demonstrates scalability and modularity in application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60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Project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err="1" smtClean="0"/>
              <a:t>Components:MongoDB</a:t>
            </a:r>
            <a:r>
              <a:rPr lang="en-IN" sz="2800" b="1" dirty="0" smtClean="0"/>
              <a:t> Service (mongo-</a:t>
            </a:r>
            <a:r>
              <a:rPr lang="en-IN" sz="2800" b="1" dirty="0" err="1" smtClean="0"/>
              <a:t>db</a:t>
            </a:r>
            <a:r>
              <a:rPr lang="en-IN" sz="2800" b="1" dirty="0" smtClean="0"/>
              <a:t>):</a:t>
            </a:r>
            <a:endParaRPr lang="en-IN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 smtClean="0"/>
              <a:t>NoSQL</a:t>
            </a:r>
            <a:r>
              <a:rPr lang="en-IN" sz="2400" dirty="0" smtClean="0"/>
              <a:t> database for persistent storage.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Ports: Host 27017 → Container 27017.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/>
              <a:t>Content Service (content-service):</a:t>
            </a:r>
            <a:endParaRPr lang="en-IN" sz="28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Manages content-related tasks.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Ports: Host 3001 → Container 3000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8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075" y="90872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b="1" dirty="0" smtClean="0"/>
              <a:t>Interaction Service (interaction-service):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Handles user interactions.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Ports: Host 3002 → Container 3000.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/>
              <a:t>User Service (user-service):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Manages user profiles and authentication.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Ports: Host 3003 → Container 3000.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Deployment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Tools Used: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Compose for deployment.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Future Consideration: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Kubernetes</a:t>
            </a:r>
            <a:r>
              <a:rPr lang="en-US" dirty="0" smtClean="0"/>
              <a:t> for complex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6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CI/CD Setup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8229600" cy="4525963"/>
          </a:xfrm>
        </p:spPr>
        <p:txBody>
          <a:bodyPr/>
          <a:lstStyle/>
          <a:p>
            <a:r>
              <a:rPr lang="en-US" b="1" dirty="0" smtClean="0"/>
              <a:t>Automated Pipelines: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Build </a:t>
            </a:r>
            <a:r>
              <a:rPr lang="en-US" b="1" dirty="0" err="1" smtClean="0"/>
              <a:t>Docker</a:t>
            </a:r>
            <a:r>
              <a:rPr lang="en-US" b="1" dirty="0" smtClean="0"/>
              <a:t> Images</a:t>
            </a:r>
            <a:r>
              <a:rPr lang="en-US" dirty="0" smtClean="0"/>
              <a:t>: Automatically build and push to a registry.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Deploy Containers</a:t>
            </a:r>
            <a:r>
              <a:rPr lang="en-US" dirty="0" smtClean="0"/>
              <a:t>: Update and deploy containers in the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27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Security Measures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225" y="1700808"/>
            <a:ext cx="8229600" cy="4525963"/>
          </a:xfrm>
        </p:spPr>
        <p:txBody>
          <a:bodyPr/>
          <a:lstStyle/>
          <a:p>
            <a:r>
              <a:rPr lang="en-US" b="1" dirty="0" smtClean="0"/>
              <a:t>Key Practices: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Network Segmentation:</a:t>
            </a:r>
            <a:r>
              <a:rPr lang="en-US" dirty="0" smtClean="0"/>
              <a:t> Isolate services with </a:t>
            </a:r>
            <a:r>
              <a:rPr lang="en-US" dirty="0" err="1" smtClean="0"/>
              <a:t>Docker</a:t>
            </a:r>
            <a:r>
              <a:rPr lang="en-US" dirty="0" smtClean="0"/>
              <a:t> networks.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Environment Variables:</a:t>
            </a:r>
            <a:r>
              <a:rPr lang="en-US" dirty="0" smtClean="0"/>
              <a:t> Securely store sensitive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84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 smtClean="0"/>
              <a:t>Performance Optimization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100" y="1628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Optimization Strategies: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Resource Allocation:</a:t>
            </a:r>
            <a:r>
              <a:rPr lang="en-US" dirty="0" smtClean="0"/>
              <a:t> Allocate CPU and memory based on workload.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09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Conclusion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Project Summary: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Demonstrates a modern, scalable approach to application development.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Efficient setup and deployment of services using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387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232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Docker Capstone Microservices Project</vt:lpstr>
      <vt:lpstr>Introduction</vt:lpstr>
      <vt:lpstr>Project Structure</vt:lpstr>
      <vt:lpstr>PowerPoint Presentation</vt:lpstr>
      <vt:lpstr>Deployment Requirements</vt:lpstr>
      <vt:lpstr>CI/CD Setup</vt:lpstr>
      <vt:lpstr>Security Measures</vt:lpstr>
      <vt:lpstr>Performance Optimization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Capstone Microservices Project</dc:title>
  <dc:creator>rohit shetti</dc:creator>
  <cp:lastModifiedBy>rohit shetti</cp:lastModifiedBy>
  <cp:revision>5</cp:revision>
  <dcterms:created xsi:type="dcterms:W3CDTF">2024-08-31T13:37:56Z</dcterms:created>
  <dcterms:modified xsi:type="dcterms:W3CDTF">2024-08-31T14:14:18Z</dcterms:modified>
</cp:coreProperties>
</file>