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42BA-F641-4258-B58E-D1FDB45835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C21B-E889-4F38-B6C8-AD9E7F1C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android.com/ui/button/" TargetMode="External"/><Relationship Id="rId2" Type="http://schemas.openxmlformats.org/officeDocument/2006/relationships/hyperlink" Target="https://abhiandroid.com/ui/radiobutt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radiobutt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 smtClean="0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9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and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RadioButton</a:t>
            </a:r>
            <a:r>
              <a:rPr lang="en-US" dirty="0"/>
              <a:t> is a button that has two states, that are either check or uncheck.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if we click on a </a:t>
            </a:r>
            <a:r>
              <a:rPr lang="en-US" dirty="0" err="1"/>
              <a:t>RadioButton</a:t>
            </a:r>
            <a:r>
              <a:rPr lang="en-US" dirty="0"/>
              <a:t> it gets into Checked state and by default, it comes in Unchecked State</a:t>
            </a:r>
            <a:r>
              <a:rPr lang="en-US" dirty="0" smtClean="0"/>
              <a:t>.</a:t>
            </a:r>
          </a:p>
          <a:p>
            <a:r>
              <a:rPr lang="en-US" dirty="0"/>
              <a:t>In the Android Radio button, one thing to be noted is, once it gets into the checked state we cannot undo it</a:t>
            </a:r>
            <a:r>
              <a:rPr lang="en-US" dirty="0" smtClean="0"/>
              <a:t>.</a:t>
            </a:r>
          </a:p>
          <a:p>
            <a:r>
              <a:rPr lang="en-US" dirty="0"/>
              <a:t>In Android, </a:t>
            </a:r>
            <a:r>
              <a:rPr lang="en-US" dirty="0" err="1">
                <a:hlinkClick r:id="rId2" tooltip="RadioButton"/>
              </a:rPr>
              <a:t>RadioButton</a:t>
            </a:r>
            <a:r>
              <a:rPr lang="en-US" dirty="0"/>
              <a:t> are mainly used together in a </a:t>
            </a:r>
            <a:r>
              <a:rPr lang="en-US" dirty="0" err="1">
                <a:hlinkClick r:id="rId2" tooltip="RadioGroup"/>
              </a:rPr>
              <a:t>RadioGroup</a:t>
            </a:r>
            <a:r>
              <a:rPr lang="en-US" dirty="0" smtClean="0"/>
              <a:t>.</a:t>
            </a:r>
          </a:p>
          <a:p>
            <a:r>
              <a:rPr lang="en-US" dirty="0"/>
              <a:t>In </a:t>
            </a:r>
            <a:r>
              <a:rPr lang="en-US" dirty="0" err="1">
                <a:hlinkClick r:id="rId2" tooltip="RadioGroup"/>
              </a:rPr>
              <a:t>RadioGroup</a:t>
            </a:r>
            <a:r>
              <a:rPr lang="en-US" dirty="0"/>
              <a:t> checking the one radio </a:t>
            </a:r>
            <a:r>
              <a:rPr lang="en-US" dirty="0">
                <a:hlinkClick r:id="rId3" tooltip="Button Tutorial"/>
              </a:rPr>
              <a:t>button</a:t>
            </a:r>
            <a:r>
              <a:rPr lang="en-US" dirty="0"/>
              <a:t> out of several radio </a:t>
            </a:r>
            <a:r>
              <a:rPr lang="en-US" dirty="0">
                <a:hlinkClick r:id="rId3" tooltip="Button Tutorial"/>
              </a:rPr>
              <a:t>button</a:t>
            </a:r>
            <a:r>
              <a:rPr lang="en-US" dirty="0"/>
              <a:t> added in it will automatically unchecked all the others.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at one time we can checked only one radio </a:t>
            </a:r>
            <a:r>
              <a:rPr lang="en-US" dirty="0">
                <a:hlinkClick r:id="rId3" tooltip="Button Tutorial"/>
              </a:rPr>
              <a:t>button</a:t>
            </a:r>
            <a:r>
              <a:rPr lang="en-US" dirty="0"/>
              <a:t> from a group of radio buttons which belong to same </a:t>
            </a:r>
            <a:r>
              <a:rPr lang="en-US" dirty="0">
                <a:hlinkClick r:id="rId2" tooltip="Radio Group Tutorial"/>
              </a:rPr>
              <a:t>radio group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and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RadioButon</a:t>
            </a:r>
            <a:r>
              <a:rPr lang="en-US" dirty="0"/>
              <a:t> is a two state button that can be checked or unchecked. If a </a:t>
            </a:r>
            <a:r>
              <a:rPr lang="en-US" dirty="0">
                <a:hlinkClick r:id="rId2" tooltip="Radio Button Tutorial"/>
              </a:rPr>
              <a:t>radio button</a:t>
            </a:r>
            <a:r>
              <a:rPr lang="en-US" dirty="0"/>
              <a:t> is unchecked then a user can check it by simply clicking on it.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</a:t>
            </a:r>
            <a:r>
              <a:rPr lang="en-US" dirty="0" err="1"/>
              <a:t>RadiaButton</a:t>
            </a:r>
            <a:r>
              <a:rPr lang="en-US" dirty="0"/>
              <a:t> is checked by user it can’t be unchecked by simply pressing on the same button. It will automatically unchecked when you press any </a:t>
            </a:r>
            <a:r>
              <a:rPr lang="en-US" dirty="0" smtClean="0"/>
              <a:t>other</a:t>
            </a:r>
            <a:r>
              <a:rPr lang="en-US" dirty="0"/>
              <a:t> </a:t>
            </a:r>
            <a:r>
              <a:rPr lang="en-US" dirty="0" err="1">
                <a:hlinkClick r:id="rId2" tooltip="RadioButton"/>
              </a:rPr>
              <a:t>RadioButton</a:t>
            </a:r>
            <a:r>
              <a:rPr lang="en-US" dirty="0"/>
              <a:t> within same </a:t>
            </a:r>
            <a:r>
              <a:rPr lang="en-US" dirty="0" err="1">
                <a:hlinkClick r:id="rId2" tooltip="RadioGroup"/>
              </a:rPr>
              <a:t>RadioGroup</a:t>
            </a:r>
            <a:r>
              <a:rPr lang="en-US" dirty="0" smtClean="0"/>
              <a:t>.</a:t>
            </a:r>
          </a:p>
          <a:p>
            <a:r>
              <a:rPr lang="en-US" dirty="0"/>
              <a:t> When a user try to select any other radio button within same </a:t>
            </a:r>
            <a:r>
              <a:rPr lang="en-US" dirty="0">
                <a:hlinkClick r:id="rId2" tooltip="Radio Group Tutorial"/>
              </a:rPr>
              <a:t>radio group</a:t>
            </a:r>
            <a:r>
              <a:rPr lang="en-US" dirty="0"/>
              <a:t> the previously selected radio button will be automatically unchecked.</a:t>
            </a:r>
          </a:p>
        </p:txBody>
      </p:sp>
    </p:spTree>
    <p:extLst>
      <p:ext uri="{BB962C8B-B14F-4D97-AF65-F5344CB8AC3E}">
        <p14:creationId xmlns:p14="http://schemas.microsoft.com/office/powerpoint/2010/main" val="13105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4838" y="1000664"/>
            <a:ext cx="92733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android:layout_width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android:layout_height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        &lt;</a:t>
            </a:r>
            <a:r>
              <a:rPr lang="en-US" sz="2800" dirty="0" err="1" smtClean="0"/>
              <a:t>RadioButton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android:id</a:t>
            </a:r>
            <a:r>
              <a:rPr lang="en-US" sz="2800" dirty="0" smtClean="0"/>
              <a:t>="@+id/</a:t>
            </a:r>
            <a:r>
              <a:rPr lang="en-US" sz="2800" dirty="0" err="1" smtClean="0"/>
              <a:t>simpleRadioButton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android:layout_width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android:layout_height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"/&gt;</a:t>
            </a:r>
          </a:p>
          <a:p>
            <a:r>
              <a:rPr lang="en-US" sz="2800" dirty="0" smtClean="0"/>
              <a:t>        &lt;</a:t>
            </a:r>
            <a:r>
              <a:rPr lang="en-US" sz="2800" dirty="0" err="1" smtClean="0"/>
              <a:t>RadioButton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android:id</a:t>
            </a:r>
            <a:r>
              <a:rPr lang="en-US" sz="2800" dirty="0" smtClean="0"/>
              <a:t>="@+id/simpleRadioButton1"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android:layout_width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android:layout_height</a:t>
            </a:r>
            <a:r>
              <a:rPr lang="en-US" sz="2800" dirty="0" smtClean="0"/>
              <a:t>="</a:t>
            </a:r>
            <a:r>
              <a:rPr lang="en-US" sz="2800" dirty="0" err="1" smtClean="0"/>
              <a:t>wrap_content</a:t>
            </a:r>
            <a:r>
              <a:rPr lang="en-US" sz="2800" dirty="0" smtClean="0"/>
              <a:t>"/&gt;</a:t>
            </a:r>
          </a:p>
          <a:p>
            <a:r>
              <a:rPr lang="en-US" sz="2800" dirty="0" smtClean="0"/>
              <a:t>&lt;/</a:t>
            </a:r>
            <a:r>
              <a:rPr lang="en-US" sz="2800" dirty="0" err="1" smtClean="0"/>
              <a:t>RadioGroup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79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Android </a:t>
            </a:r>
            <a:r>
              <a:rPr lang="en-US" dirty="0" err="1" smtClean="0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android: id –</a:t>
            </a:r>
            <a:r>
              <a:rPr lang="en-US" dirty="0"/>
              <a:t> It set a unique identity.</a:t>
            </a:r>
          </a:p>
          <a:p>
            <a:pPr fontAlgn="base"/>
            <a:r>
              <a:rPr lang="en-US" b="1" dirty="0"/>
              <a:t>android: checked –</a:t>
            </a:r>
            <a:r>
              <a:rPr lang="en-US" dirty="0"/>
              <a:t> It specifies the current state of the button.</a:t>
            </a:r>
          </a:p>
          <a:p>
            <a:pPr fontAlgn="base"/>
            <a:r>
              <a:rPr lang="en-US" b="1" dirty="0"/>
              <a:t>android: gravity –</a:t>
            </a:r>
            <a:r>
              <a:rPr lang="en-US" dirty="0"/>
              <a:t> It sets the alignment of the text.</a:t>
            </a:r>
          </a:p>
          <a:p>
            <a:pPr fontAlgn="base"/>
            <a:r>
              <a:rPr lang="en-US" b="1" dirty="0"/>
              <a:t>android: text –</a:t>
            </a:r>
            <a:r>
              <a:rPr lang="en-US" dirty="0"/>
              <a:t> It sets the text for the Radio Button.</a:t>
            </a:r>
          </a:p>
          <a:p>
            <a:pPr fontAlgn="base"/>
            <a:r>
              <a:rPr lang="en-US" b="1" dirty="0" err="1"/>
              <a:t>android:textColor</a:t>
            </a:r>
            <a:r>
              <a:rPr lang="en-US" b="1" dirty="0"/>
              <a:t> –</a:t>
            </a:r>
            <a:r>
              <a:rPr lang="en-US" dirty="0"/>
              <a:t> It sets the color of the text.</a:t>
            </a:r>
          </a:p>
          <a:p>
            <a:pPr fontAlgn="base"/>
            <a:r>
              <a:rPr lang="en-US" b="1" dirty="0" err="1"/>
              <a:t>android:textSize</a:t>
            </a:r>
            <a:r>
              <a:rPr lang="en-US" b="1" dirty="0"/>
              <a:t> –</a:t>
            </a:r>
            <a:r>
              <a:rPr lang="en-US" dirty="0"/>
              <a:t> It sets the size of the text.</a:t>
            </a:r>
          </a:p>
          <a:p>
            <a:pPr fontAlgn="base"/>
            <a:r>
              <a:rPr lang="en-US" b="1" dirty="0" err="1"/>
              <a:t>android:textStyle</a:t>
            </a:r>
            <a:r>
              <a:rPr lang="en-US" b="1" dirty="0"/>
              <a:t> –</a:t>
            </a:r>
            <a:r>
              <a:rPr lang="en-US" dirty="0"/>
              <a:t> It sets the style of the text, like – bold, italics.</a:t>
            </a:r>
          </a:p>
          <a:p>
            <a:pPr fontAlgn="base"/>
            <a:r>
              <a:rPr lang="en-US" b="1" dirty="0"/>
              <a:t>android: background –</a:t>
            </a:r>
            <a:r>
              <a:rPr lang="en-US" dirty="0"/>
              <a:t> It sets the color for the background of the button.</a:t>
            </a:r>
          </a:p>
          <a:p>
            <a:pPr fontAlgn="base"/>
            <a:r>
              <a:rPr lang="en-US" b="1" dirty="0"/>
              <a:t>android: padding –</a:t>
            </a:r>
            <a:r>
              <a:rPr lang="en-US" dirty="0"/>
              <a:t> It sets the padding from left, right bottom or the top.</a:t>
            </a:r>
          </a:p>
          <a:p>
            <a:pPr fontAlgn="base"/>
            <a:r>
              <a:rPr lang="en-US" b="1" dirty="0" err="1"/>
              <a:t>android:onClick</a:t>
            </a:r>
            <a:r>
              <a:rPr lang="en-US" b="1" dirty="0"/>
              <a:t> –</a:t>
            </a:r>
            <a:r>
              <a:rPr lang="en-US" dirty="0"/>
              <a:t> It invokes the method </a:t>
            </a:r>
            <a:r>
              <a:rPr lang="en-US" dirty="0" err="1"/>
              <a:t>onClick</a:t>
            </a:r>
            <a:r>
              <a:rPr lang="en-US" dirty="0"/>
              <a:t>() when the button is clicked.</a:t>
            </a:r>
          </a:p>
          <a:p>
            <a:pPr fontAlgn="base"/>
            <a:r>
              <a:rPr lang="en-US" b="1" dirty="0"/>
              <a:t>android: visibility –</a:t>
            </a:r>
            <a:r>
              <a:rPr lang="en-US" dirty="0"/>
              <a:t> It controls the visibility of the Radio Button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0611" y="801935"/>
            <a:ext cx="8341743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app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/res-auto"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:orientation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="vertical"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:context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MainActivity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TextView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="@+id/textView3"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="single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RadioButton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demo..... !"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="5mm"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RadioButton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radioButton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:layout_marginTop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="5mm"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="5mm"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Sangola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college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sangola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8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9011" y="203156"/>
            <a:ext cx="11559396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com.example.myapplication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android.os.Bundle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android.widget.CheckBox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android.widget.CompoundButton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android.widget.RadioButton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android.widget.Toast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r1=(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r1.setOnCheckedChangeListener(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CompoundButton.OnCheckedChangeListener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onCheckedChanged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now select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sangola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college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sangola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 work  for single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not select 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2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Android </a:t>
            </a:r>
            <a:r>
              <a:rPr lang="en-US" b="1" dirty="0" err="1"/>
              <a:t>CheckBox</a:t>
            </a:r>
            <a:r>
              <a:rPr lang="en-US" dirty="0"/>
              <a:t> is a type of two state button either checked or unchecked</a:t>
            </a:r>
            <a:r>
              <a:rPr lang="en-US" dirty="0" smtClean="0"/>
              <a:t>.</a:t>
            </a:r>
          </a:p>
          <a:p>
            <a:r>
              <a:rPr lang="en-US" dirty="0"/>
              <a:t>Android </a:t>
            </a:r>
            <a:r>
              <a:rPr lang="en-US" dirty="0" err="1"/>
              <a:t>CheckBox</a:t>
            </a:r>
            <a:r>
              <a:rPr lang="en-US" dirty="0"/>
              <a:t> class is the subclass of </a:t>
            </a:r>
            <a:r>
              <a:rPr lang="en-US" dirty="0" err="1"/>
              <a:t>CompoundButton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android.widget.CheckBox</a:t>
            </a:r>
            <a:r>
              <a:rPr lang="en-US" dirty="0"/>
              <a:t> class provides the facility of creating the </a:t>
            </a:r>
            <a:r>
              <a:rPr lang="en-US" dirty="0" err="1"/>
              <a:t>CheckBoxes</a:t>
            </a:r>
            <a:r>
              <a:rPr lang="en-US" dirty="0" smtClean="0"/>
              <a:t>.</a:t>
            </a:r>
          </a:p>
          <a:p>
            <a:r>
              <a:rPr lang="en-US" dirty="0"/>
              <a:t>You should use check-boxes when presenting users with a group of selectable options that are not mutually exclusive</a:t>
            </a:r>
            <a:r>
              <a:rPr lang="en-US" dirty="0" smtClean="0"/>
              <a:t>.</a:t>
            </a:r>
          </a:p>
          <a:p>
            <a:r>
              <a:rPr lang="en-US" dirty="0"/>
              <a:t>The major difference between Android </a:t>
            </a:r>
            <a:r>
              <a:rPr lang="en-US" dirty="0" err="1"/>
              <a:t>CheckBox</a:t>
            </a:r>
            <a:r>
              <a:rPr lang="en-US" dirty="0"/>
              <a:t> and Android </a:t>
            </a:r>
            <a:r>
              <a:rPr lang="en-US" dirty="0" err="1"/>
              <a:t>RadioButton</a:t>
            </a:r>
            <a:r>
              <a:rPr lang="en-US" dirty="0"/>
              <a:t> is that checkboxes can be unchecked manually.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3464" y="1000664"/>
            <a:ext cx="9601200" cy="5020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&lt;</a:t>
            </a:r>
            <a:r>
              <a:rPr lang="en-US" sz="3200" dirty="0" err="1" smtClean="0"/>
              <a:t>CheckBox</a:t>
            </a:r>
            <a:endParaRPr lang="en-US" sz="3200" dirty="0" smtClean="0"/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android:id</a:t>
            </a:r>
            <a:r>
              <a:rPr lang="en-US" sz="3200" dirty="0" smtClean="0"/>
              <a:t>="@+id/</a:t>
            </a:r>
            <a:r>
              <a:rPr lang="en-US" sz="3200" dirty="0" err="1" smtClean="0"/>
              <a:t>simpleCheckBox</a:t>
            </a:r>
            <a:r>
              <a:rPr lang="en-US" sz="3200" dirty="0" smtClean="0"/>
              <a:t>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android:layout_width</a:t>
            </a:r>
            <a:r>
              <a:rPr lang="en-US" sz="3200" dirty="0" smtClean="0"/>
              <a:t>="</a:t>
            </a:r>
            <a:r>
              <a:rPr lang="en-US" sz="3200" dirty="0" err="1" smtClean="0"/>
              <a:t>wrap_content</a:t>
            </a:r>
            <a:r>
              <a:rPr lang="en-US" sz="3200" dirty="0" smtClean="0"/>
              <a:t>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android:layout_height</a:t>
            </a:r>
            <a:r>
              <a:rPr lang="en-US" sz="3200" dirty="0" smtClean="0"/>
              <a:t>="</a:t>
            </a:r>
            <a:r>
              <a:rPr lang="en-US" sz="3200" dirty="0" err="1" smtClean="0"/>
              <a:t>wrap_content</a:t>
            </a:r>
            <a:r>
              <a:rPr lang="en-US" sz="3200" dirty="0" smtClean="0"/>
              <a:t>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android:text</a:t>
            </a:r>
            <a:r>
              <a:rPr lang="en-US" sz="3200" dirty="0" smtClean="0"/>
              <a:t>="Padding Attribute Of Check Box"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android:textColor</a:t>
            </a:r>
            <a:r>
              <a:rPr lang="en-US" sz="3200" dirty="0" smtClean="0"/>
              <a:t>="#44f" 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android:textSize</a:t>
            </a:r>
            <a:r>
              <a:rPr lang="en-US" sz="3200" dirty="0" smtClean="0"/>
              <a:t>="20sp"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android:textStyle</a:t>
            </a:r>
            <a:r>
              <a:rPr lang="en-US" sz="3200" dirty="0" smtClean="0"/>
              <a:t>="</a:t>
            </a:r>
            <a:r>
              <a:rPr lang="en-US" sz="3200" dirty="0" err="1" smtClean="0"/>
              <a:t>bold|italic</a:t>
            </a:r>
            <a:r>
              <a:rPr lang="en-US" sz="3200" dirty="0" smtClean="0"/>
              <a:t>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android:checked</a:t>
            </a:r>
            <a:r>
              <a:rPr lang="en-US" sz="3200" dirty="0" smtClean="0"/>
              <a:t>="false"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android:padding</a:t>
            </a:r>
            <a:r>
              <a:rPr lang="en-US" sz="3200" dirty="0" smtClean="0"/>
              <a:t>="30dp"/&gt;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4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Android </a:t>
            </a:r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android: id –</a:t>
            </a:r>
            <a:r>
              <a:rPr lang="en-US" dirty="0"/>
              <a:t> It set a unique identity</a:t>
            </a:r>
          </a:p>
          <a:p>
            <a:pPr fontAlgn="base"/>
            <a:r>
              <a:rPr lang="en-US" b="1" dirty="0"/>
              <a:t>android: checked –</a:t>
            </a:r>
            <a:r>
              <a:rPr lang="en-US" dirty="0"/>
              <a:t> It specifies the current state of the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android: gravity –</a:t>
            </a:r>
            <a:r>
              <a:rPr lang="en-US" dirty="0"/>
              <a:t> It sets the alignment of the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android: text –</a:t>
            </a:r>
            <a:r>
              <a:rPr lang="en-US" dirty="0"/>
              <a:t> It sets the text for the Radio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 err="1"/>
              <a:t>android:textColor</a:t>
            </a:r>
            <a:r>
              <a:rPr lang="en-US" b="1" dirty="0"/>
              <a:t> –</a:t>
            </a:r>
            <a:r>
              <a:rPr lang="en-US" dirty="0"/>
              <a:t> It sets the color of the text in the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 err="1"/>
              <a:t>android:textSize</a:t>
            </a:r>
            <a:r>
              <a:rPr lang="en-US" b="1" dirty="0"/>
              <a:t> –</a:t>
            </a:r>
            <a:r>
              <a:rPr lang="en-US" dirty="0"/>
              <a:t> It sets the size of the text in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 err="1"/>
              <a:t>android:textStyle</a:t>
            </a:r>
            <a:r>
              <a:rPr lang="en-US" b="1" dirty="0"/>
              <a:t> –</a:t>
            </a:r>
            <a:r>
              <a:rPr lang="en-US" dirty="0"/>
              <a:t> It sets the style of the text, like – bold, italics.</a:t>
            </a:r>
          </a:p>
          <a:p>
            <a:pPr fontAlgn="base"/>
            <a:r>
              <a:rPr lang="en-US" b="1" dirty="0"/>
              <a:t>android: background –</a:t>
            </a:r>
            <a:r>
              <a:rPr lang="en-US" dirty="0"/>
              <a:t> It sets the color for the background of the </a:t>
            </a:r>
            <a:r>
              <a:rPr lang="en-US" dirty="0" err="1"/>
              <a:t>CheckBox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android: padding –</a:t>
            </a:r>
            <a:r>
              <a:rPr lang="en-US" dirty="0"/>
              <a:t> It sets the padding from left, right bottom or the top.</a:t>
            </a:r>
          </a:p>
          <a:p>
            <a:pPr fontAlgn="base"/>
            <a:r>
              <a:rPr lang="en-US" b="1" dirty="0" err="1"/>
              <a:t>android:onClick</a:t>
            </a:r>
            <a:r>
              <a:rPr lang="en-US" b="1" dirty="0"/>
              <a:t> –</a:t>
            </a:r>
            <a:r>
              <a:rPr lang="en-US" dirty="0"/>
              <a:t> It invokes the method </a:t>
            </a:r>
            <a:r>
              <a:rPr lang="en-US" dirty="0" err="1"/>
              <a:t>onClick</a:t>
            </a:r>
            <a:r>
              <a:rPr lang="en-US" dirty="0"/>
              <a:t>() when the button is clicked.</a:t>
            </a:r>
          </a:p>
          <a:p>
            <a:pPr fontAlgn="base"/>
            <a:r>
              <a:rPr lang="en-US" b="1" dirty="0"/>
              <a:t>android: visibility –</a:t>
            </a:r>
            <a:r>
              <a:rPr lang="en-US" dirty="0"/>
              <a:t> It controls the visibility of the </a:t>
            </a:r>
            <a:r>
              <a:rPr lang="en-US" dirty="0" err="1"/>
              <a:t>CheckBox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CheckBox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58102"/>
              </p:ext>
            </p:extLst>
          </p:nvPr>
        </p:nvGraphicFramePr>
        <p:xfrm>
          <a:off x="646980" y="2208362"/>
          <a:ext cx="8682758" cy="2692092"/>
        </p:xfrm>
        <a:graphic>
          <a:graphicData uri="http://schemas.openxmlformats.org/drawingml/2006/table">
            <a:tbl>
              <a:tblPr/>
              <a:tblGrid>
                <a:gridCol w="4341379"/>
                <a:gridCol w="4341379"/>
              </a:tblGrid>
              <a:tr h="68443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003831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isChecked()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true if it is checked otherwise false.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3831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setChecked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status)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Changes the state of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CheckBox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0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for check 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OnCkeckedChangeStatus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9402" y="87067"/>
            <a:ext cx="8402129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app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/res-auto"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:orientation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="vertical"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:context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MainActivity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TextView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="@+id/textView3"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="check box demo..... !"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="5mm"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CheckBox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="@+id/checkBox1"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:layout_marginTop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="1mm"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:layout_marginBottom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="1mm"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:layout_marginLeft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="1mm"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:layout_marginRight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="1mm"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:checked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="false"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="B.Sc.(ECS)-III div -A"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7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731" y="146649"/>
            <a:ext cx="84244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com.example.myapplication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android.os.Bundle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android.widget.CheckBox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android.widget.CompoundButton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android.widget.Toast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 void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(Bundle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R.layout.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activity_main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CheckBox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c1=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CheckBox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(R.id.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checkBox1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c1.setOnCheckedChangeListener(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CompoundButton.OnCheckedChangeListener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onCheckedChanged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CompoundButton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compoundButton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boolean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(b==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"You are now selected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B.Sc.ECS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- div 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LENGTH_SHORT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(b==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"You are now not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selected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B.Sc.ECS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- div 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LENGTH_SHORT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r>
              <a:rPr lang="en-US" dirty="0"/>
              <a:t> and </a:t>
            </a:r>
            <a:r>
              <a:rPr lang="en-US" dirty="0" err="1" smtClean="0"/>
              <a:t>RadioGroup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279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inter-regular</vt:lpstr>
      <vt:lpstr>JetBrains Mono</vt:lpstr>
      <vt:lpstr>Times New Roman</vt:lpstr>
      <vt:lpstr>Office Theme</vt:lpstr>
      <vt:lpstr>Android CheckBox</vt:lpstr>
      <vt:lpstr>Android CheckBox</vt:lpstr>
      <vt:lpstr>PowerPoint Presentation</vt:lpstr>
      <vt:lpstr>Attributes of Android CheckBox</vt:lpstr>
      <vt:lpstr>Methods of CheckBox class</vt:lpstr>
      <vt:lpstr>Listener for check box </vt:lpstr>
      <vt:lpstr>PowerPoint Presentation</vt:lpstr>
      <vt:lpstr>PowerPoint Presentation</vt:lpstr>
      <vt:lpstr>RadioButton and RadioGroup</vt:lpstr>
      <vt:lpstr>RadioButton and RadioGroup</vt:lpstr>
      <vt:lpstr>RadioButton and RadioGroup</vt:lpstr>
      <vt:lpstr>PowerPoint Presentation</vt:lpstr>
      <vt:lpstr>Attributes of Android RadioButton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CheckBox</dc:title>
  <dc:creator>COLLEGE</dc:creator>
  <cp:lastModifiedBy>COLLEGE</cp:lastModifiedBy>
  <cp:revision>21</cp:revision>
  <dcterms:created xsi:type="dcterms:W3CDTF">2023-04-15T09:21:16Z</dcterms:created>
  <dcterms:modified xsi:type="dcterms:W3CDTF">2023-04-15T11:10:29Z</dcterms:modified>
</cp:coreProperties>
</file>