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2" r:id="rId19"/>
    <p:sldId id="273" r:id="rId20"/>
    <p:sldId id="271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A0AB-D23D-413F-9EB3-AAFD7D78A0F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9B58-5B89-4AC6-9E25-A64E1DF8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android/android-imageview" TargetMode="External"/><Relationship Id="rId2" Type="http://schemas.openxmlformats.org/officeDocument/2006/relationships/hyperlink" Target="https://www.studytonight.com/android/android-textvie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timepicke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android.com/ui/xml/" TargetMode="External"/><Relationship Id="rId2" Type="http://schemas.openxmlformats.org/officeDocument/2006/relationships/hyperlink" Target="https://abhiandroid.com/androidstudio/start-create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xml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in </a:t>
            </a:r>
            <a:r>
              <a:rPr lang="en-US" dirty="0" smtClean="0"/>
              <a:t>Android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2912" y="110610"/>
            <a:ext cx="11447253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com.example.listdemo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&lt;String&gt;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Sub_list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&lt;&gt;();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onCreate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(Bundle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.onCreate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setContentView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R.layout.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activity_main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JetBrains Mono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JetBrains Mono"/>
              </a:rPr>
              <a:t>Sub_list.add</a:t>
            </a:r>
            <a:r>
              <a:rPr lang="en-US" sz="1600" dirty="0" smtClean="0">
                <a:solidFill>
                  <a:srgbClr val="000000"/>
                </a:solidFill>
                <a:latin typeface="JetBrains Mono"/>
              </a:rPr>
              <a:t>("Android");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JetBrains Mono"/>
              </a:rPr>
              <a:t>Sub_list.add</a:t>
            </a:r>
            <a:r>
              <a:rPr lang="en-US" sz="1600" dirty="0" smtClean="0">
                <a:solidFill>
                  <a:srgbClr val="000000"/>
                </a:solidFill>
                <a:latin typeface="JetBrains Mono"/>
              </a:rPr>
              <a:t>("Python");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ArrayAdapter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&lt;String&gt; adapter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ArrayAdapter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&lt;String&gt;(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R.layout.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listview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Sub_list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list1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subject_list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list1.setAdapter(adapter);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list1.setOnItemClickListener(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AdapterView.OnItemClickListener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onItemClick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View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long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String value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"Your subject is  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adapter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Display the Toast */</a:t>
            </a:r>
            <a:b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getApplicationContext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value,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LENGTH_LONG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).show();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4370" y="0"/>
            <a:ext cx="203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MainActivity.java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343" y="1207698"/>
            <a:ext cx="108520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// define adapter </a:t>
            </a:r>
          </a:p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ArrayAdapter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&lt;String&gt; adapter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ArrayAdapter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&lt;String&gt;(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,R.layout.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listview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Sub_list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JetBrains Mono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//design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listView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list1 =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subject_list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JetBrains Mono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// display list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list1.setAdapter(adapter);</a:t>
            </a:r>
          </a:p>
          <a:p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JetBrains Mono"/>
              </a:rPr>
              <a:t>//  add listener for click in individual items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list1.setOnItemClickListener(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AdapterView.OnItemClickListener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onItemClick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View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long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String value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"Your subject is  "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adapter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.getItem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Display the Toast */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getApplicationContext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value,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LENGTH_LONG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).show();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lang="en-US" dirty="0">
              <a:solidFill>
                <a:srgbClr val="000000"/>
              </a:solidFill>
              <a:latin typeface="JetBrains Mono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 to list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694" y="2561580"/>
            <a:ext cx="1080027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EditText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newSubject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EditText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editTextTextPersonName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=(Button)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button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addNew.setOnClickListener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View.OnClickListener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onClick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(View view) {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Sub_list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newSubject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adapter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.notifyDataSetChanged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});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0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4" y="215661"/>
            <a:ext cx="11083771" cy="62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6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Android Date Time Picker Dialog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Date Time picker are used a lot in android </a:t>
            </a:r>
            <a:r>
              <a:rPr lang="en-US" dirty="0" smtClean="0"/>
              <a:t>apps</a:t>
            </a:r>
          </a:p>
          <a:p>
            <a:r>
              <a:rPr lang="en-US" dirty="0"/>
              <a:t>a </a:t>
            </a:r>
            <a:r>
              <a:rPr lang="en-US" b="1" dirty="0"/>
              <a:t>Date Picker</a:t>
            </a:r>
            <a:r>
              <a:rPr lang="en-US" dirty="0"/>
              <a:t> and </a:t>
            </a:r>
            <a:r>
              <a:rPr lang="en-US" b="1" dirty="0"/>
              <a:t>Timer Picker</a:t>
            </a:r>
            <a:r>
              <a:rPr lang="en-US" dirty="0"/>
              <a:t> Dialog in our android application. </a:t>
            </a:r>
            <a:endParaRPr lang="en-US" dirty="0" smtClean="0"/>
          </a:p>
          <a:p>
            <a:r>
              <a:rPr lang="en-US" dirty="0"/>
              <a:t>Though a Date Picker and Time Picker can be used as independent widgets but they occupy more space on the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DatePickerDialog</a:t>
            </a:r>
            <a:r>
              <a:rPr lang="en-US" dirty="0" smtClean="0"/>
              <a:t> and </a:t>
            </a:r>
            <a:r>
              <a:rPr lang="en-US" b="1" dirty="0" err="1" smtClean="0"/>
              <a:t>TimePickerDialog</a:t>
            </a:r>
            <a:r>
              <a:rPr lang="en-US" dirty="0" smtClean="0"/>
              <a:t> classes have </a:t>
            </a:r>
            <a:r>
              <a:rPr lang="en-US" dirty="0" err="1" smtClean="0"/>
              <a:t>onDateSetListener</a:t>
            </a:r>
            <a:r>
              <a:rPr lang="en-US" dirty="0" smtClean="0"/>
              <a:t>() and </a:t>
            </a:r>
            <a:r>
              <a:rPr lang="en-US" dirty="0" err="1" smtClean="0"/>
              <a:t>onTimeSetListener</a:t>
            </a:r>
            <a:r>
              <a:rPr lang="en-US" dirty="0" smtClean="0"/>
              <a:t>() callback methods respectively. </a:t>
            </a:r>
          </a:p>
          <a:p>
            <a:r>
              <a:rPr lang="en-US" dirty="0" smtClean="0"/>
              <a:t>These callback methods are invoked when the user is done with filling the date and time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5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DatePickerDialog</a:t>
            </a:r>
            <a:r>
              <a:rPr lang="en-US" dirty="0" smtClean="0"/>
              <a:t>  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DatePickerDialog</a:t>
            </a:r>
            <a:r>
              <a:rPr lang="en-US" dirty="0"/>
              <a:t> class consists of a 5 argument constructor with the parameters listed below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1. Context: It requires the application context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CallBack</a:t>
            </a:r>
            <a:r>
              <a:rPr lang="en-US" dirty="0" smtClean="0"/>
              <a:t> Function: </a:t>
            </a:r>
            <a:r>
              <a:rPr lang="en-US" dirty="0" err="1" smtClean="0"/>
              <a:t>onDateSet</a:t>
            </a:r>
            <a:r>
              <a:rPr lang="en-US" dirty="0" smtClean="0"/>
              <a:t>() is invoked when the user sets the date with the following parameters: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int</a:t>
            </a:r>
            <a:r>
              <a:rPr lang="en-US" dirty="0" smtClean="0"/>
              <a:t> year : It will be store the current selected year from the dialog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monthOfYear</a:t>
            </a:r>
            <a:r>
              <a:rPr lang="en-US" dirty="0" smtClean="0"/>
              <a:t> : It will be store the current selected month from the dialog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dayOfMonth</a:t>
            </a:r>
            <a:r>
              <a:rPr lang="en-US" dirty="0" smtClean="0"/>
              <a:t> : It will be store the current selected day from the dialog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mYear</a:t>
            </a:r>
            <a:r>
              <a:rPr lang="en-US" dirty="0" smtClean="0"/>
              <a:t> : It shows the </a:t>
            </a:r>
            <a:r>
              <a:rPr lang="en-US" dirty="0" err="1" smtClean="0"/>
              <a:t>the</a:t>
            </a:r>
            <a:r>
              <a:rPr lang="en-US" dirty="0" smtClean="0"/>
              <a:t> current year that’s visible when the dialog pops up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mMonth</a:t>
            </a:r>
            <a:r>
              <a:rPr lang="en-US" dirty="0" smtClean="0"/>
              <a:t> : It shows the </a:t>
            </a:r>
            <a:r>
              <a:rPr lang="en-US" dirty="0" err="1" smtClean="0"/>
              <a:t>the</a:t>
            </a:r>
            <a:r>
              <a:rPr lang="en-US" dirty="0" smtClean="0"/>
              <a:t> current month that’s visible when the dialog pops up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mDay</a:t>
            </a:r>
            <a:r>
              <a:rPr lang="en-US" dirty="0" smtClean="0"/>
              <a:t> : It shows the </a:t>
            </a:r>
            <a:r>
              <a:rPr lang="en-US" dirty="0" err="1" smtClean="0"/>
              <a:t>the</a:t>
            </a:r>
            <a:r>
              <a:rPr lang="en-US" dirty="0" smtClean="0"/>
              <a:t> current day that’s visible when the dialog pops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 smtClean="0"/>
              <a:t>DatePicker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setSpinnersShown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shown</a:t>
            </a:r>
            <a:r>
              <a:rPr lang="en-US" b="1" dirty="0" smtClean="0"/>
              <a:t>):</a:t>
            </a:r>
          </a:p>
          <a:p>
            <a:r>
              <a:rPr lang="en-US" b="1" dirty="0" err="1"/>
              <a:t>getDayOfMonth</a:t>
            </a:r>
            <a:r>
              <a:rPr lang="en-US" b="1" dirty="0" smtClean="0"/>
              <a:t>():</a:t>
            </a:r>
          </a:p>
          <a:p>
            <a:r>
              <a:rPr lang="en-US" b="1" dirty="0" err="1"/>
              <a:t>getMonth</a:t>
            </a:r>
            <a:r>
              <a:rPr lang="en-US" b="1" dirty="0" smtClean="0"/>
              <a:t>():</a:t>
            </a:r>
          </a:p>
          <a:p>
            <a:r>
              <a:rPr lang="en-US" b="1" dirty="0" err="1"/>
              <a:t>getYear</a:t>
            </a:r>
            <a:r>
              <a:rPr lang="en-US" b="1" dirty="0" smtClean="0"/>
              <a:t>():</a:t>
            </a:r>
          </a:p>
          <a:p>
            <a:r>
              <a:rPr lang="en-US" b="1" dirty="0" err="1"/>
              <a:t>getFirstDayOfWeek</a:t>
            </a:r>
            <a:r>
              <a:rPr lang="en-US" b="1" dirty="0" smtClean="0"/>
              <a:t>():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 of </a:t>
            </a:r>
            <a:r>
              <a:rPr lang="en-US" b="1" dirty="0" err="1" smtClean="0"/>
              <a:t>DatePicker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740" y="1842483"/>
            <a:ext cx="11024557" cy="30803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DatePicker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android:id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"@+id/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simpleDatePicker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android:layout_width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wrap_content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android:layout_height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wrap_content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android:datePickerMode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"spinner"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android:padding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"40dp"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/&gt;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&lt;!-- 40dp padding from all the sides of         a date picker --&gt;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2642" y="969495"/>
            <a:ext cx="960982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 version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="1.0"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encoding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="utf-8"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?&gt;</a:t>
            </a:r>
            <a:b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/res/android"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app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/res-auto"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:orientation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="vertical"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:context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MainActivity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DatePicker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simpleDatePicker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="477dp"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:datePickerMode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="calendar"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Button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submitButton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="180dp"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:layout_centerHorizontal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="true"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:layout_marginTop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="50dp"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:background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="#150"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="SUBMIT"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:textColor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="#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fff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:textSize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="20sp"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:textStyle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="bold"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8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6430" y="163100"/>
            <a:ext cx="11171208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com.example.datatimedemo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DatePicker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simpleDatePicker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Button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onCreate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(Bundle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.onCreate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setContentView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R.layout.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activity_main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simpleDatePicker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DatePicker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simpleDatePicker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submit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(Button)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submitButton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submit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.setOnClickListener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View.OnClickListener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(View view)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String day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"Day = 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simpleDatePicker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.getDayOfMonth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String month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"Month = 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simpleDatePicker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.getMonth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String year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"Year = 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simpleDatePicker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.getYear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getApplicationContext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day +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month +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year,Toast.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LENGTH_LONG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).show();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in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ListView</a:t>
            </a:r>
            <a:r>
              <a:rPr lang="en-US" dirty="0"/>
              <a:t> in Android is a type of </a:t>
            </a:r>
            <a:r>
              <a:rPr lang="en-US" dirty="0" err="1"/>
              <a:t>ViewGroup</a:t>
            </a:r>
            <a:r>
              <a:rPr lang="en-US" dirty="0"/>
              <a:t> that shows the list of items in the form of rows.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/>
              <a:t>ListView</a:t>
            </a:r>
            <a:r>
              <a:rPr lang="en-US" dirty="0"/>
              <a:t> the list layout is created using </a:t>
            </a:r>
            <a:r>
              <a:rPr lang="en-US" dirty="0" err="1"/>
              <a:t>ListView</a:t>
            </a:r>
            <a:r>
              <a:rPr lang="en-US" dirty="0" smtClean="0"/>
              <a:t>.</a:t>
            </a:r>
          </a:p>
          <a:p>
            <a:r>
              <a:rPr lang="en-US" dirty="0"/>
              <a:t>It shows the list in vertical form and it becomes scrollable automatically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helps you to displaying the data in the form of a scrollable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Users </a:t>
            </a:r>
            <a:r>
              <a:rPr lang="en-US" dirty="0"/>
              <a:t>can then select any list item by clicking on it</a:t>
            </a:r>
            <a:r>
              <a:rPr lang="en-US" dirty="0" smtClean="0"/>
              <a:t>.</a:t>
            </a:r>
          </a:p>
          <a:p>
            <a:r>
              <a:rPr lang="en-US" dirty="0"/>
              <a:t>example of </a:t>
            </a:r>
            <a:r>
              <a:rPr lang="en-US" dirty="0" err="1"/>
              <a:t>ListView</a:t>
            </a:r>
            <a:r>
              <a:rPr lang="en-US" dirty="0"/>
              <a:t> is your phone </a:t>
            </a:r>
            <a:r>
              <a:rPr lang="en-US" dirty="0" smtClean="0"/>
              <a:t>contact</a:t>
            </a:r>
          </a:p>
          <a:p>
            <a:r>
              <a:rPr lang="en-US" dirty="0"/>
              <a:t>Inside a </a:t>
            </a:r>
            <a:r>
              <a:rPr lang="en-US" dirty="0" err="1"/>
              <a:t>ListView</a:t>
            </a:r>
            <a:r>
              <a:rPr lang="en-US" dirty="0"/>
              <a:t>, we can show list of Text items by using </a:t>
            </a:r>
            <a:r>
              <a:rPr lang="en-US" u="sng" dirty="0" err="1">
                <a:hlinkClick r:id="rId2"/>
              </a:rPr>
              <a:t>TextView</a:t>
            </a:r>
            <a:r>
              <a:rPr lang="en-US" dirty="0"/>
              <a:t>, or pictures using </a:t>
            </a:r>
            <a:r>
              <a:rPr lang="en-US" u="sng" dirty="0" err="1">
                <a:hlinkClick r:id="rId3"/>
              </a:rPr>
              <a:t>ImageView</a:t>
            </a:r>
            <a:r>
              <a:rPr lang="en-US" dirty="0"/>
              <a:t>, or any other view or a combination of views.</a:t>
            </a:r>
          </a:p>
        </p:txBody>
      </p:sp>
    </p:spTree>
    <p:extLst>
      <p:ext uri="{BB962C8B-B14F-4D97-AF65-F5344CB8AC3E}">
        <p14:creationId xmlns:p14="http://schemas.microsoft.com/office/powerpoint/2010/main" val="294910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TimePickerDialog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TimePickerDialog</a:t>
            </a:r>
            <a:r>
              <a:rPr lang="en-US" dirty="0" smtClean="0"/>
              <a:t> class consists of a 5 argument constructor with the parameters listed below.</a:t>
            </a:r>
          </a:p>
          <a:p>
            <a:r>
              <a:rPr lang="en-US" dirty="0" smtClean="0"/>
              <a:t>Context: It requires the application context</a:t>
            </a:r>
          </a:p>
          <a:p>
            <a:r>
              <a:rPr lang="en-US" dirty="0" err="1" smtClean="0"/>
              <a:t>CallBack</a:t>
            </a:r>
            <a:r>
              <a:rPr lang="en-US" dirty="0" smtClean="0"/>
              <a:t> Function: </a:t>
            </a:r>
            <a:r>
              <a:rPr lang="en-US" dirty="0" err="1" smtClean="0"/>
              <a:t>onTimeSet</a:t>
            </a:r>
            <a:r>
              <a:rPr lang="en-US" dirty="0" smtClean="0"/>
              <a:t>() is invoked when the user sets the time with the following parameters: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hourOfDay</a:t>
            </a:r>
            <a:r>
              <a:rPr lang="en-US" dirty="0" smtClean="0"/>
              <a:t> : It will be store the current selected hour of the day from the dialog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minute : It will be store the current selected minute from the dialog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mHours</a:t>
            </a:r>
            <a:r>
              <a:rPr lang="en-US" dirty="0" smtClean="0"/>
              <a:t> : It shows the </a:t>
            </a:r>
            <a:r>
              <a:rPr lang="en-US" dirty="0" err="1" smtClean="0"/>
              <a:t>the</a:t>
            </a:r>
            <a:r>
              <a:rPr lang="en-US" dirty="0" smtClean="0"/>
              <a:t> current Hour that’s visible when the dialog pops up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mMinute</a:t>
            </a:r>
            <a:r>
              <a:rPr lang="en-US" dirty="0" smtClean="0"/>
              <a:t> : It shows the </a:t>
            </a:r>
            <a:r>
              <a:rPr lang="en-US" dirty="0" err="1" smtClean="0"/>
              <a:t>the</a:t>
            </a:r>
            <a:r>
              <a:rPr lang="en-US" dirty="0" smtClean="0"/>
              <a:t> current minute that’s visible when the dialog pops up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false : If its set to false it will show the time in 24 hour format else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0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tooltip="TimePicker"/>
              </a:rPr>
              <a:t>TimePicker</a:t>
            </a:r>
            <a:r>
              <a:rPr lang="en-US" dirty="0" smtClean="0"/>
              <a:t>   attributes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178" y="1862199"/>
            <a:ext cx="88161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&lt;</a:t>
            </a:r>
            <a:r>
              <a:rPr lang="en-US" sz="3600" dirty="0" err="1" smtClean="0"/>
              <a:t>TimePicker</a:t>
            </a:r>
            <a:endParaRPr lang="en-US" sz="3600" dirty="0" smtClean="0"/>
          </a:p>
          <a:p>
            <a:r>
              <a:rPr lang="en-US" sz="3600" dirty="0" err="1" smtClean="0"/>
              <a:t>android:id</a:t>
            </a:r>
            <a:r>
              <a:rPr lang="en-US" sz="3600" dirty="0" smtClean="0"/>
              <a:t>="@+id/</a:t>
            </a:r>
            <a:r>
              <a:rPr lang="en-US" sz="3600" dirty="0" err="1" smtClean="0"/>
              <a:t>simpleTimePicker</a:t>
            </a:r>
            <a:r>
              <a:rPr lang="en-US" sz="3600" dirty="0" smtClean="0"/>
              <a:t>"</a:t>
            </a:r>
          </a:p>
          <a:p>
            <a:r>
              <a:rPr lang="en-US" sz="3600" dirty="0" err="1" smtClean="0"/>
              <a:t>android:layout_width</a:t>
            </a:r>
            <a:r>
              <a:rPr lang="en-US" sz="3600" dirty="0" smtClean="0"/>
              <a:t>="</a:t>
            </a:r>
            <a:r>
              <a:rPr lang="en-US" sz="3600" dirty="0" err="1" smtClean="0"/>
              <a:t>wrap_content</a:t>
            </a:r>
            <a:r>
              <a:rPr lang="en-US" sz="3600" dirty="0" smtClean="0"/>
              <a:t>"</a:t>
            </a:r>
          </a:p>
          <a:p>
            <a:r>
              <a:rPr lang="en-US" sz="3600" dirty="0" err="1" smtClean="0"/>
              <a:t>android:layout_height</a:t>
            </a:r>
            <a:r>
              <a:rPr lang="en-US" sz="3600" dirty="0" smtClean="0"/>
              <a:t>="</a:t>
            </a:r>
            <a:r>
              <a:rPr lang="en-US" sz="3600" dirty="0" err="1" smtClean="0"/>
              <a:t>wrap_content</a:t>
            </a:r>
            <a:r>
              <a:rPr lang="en-US" sz="3600" dirty="0" smtClean="0"/>
              <a:t>"</a:t>
            </a:r>
          </a:p>
          <a:p>
            <a:r>
              <a:rPr lang="en-US" sz="3600" dirty="0" err="1" smtClean="0"/>
              <a:t>android:timePickerMode</a:t>
            </a:r>
            <a:r>
              <a:rPr lang="en-US" sz="3600" dirty="0" smtClean="0"/>
              <a:t>="spinner"/&gt;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513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TimePicker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setCurrentHour</a:t>
            </a:r>
            <a:r>
              <a:rPr lang="en-US" b="1" dirty="0"/>
              <a:t>(Integer </a:t>
            </a:r>
            <a:r>
              <a:rPr lang="en-US" b="1" dirty="0" err="1"/>
              <a:t>currentHour</a:t>
            </a:r>
            <a:r>
              <a:rPr lang="en-US" b="1" dirty="0" smtClean="0"/>
              <a:t>):</a:t>
            </a:r>
          </a:p>
          <a:p>
            <a:r>
              <a:rPr lang="en-US" b="1" dirty="0"/>
              <a:t> </a:t>
            </a:r>
            <a:r>
              <a:rPr lang="en-US" b="1" dirty="0" err="1"/>
              <a:t>setCurrentMinute</a:t>
            </a:r>
            <a:r>
              <a:rPr lang="en-US" b="1" dirty="0"/>
              <a:t>(Integer </a:t>
            </a:r>
            <a:r>
              <a:rPr lang="en-US" b="1" dirty="0" err="1"/>
              <a:t>currentMinute</a:t>
            </a:r>
            <a:r>
              <a:rPr lang="en-US" b="1" dirty="0" smtClean="0"/>
              <a:t>):</a:t>
            </a:r>
          </a:p>
          <a:p>
            <a:r>
              <a:rPr lang="en-US" b="1" dirty="0" err="1"/>
              <a:t>setMinute</a:t>
            </a:r>
            <a:r>
              <a:rPr lang="en-US" b="1" dirty="0"/>
              <a:t>(Integer minute</a:t>
            </a:r>
            <a:r>
              <a:rPr lang="en-US" b="1" dirty="0" smtClean="0"/>
              <a:t>):</a:t>
            </a:r>
          </a:p>
          <a:p>
            <a:r>
              <a:rPr lang="en-US" b="1" dirty="0" err="1"/>
              <a:t>getCurrentHour</a:t>
            </a:r>
            <a:r>
              <a:rPr lang="en-US" b="1" dirty="0"/>
              <a:t>():</a:t>
            </a:r>
            <a:r>
              <a:rPr lang="en-US" i="1" dirty="0"/>
              <a:t> </a:t>
            </a:r>
            <a:endParaRPr lang="en-US" i="1" dirty="0" smtClean="0"/>
          </a:p>
          <a:p>
            <a:r>
              <a:rPr lang="en-US" b="1" i="1" dirty="0" err="1" smtClean="0"/>
              <a:t>getHour</a:t>
            </a:r>
            <a:r>
              <a:rPr lang="en-US" b="1" i="1" dirty="0" smtClean="0"/>
              <a:t>().</a:t>
            </a:r>
            <a:endParaRPr lang="en-US" b="1" i="1" dirty="0"/>
          </a:p>
          <a:p>
            <a:r>
              <a:rPr lang="en-US" b="1" dirty="0"/>
              <a:t>setIs24HourView(Boolean is24HourView</a:t>
            </a:r>
            <a:r>
              <a:rPr lang="en-US" b="1" dirty="0" smtClean="0"/>
              <a:t>):</a:t>
            </a:r>
          </a:p>
          <a:p>
            <a:r>
              <a:rPr lang="en-US" b="1" dirty="0"/>
              <a:t>is24HourView</a:t>
            </a:r>
            <a:r>
              <a:rPr lang="en-US" b="1" dirty="0" smtClean="0"/>
              <a:t>():</a:t>
            </a:r>
          </a:p>
          <a:p>
            <a:r>
              <a:rPr lang="en-US" b="1" dirty="0" err="1"/>
              <a:t>setOnTimeChangedListener</a:t>
            </a:r>
            <a:r>
              <a:rPr lang="en-US" b="1" dirty="0"/>
              <a:t>(</a:t>
            </a:r>
            <a:r>
              <a:rPr lang="en-US" b="1" dirty="0" err="1"/>
              <a:t>TimePicker.OnTimeChangedListener</a:t>
            </a:r>
            <a:r>
              <a:rPr lang="en-US" b="1" dirty="0"/>
              <a:t> </a:t>
            </a:r>
            <a:r>
              <a:rPr lang="en-US" b="1" dirty="0" err="1"/>
              <a:t>onTimeChangedListener</a:t>
            </a:r>
            <a:r>
              <a:rPr lang="en-US" b="1" dirty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5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574" y="963972"/>
            <a:ext cx="10446588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 version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="1.0"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encoding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="utf-8"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?&gt;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/res/android"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app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/res-auto"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:orientation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="vertical"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MainActivity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TimePicker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simpleTimePicker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:layout_centerHorizontal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="true"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:layout_marginTop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="50dp"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:padding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="20dp"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:timePickerMode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="spinner"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TextView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="@+id/time"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wrap_content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:layout_centerHorizontal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="true"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:layout_marginTop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="10mm"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="Time Is ::"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:textColor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="#090"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:textSize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="20sp"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:textStyle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="bold"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6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9674" y="-1106530"/>
            <a:ext cx="9213012" cy="7848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com.example.datatimedemo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TimePicker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TimePicker1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onCreate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(Bundle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.onCreate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savedInstanceState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setContentView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R.layout.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activity_main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time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TimePicker1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TimePicker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findViewById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simpleTimePicker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//TimePicker1.setIs24HourView(false);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TimePicker1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.setOnTimeChangedListener(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TimePicker.OnTimeChangedListener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onTimeChanged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TimePicker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view,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hourOfDay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minute)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display a toast with changed values of time picker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getApplicationContext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hourOfDay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 "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minute,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LENGTH_SHORT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).show();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time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"Time is :: "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hourOfDay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: "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minute);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set the current time in text view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1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items are automatically inserted to the list using an </a:t>
            </a:r>
            <a:r>
              <a:rPr lang="en-US" b="1" dirty="0"/>
              <a:t>Adapter</a:t>
            </a:r>
            <a:r>
              <a:rPr lang="en-US" dirty="0"/>
              <a:t> that pulls content from a source such as an array or database</a:t>
            </a:r>
            <a:r>
              <a:rPr lang="en-US" dirty="0" smtClean="0"/>
              <a:t>.</a:t>
            </a:r>
          </a:p>
          <a:p>
            <a:r>
              <a:rPr lang="en-US" dirty="0"/>
              <a:t>To fill the data in a </a:t>
            </a:r>
            <a:r>
              <a:rPr lang="en-US" dirty="0" err="1"/>
              <a:t>ListView</a:t>
            </a:r>
            <a:r>
              <a:rPr lang="en-US" dirty="0"/>
              <a:t> we simply use adapters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dirty="0" err="1"/>
              <a:t>Listitem</a:t>
            </a:r>
            <a:r>
              <a:rPr lang="en-US" dirty="0"/>
              <a:t> is a piece of the interface which can be created by a number of View.</a:t>
            </a:r>
          </a:p>
        </p:txBody>
      </p:sp>
    </p:spTree>
    <p:extLst>
      <p:ext uri="{BB962C8B-B14F-4D97-AF65-F5344CB8AC3E}">
        <p14:creationId xmlns:p14="http://schemas.microsoft.com/office/powerpoint/2010/main" val="395802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1.o7planning.com/en/10435/images/13030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1" y="732555"/>
            <a:ext cx="8539852" cy="46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err="1"/>
              <a:t>ListView</a:t>
            </a:r>
            <a:r>
              <a:rPr lang="en-US" dirty="0"/>
              <a:t> in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Id:</a:t>
            </a:r>
            <a:r>
              <a:rPr lang="en-US" dirty="0"/>
              <a:t> id uniquely identifies a </a:t>
            </a:r>
            <a:r>
              <a:rPr lang="en-US" dirty="0" err="1"/>
              <a:t>ListView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Divider:</a:t>
            </a:r>
            <a:r>
              <a:rPr lang="en-US" dirty="0"/>
              <a:t> This defines the color or </a:t>
            </a:r>
            <a:r>
              <a:rPr lang="en-US" dirty="0" err="1"/>
              <a:t>drawable</a:t>
            </a:r>
            <a:r>
              <a:rPr lang="en-US" dirty="0"/>
              <a:t> among different list items.</a:t>
            </a:r>
          </a:p>
          <a:p>
            <a:pPr fontAlgn="base"/>
            <a:r>
              <a:rPr lang="en-US" b="1" dirty="0" err="1"/>
              <a:t>DividerHeight</a:t>
            </a:r>
            <a:r>
              <a:rPr lang="en-US" b="1" dirty="0"/>
              <a:t>:</a:t>
            </a:r>
            <a:r>
              <a:rPr lang="en-US" dirty="0"/>
              <a:t> This defines the height of the divider between list.</a:t>
            </a:r>
          </a:p>
          <a:p>
            <a:pPr fontAlgn="base"/>
            <a:r>
              <a:rPr lang="en-US" b="1" dirty="0" err="1"/>
              <a:t>Items.listSelector</a:t>
            </a:r>
            <a:r>
              <a:rPr lang="en-US" b="1" dirty="0"/>
              <a:t>:</a:t>
            </a:r>
            <a:r>
              <a:rPr lang="en-US" dirty="0"/>
              <a:t> This property sets the selector for </a:t>
            </a:r>
            <a:r>
              <a:rPr lang="en-US" dirty="0" err="1"/>
              <a:t>listView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Entries:</a:t>
            </a:r>
            <a:r>
              <a:rPr lang="en-US" dirty="0"/>
              <a:t> This specifies the reference to the array resource.</a:t>
            </a:r>
          </a:p>
          <a:p>
            <a:pPr fontAlgn="base"/>
            <a:r>
              <a:rPr lang="en-US" b="1" dirty="0"/>
              <a:t>Background:</a:t>
            </a:r>
            <a:r>
              <a:rPr lang="en-US" dirty="0"/>
              <a:t> It sets the background of the </a:t>
            </a:r>
            <a:r>
              <a:rPr lang="en-US" dirty="0" err="1"/>
              <a:t>ListView</a:t>
            </a:r>
            <a:r>
              <a:rPr lang="en-US" dirty="0"/>
              <a:t>. Background can be either color or even an image.</a:t>
            </a:r>
          </a:p>
          <a:p>
            <a:pPr fontAlgn="base"/>
            <a:r>
              <a:rPr lang="en-US" b="1" dirty="0" err="1"/>
              <a:t>ChoiceMode</a:t>
            </a:r>
            <a:r>
              <a:rPr lang="en-US" b="1" dirty="0"/>
              <a:t>:</a:t>
            </a:r>
            <a:r>
              <a:rPr lang="en-US" dirty="0"/>
              <a:t> It sets the number of items that can be selected at once.</a:t>
            </a:r>
          </a:p>
          <a:p>
            <a:pPr fontAlgn="base"/>
            <a:r>
              <a:rPr lang="en-US" b="1" dirty="0" err="1"/>
              <a:t>TextSize</a:t>
            </a:r>
            <a:r>
              <a:rPr lang="en-US" b="1" dirty="0"/>
              <a:t>:</a:t>
            </a:r>
            <a:r>
              <a:rPr lang="en-US" dirty="0"/>
              <a:t> It sets the size of the text that will be displayed.</a:t>
            </a:r>
          </a:p>
          <a:p>
            <a:pPr fontAlgn="base"/>
            <a:r>
              <a:rPr lang="en-US" b="1" dirty="0" err="1"/>
              <a:t>Layout_width</a:t>
            </a:r>
            <a:r>
              <a:rPr lang="en-US" b="1" dirty="0"/>
              <a:t>:</a:t>
            </a:r>
            <a:r>
              <a:rPr lang="en-US" dirty="0"/>
              <a:t> It sets the width of the layout.</a:t>
            </a:r>
          </a:p>
          <a:p>
            <a:pPr fontAlgn="base"/>
            <a:r>
              <a:rPr lang="en-US" b="1" dirty="0" err="1"/>
              <a:t>Layout_height</a:t>
            </a:r>
            <a:r>
              <a:rPr lang="en-US" b="1" dirty="0"/>
              <a:t>:</a:t>
            </a:r>
            <a:r>
              <a:rPr lang="en-US" dirty="0"/>
              <a:t> It sets the height of the layout.</a:t>
            </a:r>
          </a:p>
          <a:p>
            <a:pPr fontAlgn="base"/>
            <a:r>
              <a:rPr lang="en-US" b="1" dirty="0" err="1"/>
              <a:t>Layout_gravity</a:t>
            </a:r>
            <a:r>
              <a:rPr lang="en-US" b="1" dirty="0"/>
              <a:t>:</a:t>
            </a:r>
            <a:r>
              <a:rPr lang="en-US" dirty="0"/>
              <a:t> It sets the gravity of the layout.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0" y="630877"/>
            <a:ext cx="8161577" cy="50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3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How To Create A New Project In Android Studio"/>
              </a:rPr>
              <a:t>Create a new project</a:t>
            </a:r>
            <a:r>
              <a:rPr lang="en-US" dirty="0"/>
              <a:t> </a:t>
            </a:r>
            <a:r>
              <a:rPr lang="en-US" dirty="0" err="1" smtClean="0"/>
              <a:t>ListDemo</a:t>
            </a:r>
            <a:r>
              <a:rPr lang="en-US" dirty="0" smtClean="0"/>
              <a:t> </a:t>
            </a:r>
            <a:r>
              <a:rPr lang="en-US" dirty="0"/>
              <a:t>and activity Main Activity.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we will create a </a:t>
            </a:r>
            <a:r>
              <a:rPr lang="en-US" dirty="0" err="1"/>
              <a:t>ListView</a:t>
            </a:r>
            <a:r>
              <a:rPr lang="en-US" dirty="0"/>
              <a:t> in </a:t>
            </a:r>
            <a:r>
              <a:rPr lang="en-US" dirty="0" err="1"/>
              <a:t>LinearLayout</a:t>
            </a:r>
            <a:r>
              <a:rPr lang="en-US" dirty="0"/>
              <a:t>. </a:t>
            </a:r>
            <a:r>
              <a:rPr lang="en-US" dirty="0" smtClean="0"/>
              <a:t>(</a:t>
            </a:r>
            <a:r>
              <a:rPr lang="en-US" dirty="0"/>
              <a:t>activity_main.</a:t>
            </a:r>
            <a:r>
              <a:rPr lang="en-US" dirty="0">
                <a:hlinkClick r:id="rId3" tooltip="XML in Android"/>
              </a:rPr>
              <a:t>xml</a:t>
            </a:r>
            <a:r>
              <a:rPr lang="en-US" dirty="0"/>
              <a:t> </a:t>
            </a:r>
            <a:r>
              <a:rPr lang="en-US" dirty="0" smtClean="0"/>
              <a:t>)</a:t>
            </a:r>
          </a:p>
          <a:p>
            <a:r>
              <a:rPr lang="en-US" dirty="0"/>
              <a:t>Create a new activity name </a:t>
            </a:r>
            <a:r>
              <a:rPr lang="en-US" dirty="0" err="1" smtClean="0"/>
              <a:t>Listview</a:t>
            </a:r>
            <a:r>
              <a:rPr lang="en-US" dirty="0" smtClean="0"/>
              <a:t> for items. (activity_listview.xml)</a:t>
            </a:r>
          </a:p>
          <a:p>
            <a:r>
              <a:rPr lang="en-US" dirty="0"/>
              <a:t>use </a:t>
            </a:r>
            <a:r>
              <a:rPr lang="en-US" dirty="0" err="1"/>
              <a:t>ArrayAdapter</a:t>
            </a:r>
            <a:r>
              <a:rPr lang="en-US" dirty="0"/>
              <a:t> to display the </a:t>
            </a:r>
            <a:r>
              <a:rPr lang="en-US" dirty="0" smtClean="0"/>
              <a:t>subject names </a:t>
            </a:r>
            <a:r>
              <a:rPr lang="en-US" dirty="0"/>
              <a:t>in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Define </a:t>
            </a:r>
            <a:r>
              <a:rPr lang="en-US" dirty="0"/>
              <a:t>M</a:t>
            </a:r>
            <a:r>
              <a:rPr lang="en-US" dirty="0" smtClean="0"/>
              <a:t>ainActivity.java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5940" y="1166984"/>
            <a:ext cx="9523562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 version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="1.0"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encoding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="utf-8"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?&gt;</a:t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/res/android"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app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/res-auto"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:orientation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="vertical"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tools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:context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MainActivity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ListView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subject_list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match_parent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:dividerHeight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="5dp"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:divider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="#0f1"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:listSelector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="#f00"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LinearLayout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2506" y="138825"/>
            <a:ext cx="2850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activity_main.</a:t>
            </a:r>
            <a:r>
              <a:rPr lang="en-US" sz="2800" b="1" dirty="0" smtClean="0">
                <a:solidFill>
                  <a:srgbClr val="FF0000"/>
                </a:solidFill>
                <a:hlinkClick r:id="rId2" tooltip="XML in Android"/>
              </a:rPr>
              <a:t>xml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6045" y="1800822"/>
            <a:ext cx="1079164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 version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="1.0"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encoding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="utf-8"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?&gt;</a:t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 Single List Item Design --&gt;</a:t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TextView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apk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/res/android"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="@+id/label"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:layout_width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fill_parent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:layout_height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fill_parent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:padding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="10dip"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="25dip"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android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:textStyle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="bold"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TextView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7350" y="630529"/>
            <a:ext cx="4174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activity_listview.xml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333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565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JetBrains Mono</vt:lpstr>
      <vt:lpstr>Menlo</vt:lpstr>
      <vt:lpstr>Office Theme</vt:lpstr>
      <vt:lpstr>ListView in Android </vt:lpstr>
      <vt:lpstr>ListView in Android</vt:lpstr>
      <vt:lpstr>ListView in Android</vt:lpstr>
      <vt:lpstr>PowerPoint Presentation</vt:lpstr>
      <vt:lpstr>Attributes of ListView in Android</vt:lpstr>
      <vt:lpstr>PowerPoint Presentation</vt:lpstr>
      <vt:lpstr>Simple list example </vt:lpstr>
      <vt:lpstr>PowerPoint Presentation</vt:lpstr>
      <vt:lpstr>PowerPoint Presentation</vt:lpstr>
      <vt:lpstr>PowerPoint Presentation</vt:lpstr>
      <vt:lpstr>PowerPoint Presentation</vt:lpstr>
      <vt:lpstr>Adding item to list </vt:lpstr>
      <vt:lpstr>PowerPoint Presentation</vt:lpstr>
      <vt:lpstr>Android Date Time Picker Dialog </vt:lpstr>
      <vt:lpstr>DatePickerDialog   class </vt:lpstr>
      <vt:lpstr>Methods of DatePicker</vt:lpstr>
      <vt:lpstr>Attributes of DatePicker</vt:lpstr>
      <vt:lpstr>PowerPoint Presentation</vt:lpstr>
      <vt:lpstr>PowerPoint Presentation</vt:lpstr>
      <vt:lpstr>TimePickerDialog class</vt:lpstr>
      <vt:lpstr>TimePicker   attributes </vt:lpstr>
      <vt:lpstr>Methods of TimePicker: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ListView in Android </dc:title>
  <dc:creator>COLLEGE</dc:creator>
  <cp:lastModifiedBy>COLLEGE</cp:lastModifiedBy>
  <cp:revision>27</cp:revision>
  <dcterms:created xsi:type="dcterms:W3CDTF">2023-04-23T07:20:28Z</dcterms:created>
  <dcterms:modified xsi:type="dcterms:W3CDTF">2023-04-23T10:42:36Z</dcterms:modified>
</cp:coreProperties>
</file>