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8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3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92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7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4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4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81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6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7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85F36C-EB4F-4A2F-9391-4DBEE03B953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20F6A4-C4F2-444F-A4F3-96C1AA36D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8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883C-CBBD-B27C-239F-A0DCA7D15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21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Bengal College of Engineering and Technology, Durgapur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65CF9-22BE-8DDB-605F-4FAE46862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35479"/>
            <a:ext cx="9144000" cy="3078759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u="sng" dirty="0">
                <a:solidFill>
                  <a:schemeClr val="accent1">
                    <a:lumMod val="75000"/>
                  </a:schemeClr>
                </a:solidFill>
                <a:effectLst/>
              </a:rPr>
              <a:t>Social Media Platform</a:t>
            </a:r>
          </a:p>
          <a:p>
            <a:r>
              <a:rPr lang="en-US" b="1" dirty="0"/>
              <a:t>Sub</a:t>
            </a:r>
            <a:r>
              <a:rPr lang="en-US" dirty="0"/>
              <a:t>- Project – II</a:t>
            </a:r>
          </a:p>
          <a:p>
            <a:r>
              <a:rPr lang="en-US" b="1" dirty="0"/>
              <a:t>Subject Code</a:t>
            </a:r>
            <a:r>
              <a:rPr lang="en-US" dirty="0"/>
              <a:t> – PROJ – CS781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Dhiraj Kumar Gupta (12500120104)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Rohit Kumar Singh (12500120064)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Raushan Kumar (12500120164)</a:t>
            </a:r>
          </a:p>
          <a:p>
            <a:r>
              <a:rPr lang="en-US" b="1" dirty="0"/>
              <a:t>Supervised By</a:t>
            </a:r>
            <a:r>
              <a:rPr lang="en-US" dirty="0"/>
              <a:t>- Mr. Soubhik Ghosh</a:t>
            </a:r>
          </a:p>
          <a:p>
            <a:r>
              <a:rPr lang="en-US" b="1" dirty="0"/>
              <a:t>Branch</a:t>
            </a:r>
            <a:r>
              <a:rPr lang="en-US" dirty="0"/>
              <a:t>- CSE, 4</a:t>
            </a:r>
            <a:r>
              <a:rPr lang="en-US" baseline="30000" dirty="0"/>
              <a:t>th</a:t>
            </a:r>
            <a:r>
              <a:rPr lang="en-US" dirty="0"/>
              <a:t> Year, 7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EF448-CA95-FF53-09D7-F0CAA9084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41378" cy="156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2C299-A46D-CD99-1192-24ECF9364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621" y="0"/>
            <a:ext cx="1541378" cy="15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2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0168-4BC1-FDDA-88E7-BBC81615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DCBF-613A-3E50-16D8-FA105019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76" y="1900413"/>
            <a:ext cx="10515600" cy="4347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conclusion, this college project has been an enriching journey that encompassed a myriad of technical, design, and collaborative challenges. Throughout this endeavor, several key takeaways emerged:</a:t>
            </a:r>
          </a:p>
          <a:p>
            <a:r>
              <a:rPr lang="en-US" sz="2400" dirty="0"/>
              <a:t>Technical Proficiency: The project enabled us to hone our technical skills in web development, database management, and various programming languages, providing hands-on experience essential for our professional growth.</a:t>
            </a:r>
          </a:p>
          <a:p>
            <a:r>
              <a:rPr lang="en-US" sz="2400" dirty="0"/>
              <a:t>Teamwork and Collaboration: Effective teamwork and communication among project members played a pivotal role in navigating challenges, dividing responsibilities, and achieving project milestones.</a:t>
            </a:r>
          </a:p>
        </p:txBody>
      </p:sp>
    </p:spTree>
    <p:extLst>
      <p:ext uri="{BB962C8B-B14F-4D97-AF65-F5344CB8AC3E}">
        <p14:creationId xmlns:p14="http://schemas.microsoft.com/office/powerpoint/2010/main" val="323918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658F-1C3E-397A-C610-E6FA4192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BE29-F86A-136A-16F7-40C8A0B3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92508"/>
            <a:ext cx="10353762" cy="4058751"/>
          </a:xfrm>
        </p:spPr>
        <p:txBody>
          <a:bodyPr/>
          <a:lstStyle/>
          <a:p>
            <a:r>
              <a:rPr lang="en-US" dirty="0"/>
              <a:t>Stack Over-flow --&gt; https://stackoverflow.com/</a:t>
            </a:r>
          </a:p>
          <a:p>
            <a:r>
              <a:rPr lang="en-US" dirty="0"/>
              <a:t>Geeks for Geeks --&gt; https://www.geeksforgeeks.org/</a:t>
            </a:r>
          </a:p>
          <a:p>
            <a:r>
              <a:rPr lang="en-US" dirty="0"/>
              <a:t>Java2Blog --&gt; </a:t>
            </a:r>
            <a:r>
              <a:rPr lang="en-US" dirty="0">
                <a:effectLst/>
              </a:rPr>
              <a:t>https://java2blog.com</a:t>
            </a:r>
            <a:r>
              <a:rPr lang="en-US" dirty="0">
                <a:solidFill>
                  <a:schemeClr val="tx1"/>
                </a:solidFill>
                <a:effectLst/>
              </a:rPr>
              <a:t>/</a:t>
            </a:r>
          </a:p>
          <a:p>
            <a:r>
              <a:rPr lang="en-US" dirty="0">
                <a:effectLst/>
              </a:rPr>
              <a:t>Wikia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effectLst/>
              </a:rPr>
              <a:t>--&gt; https://en.wikipedia.org/wiki/Social_media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Baeldung --&gt; https://www.baeldung.com/spring-boot-start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2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F93C-9C9D-E155-AC1F-B242BFC5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A183-CF93-DA78-0E8A-C548AD85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80724"/>
            <a:ext cx="10353762" cy="1696551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800" dirty="0"/>
              <a:t>As we conclude this presentation, we extend our gratitude to our mentors, team members, and supporters for their guidance and contributions throughout this journey.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0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6D1F-4770-E160-F578-32D1672D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1FC9-D23E-14EE-3F48-6D3DAC72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Key Objectives</a:t>
            </a:r>
          </a:p>
          <a:p>
            <a:r>
              <a:rPr lang="en-US" dirty="0"/>
              <a:t>Technical Stack</a:t>
            </a:r>
          </a:p>
          <a:p>
            <a:r>
              <a:rPr lang="en-US" dirty="0"/>
              <a:t>Key Features</a:t>
            </a:r>
          </a:p>
          <a:p>
            <a:r>
              <a:rPr lang="en-US" dirty="0"/>
              <a:t>Why Spring Boot</a:t>
            </a:r>
          </a:p>
          <a:p>
            <a:r>
              <a:rPr lang="en-US" dirty="0"/>
              <a:t>Challenges Encountered</a:t>
            </a:r>
          </a:p>
          <a:p>
            <a:r>
              <a:rPr lang="en-US" dirty="0"/>
              <a:t>Potential Enhancements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4172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400C-6334-CB82-FD3F-4220DA09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1C08-46EA-28AF-B736-BEF5E2B0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1936"/>
            <a:ext cx="10353762" cy="4071813"/>
          </a:xfrm>
        </p:spPr>
        <p:txBody>
          <a:bodyPr>
            <a:noAutofit/>
          </a:bodyPr>
          <a:lstStyle/>
          <a:p>
            <a:pPr algn="l"/>
            <a:r>
              <a:rPr lang="en-US" b="0" i="0" dirty="0">
                <a:effectLst/>
              </a:rPr>
              <a:t>In today's interconnected digital landscape, social media platforms have redefined how we connect, communicate, and share information. Our project focuses on crafting a next-generation social media website designed to revolutionize online interaction.</a:t>
            </a:r>
          </a:p>
          <a:p>
            <a:pPr algn="l"/>
            <a:r>
              <a:rPr lang="en-US" b="0" i="0" dirty="0">
                <a:effectLst/>
              </a:rPr>
              <a:t>With an emphasis on user engagement and a seamless experience, our platform aims to facilitate meaningful connections, streamline content sharing, and provide innovative features that resonate with modern users. This project represents a fusion of advanced web development technologies, intuitive design principles, and a dedication to fostering a vibrant online community.</a:t>
            </a:r>
          </a:p>
          <a:p>
            <a:pPr algn="l"/>
            <a:r>
              <a:rPr lang="en-US" b="0" i="0" dirty="0">
                <a:effectLst/>
              </a:rPr>
              <a:t>By harnessing the power of technology and understanding the evolving needs of users in the social space, our social media website endeavors to offer a refreshing, user-centric approach to digital interaction</a:t>
            </a:r>
          </a:p>
        </p:txBody>
      </p:sp>
    </p:spTree>
    <p:extLst>
      <p:ext uri="{BB962C8B-B14F-4D97-AF65-F5344CB8AC3E}">
        <p14:creationId xmlns:p14="http://schemas.microsoft.com/office/powerpoint/2010/main" val="113839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3F17-84CE-68B5-F3BD-5B60B13F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4AAA-E824-5A58-5896-9879CC702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58284"/>
            <a:ext cx="10353762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Replicate Instagram's core functionalities: uploading photos, following users, liking and commenting on posts.</a:t>
            </a:r>
          </a:p>
          <a:p>
            <a:r>
              <a:rPr lang="en-US" dirty="0"/>
              <a:t>Implement a user-friendly interface with a focus on user experience.</a:t>
            </a:r>
          </a:p>
          <a:p>
            <a:r>
              <a:rPr lang="en-US" dirty="0"/>
              <a:t>Authentication &amp; Security: Implement a robust and secure user authentication system to safeguard user data and ensure privacy. Use industry-standard encryption and authentication protocols to protect sensitive information.</a:t>
            </a:r>
          </a:p>
          <a:p>
            <a:r>
              <a:rPr lang="en-US" dirty="0"/>
              <a:t>Database Scalability: Create an efficient and scalable database structure capable of handling increasing user data, posts, comments, and interactions while maintaining optimal performance.</a:t>
            </a:r>
          </a:p>
          <a:p>
            <a:r>
              <a:rPr lang="en-US" dirty="0"/>
              <a:t>Testing and Refinement: Conduct extensive testing to identify and address bugs, glitches, and performance issues. Collect user feedback to iteratively refine and enhance the platform's functionality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91728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0C0-EEB2-3104-4738-D0403531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BD30-D7E8-3D8E-44AF-C0A022542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6639"/>
            <a:ext cx="10515600" cy="3920324"/>
          </a:xfrm>
        </p:spPr>
        <p:txBody>
          <a:bodyPr>
            <a:normAutofit/>
          </a:bodyPr>
          <a:lstStyle/>
          <a:p>
            <a:r>
              <a:rPr lang="en-US" sz="2400" dirty="0"/>
              <a:t>Front-end: HTML, CSS, JavaScript, React.js</a:t>
            </a:r>
          </a:p>
          <a:p>
            <a:r>
              <a:rPr lang="en-US" sz="2400" dirty="0"/>
              <a:t>Back-end: Java, Spring Boot</a:t>
            </a:r>
          </a:p>
          <a:p>
            <a:r>
              <a:rPr lang="en-US" sz="2400" dirty="0"/>
              <a:t>Database: MySQL</a:t>
            </a:r>
          </a:p>
          <a:p>
            <a:r>
              <a:rPr lang="en-US" sz="2400" dirty="0"/>
              <a:t>Additional tools/libraries: Dockers, MySQL Workbench, Postman, Hibernate, JWT (for authentication), Apache Maven</a:t>
            </a:r>
          </a:p>
        </p:txBody>
      </p:sp>
    </p:spTree>
    <p:extLst>
      <p:ext uri="{BB962C8B-B14F-4D97-AF65-F5344CB8AC3E}">
        <p14:creationId xmlns:p14="http://schemas.microsoft.com/office/powerpoint/2010/main" val="294425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4B85-834C-DB53-D64F-20313AAF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98B8-7C5F-06B9-B6F5-E8C3E2F59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167878"/>
            <a:ext cx="10353762" cy="3414317"/>
          </a:xfrm>
        </p:spPr>
        <p:txBody>
          <a:bodyPr>
            <a:normAutofit/>
          </a:bodyPr>
          <a:lstStyle/>
          <a:p>
            <a:r>
              <a:rPr lang="en-US" sz="2400" dirty="0"/>
              <a:t>User Authentication: Sign-up, login, logout functionalities.</a:t>
            </a:r>
          </a:p>
          <a:p>
            <a:r>
              <a:rPr lang="en-US" sz="2400" dirty="0"/>
              <a:t>Profile Creation: Allowing users to create and edit profiles.</a:t>
            </a:r>
          </a:p>
          <a:p>
            <a:r>
              <a:rPr lang="en-US" sz="2400" dirty="0"/>
              <a:t>Image Upload: Uploading and displaying images on user profiles.</a:t>
            </a:r>
          </a:p>
          <a:p>
            <a:r>
              <a:rPr lang="en-US" sz="2400" dirty="0"/>
              <a:t>Follow/Unfollow: Ability to follow/unfollow or we can say add/remove other users in their friend list.</a:t>
            </a:r>
          </a:p>
          <a:p>
            <a:r>
              <a:rPr lang="en-US" sz="2400" dirty="0"/>
              <a:t>Like &amp; Comment: Interacting with posts through likes and comments.</a:t>
            </a:r>
          </a:p>
        </p:txBody>
      </p:sp>
    </p:spTree>
    <p:extLst>
      <p:ext uri="{BB962C8B-B14F-4D97-AF65-F5344CB8AC3E}">
        <p14:creationId xmlns:p14="http://schemas.microsoft.com/office/powerpoint/2010/main" val="219063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0971-7430-03A3-E015-113FCFB5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BE82-6403-9513-B4A5-E6F0664D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75062"/>
            <a:ext cx="10353762" cy="405875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No war files development</a:t>
            </a:r>
          </a:p>
          <a:p>
            <a:r>
              <a:rPr lang="en-US" sz="2400" dirty="0"/>
              <a:t>Tomcat, Jetty, or Undertow embedding</a:t>
            </a:r>
          </a:p>
          <a:p>
            <a:r>
              <a:rPr lang="en-US" sz="2400" dirty="0"/>
              <a:t>POJO model</a:t>
            </a:r>
          </a:p>
          <a:p>
            <a:r>
              <a:rPr lang="en-US" sz="2400" dirty="0"/>
              <a:t>Ease of Testability</a:t>
            </a:r>
          </a:p>
          <a:p>
            <a:r>
              <a:rPr lang="en-US" sz="2400" dirty="0"/>
              <a:t>POM dependency management</a:t>
            </a:r>
          </a:p>
          <a:p>
            <a:r>
              <a:rPr lang="en-US" sz="2400" dirty="0"/>
              <a:t>A large community of helpful users</a:t>
            </a:r>
          </a:p>
          <a:p>
            <a:r>
              <a:rPr lang="en-US" sz="2400" dirty="0"/>
              <a:t>It avoids writing lots of boilerplate Code, Annotations and XML Configuration</a:t>
            </a:r>
          </a:p>
          <a:p>
            <a:r>
              <a:rPr lang="en-US" sz="2400" dirty="0"/>
              <a:t>It reduces lots of development time and increases productivity</a:t>
            </a:r>
          </a:p>
        </p:txBody>
      </p:sp>
    </p:spTree>
    <p:extLst>
      <p:ext uri="{BB962C8B-B14F-4D97-AF65-F5344CB8AC3E}">
        <p14:creationId xmlns:p14="http://schemas.microsoft.com/office/powerpoint/2010/main" val="162687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4191-A367-C814-2C4D-BFBA9EEA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FC09-1C12-5D5A-A52F-02320006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753"/>
            <a:ext cx="10515600" cy="4768122"/>
          </a:xfrm>
        </p:spPr>
        <p:txBody>
          <a:bodyPr>
            <a:noAutofit/>
          </a:bodyPr>
          <a:lstStyle/>
          <a:p>
            <a:r>
              <a:rPr lang="en-US" sz="1800" dirty="0"/>
              <a:t>UI/UX Design Complexity: Creating a visually appealing and user-friendly interface was challenging. Balancing aesthetics with functionality while ensuring responsiveness across various devices posed a significant challenge.</a:t>
            </a:r>
          </a:p>
          <a:p>
            <a:r>
              <a:rPr lang="en-US" sz="1800" dirty="0"/>
              <a:t>Real-Time Updates and Notifications: Implementing real-time updates for likes, comments, and follows required integrating WebSockets or similar technologies. Ensuring instant notifications without compromising performance was a complex task.</a:t>
            </a:r>
          </a:p>
          <a:p>
            <a:r>
              <a:rPr lang="en-US" sz="1800" dirty="0"/>
              <a:t>Database Optimization and Scalability: Designing an efficient database structure to handle a growing user base and data volume while maintaining optimal performance was a major challenge. Optimizing queries and ensuring scalability without compromising speed was crucial.</a:t>
            </a:r>
          </a:p>
          <a:p>
            <a:r>
              <a:rPr lang="en-US" sz="1800" dirty="0"/>
              <a:t>Security Concerns: Addressing security vulnerabilities and ensuring robust measures to protect user data from potential threats like SQL injection, cross-site scripting (XSS), and unauthorized access posed a constant challenge throughout the development process.</a:t>
            </a:r>
          </a:p>
          <a:p>
            <a:r>
              <a:rPr lang="en-US" sz="1800" dirty="0"/>
              <a:t>Testing and Debugging: Conducting thorough testing across different environments to identify and resolve bugs, glitches, and compatibility issues was time-consuming. Ensuring the platform's stability and functionality across various browsers and devices required extensive testing.</a:t>
            </a:r>
          </a:p>
        </p:txBody>
      </p:sp>
    </p:spTree>
    <p:extLst>
      <p:ext uri="{BB962C8B-B14F-4D97-AF65-F5344CB8AC3E}">
        <p14:creationId xmlns:p14="http://schemas.microsoft.com/office/powerpoint/2010/main" val="325946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548A-16F2-F119-5009-F716F1F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6113-646A-91E9-E8FD-9F2C8316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8009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/>
              <a:t>Integration of additional features like direct messaging, stories, etc.</a:t>
            </a:r>
          </a:p>
          <a:p>
            <a:r>
              <a:rPr lang="en-US" sz="2400" dirty="0"/>
              <a:t>Enhancing the UI for a more seamless user experience.</a:t>
            </a:r>
          </a:p>
          <a:p>
            <a:r>
              <a:rPr lang="en-US" sz="2400" dirty="0"/>
              <a:t>Implementing AI algorithms for content moderation and recommendation systems.</a:t>
            </a:r>
          </a:p>
          <a:p>
            <a:r>
              <a:rPr lang="en-US" sz="2400" dirty="0"/>
              <a:t>Expanding platform compatibility (e.g., mobile app development)</a:t>
            </a:r>
          </a:p>
        </p:txBody>
      </p:sp>
    </p:spTree>
    <p:extLst>
      <p:ext uri="{BB962C8B-B14F-4D97-AF65-F5344CB8AC3E}">
        <p14:creationId xmlns:p14="http://schemas.microsoft.com/office/powerpoint/2010/main" val="1615820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</TotalTime>
  <Words>890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Bengal College of Engineering and Technology, Durgapur</vt:lpstr>
      <vt:lpstr>Contents</vt:lpstr>
      <vt:lpstr>Introduction</vt:lpstr>
      <vt:lpstr>Key Objectives</vt:lpstr>
      <vt:lpstr>Technical Stack</vt:lpstr>
      <vt:lpstr>Key Features</vt:lpstr>
      <vt:lpstr>Why Spring Boot</vt:lpstr>
      <vt:lpstr>Challenges Encountered</vt:lpstr>
      <vt:lpstr>Potential Enhancements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Bengal College of Engineering and Technology, Durgapur</dc:title>
  <dc:creator>Rohit Kumar Singh</dc:creator>
  <cp:lastModifiedBy>Rohit Kumar Singh</cp:lastModifiedBy>
  <cp:revision>4</cp:revision>
  <dcterms:created xsi:type="dcterms:W3CDTF">2023-11-21T15:26:32Z</dcterms:created>
  <dcterms:modified xsi:type="dcterms:W3CDTF">2023-11-23T15:10:33Z</dcterms:modified>
</cp:coreProperties>
</file>