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EFC1-83D7-4E9D-B557-6D6B5E0DDCFF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AF9B-86A6-46F6-8133-0F7B140C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4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857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3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8080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4012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3193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0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</a:rPr>
              <a:t>Players Selected for Team - State wise</a:t>
            </a:r>
          </a:p>
        </p:txBody>
      </p:sp>
      <p:pic>
        <p:nvPicPr>
          <p:cNvPr id="5" name="Picture 4" descr="Image result for business investment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89" y="300375"/>
            <a:ext cx="607500" cy="6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33306"/>
              </p:ext>
            </p:extLst>
          </p:nvPr>
        </p:nvGraphicFramePr>
        <p:xfrm>
          <a:off x="976312" y="1012031"/>
          <a:ext cx="1785938" cy="285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487748679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Maharastra</a:t>
                      </a:r>
                      <a:endParaRPr lang="en-US" sz="1700" b="1" i="0" dirty="0">
                        <a:solidFill>
                          <a:srgbClr val="FFFFFF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Sachin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Tendulkar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4220936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Rohit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Sharma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3562367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Ashish Nehra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670434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Karun Nair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915399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Varun Kumar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6335076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Struart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i="0" baseline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Binni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9885569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Ved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Prakash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32470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70179"/>
              </p:ext>
            </p:extLst>
          </p:nvPr>
        </p:nvGraphicFramePr>
        <p:xfrm>
          <a:off x="3119437" y="1012031"/>
          <a:ext cx="1785938" cy="107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1118238735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Karnataka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0238878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K L Rahul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23862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Vipin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Kumar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31020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13717"/>
              </p:ext>
            </p:extLst>
          </p:nvPr>
        </p:nvGraphicFramePr>
        <p:xfrm>
          <a:off x="5262562" y="1025886"/>
          <a:ext cx="1785938" cy="142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2202165604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Karnataka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1672603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K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L Rahul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156325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Rahul </a:t>
                      </a:r>
                      <a:r>
                        <a:rPr lang="en-US" sz="1300" b="0" i="0" baseline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Dravid</a:t>
                      </a:r>
                      <a:endParaRPr lang="en-US" sz="1300" b="0" i="0" baseline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7164663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Anil </a:t>
                      </a:r>
                      <a:r>
                        <a:rPr lang="en-US" sz="1300" b="0" i="0" baseline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Kumble</a:t>
                      </a:r>
                      <a:endParaRPr lang="en-US" sz="1300" b="0" i="0" baseline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38534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099"/>
              </p:ext>
            </p:extLst>
          </p:nvPr>
        </p:nvGraphicFramePr>
        <p:xfrm>
          <a:off x="5258238" y="3769076"/>
          <a:ext cx="1785938" cy="71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2646271962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West Bengal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1245659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Saurav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i="0" baseline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Ganguly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9175799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81161"/>
              </p:ext>
            </p:extLst>
          </p:nvPr>
        </p:nvGraphicFramePr>
        <p:xfrm>
          <a:off x="962456" y="4032312"/>
          <a:ext cx="1785938" cy="214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487748679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Rajasthan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0414036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Panka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Singh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4220936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Vipin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Kumar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3562367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Rajdeep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Singh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1982047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Vyom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Arun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4271181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Vijay Prakash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02955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15569"/>
              </p:ext>
            </p:extLst>
          </p:nvPr>
        </p:nvGraphicFramePr>
        <p:xfrm>
          <a:off x="3105581" y="2231229"/>
          <a:ext cx="1785938" cy="3214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1118238735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 err="1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Tamilnadu</a:t>
                      </a:r>
                      <a:endParaRPr lang="en-US" sz="1700" b="1" i="0" dirty="0">
                        <a:solidFill>
                          <a:srgbClr val="FFFFFF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0238878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R Ashwin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23862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A Ashwin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310204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M J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Gopalan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1482775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C D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Gopinath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098347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Bharat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Arun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6234098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Murli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Kartik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5215985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Murli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Vijay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8752339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L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Balaji</a:t>
                      </a:r>
                      <a:endParaRPr lang="en-US" sz="1300" b="0" i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7367593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0045"/>
              </p:ext>
            </p:extLst>
          </p:nvPr>
        </p:nvGraphicFramePr>
        <p:xfrm>
          <a:off x="5248706" y="2536035"/>
          <a:ext cx="1785938" cy="107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938">
                  <a:extLst>
                    <a:ext uri="{9D8B030D-6E8A-4147-A177-3AD203B41FA5}">
                      <a16:colId xmlns:a16="http://schemas.microsoft.com/office/drawing/2014/main" val="2202165604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FFFFFF"/>
                          </a:solidFill>
                          <a:latin typeface="Cambria" panose="02040503050406030204" pitchFamily="18" charset="0"/>
                        </a:rPr>
                        <a:t>Delhi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002060"/>
                      </a:fgClr>
                      <a:bgClr>
                        <a:srgbClr val="00206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1672603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Virendra</a:t>
                      </a:r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Sehwag</a:t>
                      </a:r>
                      <a:endParaRPr lang="en-US" sz="1300" b="0" i="0" baseline="0" dirty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156325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baseline="0" dirty="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Ishant</a:t>
                      </a:r>
                      <a:r>
                        <a:rPr lang="en-US" sz="1300" b="0" i="0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 Sharma</a:t>
                      </a:r>
                    </a:p>
                  </a:txBody>
                  <a:tcPr marL="85725" marR="85725" marT="42863" marB="42863" anchor="ctr">
                    <a:pattFill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2347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080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219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Noto Sans Symbols</vt:lpstr>
      <vt:lpstr>Wingdings</vt:lpstr>
      <vt:lpstr>1_Default Design</vt:lpstr>
      <vt:lpstr>Players Selected for Team - State 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Tracxn</dc:creator>
  <cp:lastModifiedBy>Tracxn</cp:lastModifiedBy>
  <cp:revision>8</cp:revision>
  <dcterms:created xsi:type="dcterms:W3CDTF">2016-12-28T12:17:34Z</dcterms:created>
  <dcterms:modified xsi:type="dcterms:W3CDTF">2016-12-28T14:04:32Z</dcterms:modified>
</cp:coreProperties>
</file>