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5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6157-78FE-400A-81E9-AFE9AF79320D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BEB-C617-4882-8281-2B74420E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307" y="344441"/>
            <a:ext cx="8029433" cy="7883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8352"/>
            <a:ext cx="9144000" cy="69944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06053"/>
              </p:ext>
            </p:extLst>
          </p:nvPr>
        </p:nvGraphicFramePr>
        <p:xfrm>
          <a:off x="1936465" y="201620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1</cp:revision>
  <dcterms:created xsi:type="dcterms:W3CDTF">2017-01-01T17:44:35Z</dcterms:created>
  <dcterms:modified xsi:type="dcterms:W3CDTF">2017-01-01T17:45:19Z</dcterms:modified>
</cp:coreProperties>
</file>