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EFC1-83D7-4E9D-B557-6D6B5E0DDCFF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AF9B-86A6-46F6-8133-0F7B140C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45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8857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21245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8080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2752726"/>
            <a:ext cx="10363199" cy="1362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40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989708" y="6586363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14012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4_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3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6" marR="0" lvl="8" indent="-719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7202675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68318" y="1323844"/>
            <a:ext cx="3057658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8274058" y="1265171"/>
            <a:ext cx="27087" cy="510778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193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38027"/>
            <a:ext cx="12192000" cy="33750"/>
          </a:xfrm>
          <a:prstGeom prst="rect">
            <a:avLst/>
          </a:prstGeom>
          <a:solidFill>
            <a:srgbClr val="75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1967" y="279044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600" b="1" i="0" u="none" strike="noStrike" cap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87695" marR="0" lvl="5" indent="-5094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75390" marR="0" lvl="6" indent="-1018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63085" marR="0" lvl="7" indent="-2585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50779" marR="0" lvl="8" indent="-767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1967" y="1430409"/>
            <a:ext cx="10810914" cy="494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71" marR="0" lvl="0" indent="199378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•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2505" marR="0" lvl="1" indent="255244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Noto Sans Symbols"/>
              <a:buChar char="▪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38" marR="0" lvl="2" indent="311112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06933" marR="0" lvl="3" indent="318716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–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628" marR="0" lvl="4" indent="313621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323" marR="0" lvl="5" indent="-24392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0019" marR="0" lvl="6" indent="-249018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14" marR="0" lvl="7" indent="-25411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45411" marR="0" lvl="8" indent="-246510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2192000" cy="154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8" name="Rectangle 7"/>
          <p:cNvSpPr/>
          <p:nvPr userDrawn="1"/>
        </p:nvSpPr>
        <p:spPr>
          <a:xfrm>
            <a:off x="1" y="6809118"/>
            <a:ext cx="12192000" cy="48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7" name="Rectangle 6"/>
          <p:cNvSpPr/>
          <p:nvPr userDrawn="1"/>
        </p:nvSpPr>
        <p:spPr>
          <a:xfrm>
            <a:off x="5989708" y="6599352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0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</a:rPr>
              <a:t>Players Selected for Team - State wise</a:t>
            </a:r>
          </a:p>
        </p:txBody>
      </p:sp>
      <p:pic>
        <p:nvPicPr>
          <p:cNvPr id="5" name="Picture 4" descr="Image result for business investment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89" y="300375"/>
            <a:ext cx="607500" cy="6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6023"/>
              </p:ext>
            </p:extLst>
          </p:nvPr>
        </p:nvGraphicFramePr>
        <p:xfrm>
          <a:off x="959614" y="1441727"/>
          <a:ext cx="1785938" cy="701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="" xmlns:a16="http://schemas.microsoft.com/office/drawing/2014/main" val="487748679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1" i="0" dirty="0">
                        <a:solidFill>
                          <a:srgbClr val="FFFFFF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204271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080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9406"/>
      </a:accent1>
      <a:accent2>
        <a:srgbClr val="3080B9"/>
      </a:accent2>
      <a:accent3>
        <a:srgbClr val="3498DB"/>
      </a:accent3>
      <a:accent4>
        <a:srgbClr val="7F7F7F"/>
      </a:accent4>
      <a:accent5>
        <a:srgbClr val="2D2DB9"/>
      </a:accent5>
      <a:accent6>
        <a:srgbClr val="C00000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Noto Sans Symbols</vt:lpstr>
      <vt:lpstr>Wingdings</vt:lpstr>
      <vt:lpstr>1_Default Design</vt:lpstr>
      <vt:lpstr>Players Selected for Team - State wise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Tracxn</dc:creator>
  <cp:lastModifiedBy>Rohit</cp:lastModifiedBy>
  <cp:revision>11</cp:revision>
  <dcterms:created xsi:type="dcterms:W3CDTF">2016-12-28T12:17:34Z</dcterms:created>
  <dcterms:modified xsi:type="dcterms:W3CDTF">2017-01-01T05:41:32Z</dcterms:modified>
</cp:coreProperties>
</file>