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EFC1-83D7-4E9D-B557-6D6B5E0DDCFF}" type="datetimeFigureOut">
              <a:rPr lang="en-US" smtClean="0"/>
              <a:t>2017/01/02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AF9B-86A6-46F6-8133-0F7B140C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1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45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2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45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3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45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88572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3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2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121245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8080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14400" y="2752726"/>
            <a:ext cx="10363199" cy="1362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40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989708" y="6586363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14012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4_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3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6" marR="0" lvl="8" indent="-719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7202675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68318" y="1323844"/>
            <a:ext cx="3057658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8274058" y="1265171"/>
            <a:ext cx="27087" cy="5107781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1935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38027"/>
            <a:ext cx="12192000" cy="33750"/>
          </a:xfrm>
          <a:prstGeom prst="rect">
            <a:avLst/>
          </a:prstGeom>
          <a:solidFill>
            <a:srgbClr val="75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1967" y="279044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600" b="1" i="0" u="none" strike="noStrike" cap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87695" marR="0" lvl="5" indent="-5094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75390" marR="0" lvl="6" indent="-1018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63085" marR="0" lvl="7" indent="-2585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50779" marR="0" lvl="8" indent="-767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1967" y="1430409"/>
            <a:ext cx="10810914" cy="4941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71" marR="0" lvl="0" indent="199378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•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2505" marR="0" lvl="1" indent="255244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Noto Sans Symbols"/>
              <a:buChar char="▪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38" marR="0" lvl="2" indent="311112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06933" marR="0" lvl="3" indent="318716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–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628" marR="0" lvl="4" indent="313621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323" marR="0" lvl="5" indent="-24392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0019" marR="0" lvl="6" indent="-249018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14" marR="0" lvl="7" indent="-25411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45411" marR="0" lvl="8" indent="-246510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12192000" cy="154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8" name="Rectangle 7"/>
          <p:cNvSpPr/>
          <p:nvPr userDrawn="1"/>
        </p:nvSpPr>
        <p:spPr>
          <a:xfrm>
            <a:off x="1" y="6809118"/>
            <a:ext cx="12192000" cy="488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7" name="Rectangle 6"/>
          <p:cNvSpPr/>
          <p:nvPr userDrawn="1"/>
        </p:nvSpPr>
        <p:spPr>
          <a:xfrm>
            <a:off x="5989708" y="6599352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06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z="3600" dirty="0">
                <a:solidFill>
                  <a:srgbClr val="003366"/>
                </a:solidFill>
                <a:latin typeface="Cambria" panose="02040503050406030204" pitchFamily="18" charset="0"/>
              </a:rPr>
              <a:t>Players Selected for Team - State wise</a:t>
            </a:r>
          </a:p>
        </p:txBody>
      </p:sp>
      <p:pic>
        <p:nvPicPr>
          <p:cNvPr id="5" name="Picture 4" descr="Image result for business investment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89" y="300375"/>
            <a:ext cx="607500" cy="6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86023"/>
              </p:ext>
            </p:extLst>
          </p:nvPr>
        </p:nvGraphicFramePr>
        <p:xfrm>
          <a:off x="959614" y="1441727"/>
          <a:ext cx="1785938" cy="4182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solidFill>
                            <a:srgbClr val="38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1000" b="1" i="0" dirty="0">
                        <a:solidFill>
                          <a:srgbClr val="3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1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50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800" b="0" i="0" dirty="0">
                        <a:solidFill>
                          <a:srgbClr val="5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10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Y264DH0AA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Y264DH0AA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5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800" b="0" i="0" dirty="0">
                        <a:solidFill>
                          <a:srgbClr val="4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31189"/>
              </p:ext>
            </p:extLst>
          </p:nvPr>
        </p:nvGraphicFramePr>
        <p:xfrm>
          <a:off x="2809052" y="1441727"/>
          <a:ext cx="1785938" cy="1681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smtClean="0">
                          <a:solidFill>
                            <a:srgbClr val="C7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900" b="1" i="0" dirty="0">
                        <a:solidFill>
                          <a:srgbClr val="C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5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900" b="0" i="0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900" b="0" i="0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900" b="0" i="0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900" b="0" i="0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82704"/>
              </p:ext>
            </p:extLst>
          </p:nvPr>
        </p:nvGraphicFramePr>
        <p:xfrm>
          <a:off x="2809052" y="3187214"/>
          <a:ext cx="1785938" cy="2753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smtClean="0">
                          <a:solidFill>
                            <a:srgbClr val="80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500" b="1" i="0" dirty="0">
                        <a:solidFill>
                          <a:srgbClr val="8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DB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4C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600" b="0" i="0" dirty="0">
                        <a:solidFill>
                          <a:srgbClr val="4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4C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600" b="0" i="0" dirty="0">
                        <a:solidFill>
                          <a:srgbClr val="4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4C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600" b="0" i="0" dirty="0">
                        <a:solidFill>
                          <a:srgbClr val="4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4C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600" b="0" i="0" dirty="0">
                        <a:solidFill>
                          <a:srgbClr val="4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4C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600" b="0" i="0" dirty="0">
                        <a:solidFill>
                          <a:srgbClr val="4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4C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4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4C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4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46881"/>
              </p:ext>
            </p:extLst>
          </p:nvPr>
        </p:nvGraphicFramePr>
        <p:xfrm>
          <a:off x="4658490" y="1441727"/>
          <a:ext cx="1785938" cy="3825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smtClean="0">
                          <a:solidFill>
                            <a:srgbClr val="38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700" b="1" i="0" dirty="0">
                        <a:solidFill>
                          <a:srgbClr val="3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61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Y264DH0AA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Y264DH0AAZ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Y264DH0AAZ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7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97401"/>
              </p:ext>
            </p:extLst>
          </p:nvPr>
        </p:nvGraphicFramePr>
        <p:xfrm>
          <a:off x="4658490" y="5330342"/>
          <a:ext cx="1785938" cy="96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>
                          <a:solidFill>
                            <a:srgbClr val="86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800" b="1" i="0" dirty="0">
                        <a:solidFill>
                          <a:srgbClr val="86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E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53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900" b="0" i="0" dirty="0">
                        <a:solidFill>
                          <a:srgbClr val="5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53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900" b="0" i="0" dirty="0">
                        <a:solidFill>
                          <a:srgbClr val="5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9515"/>
              </p:ext>
            </p:extLst>
          </p:nvPr>
        </p:nvGraphicFramePr>
        <p:xfrm>
          <a:off x="6507928" y="1441727"/>
          <a:ext cx="1785938" cy="2396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smtClean="0">
                          <a:solidFill>
                            <a:srgbClr val="3F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500" b="1" i="0" dirty="0">
                        <a:solidFill>
                          <a:srgbClr val="3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6D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1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500" b="0" i="0" dirty="0">
                        <a:solidFill>
                          <a:srgbClr val="A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1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500" b="0" i="0" dirty="0">
                        <a:solidFill>
                          <a:srgbClr val="A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1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500" b="0" i="0" dirty="0">
                        <a:solidFill>
                          <a:srgbClr val="A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1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500" b="0" i="0" dirty="0">
                        <a:solidFill>
                          <a:srgbClr val="A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1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500" b="0" i="0" dirty="0">
                        <a:solidFill>
                          <a:srgbClr val="A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1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500" b="0" i="0" dirty="0">
                        <a:solidFill>
                          <a:srgbClr val="A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40012"/>
              </p:ext>
            </p:extLst>
          </p:nvPr>
        </p:nvGraphicFramePr>
        <p:xfrm>
          <a:off x="8357367" y="1441727"/>
          <a:ext cx="1785938" cy="3467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smtClean="0">
                          <a:solidFill>
                            <a:srgbClr val="BA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500" b="1" i="0" dirty="0">
                        <a:solidFill>
                          <a:srgbClr val="BA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F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500" b="0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75503"/>
              </p:ext>
            </p:extLst>
          </p:nvPr>
        </p:nvGraphicFramePr>
        <p:xfrm>
          <a:off x="8357367" y="4973154"/>
          <a:ext cx="1785938" cy="610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smtClean="0">
                          <a:solidFill>
                            <a:srgbClr val="72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700" b="1" i="0" dirty="0">
                        <a:solidFill>
                          <a:srgbClr val="72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7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3F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700" b="0" i="0" dirty="0">
                        <a:solidFill>
                          <a:srgbClr val="3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75747"/>
              </p:ext>
            </p:extLst>
          </p:nvPr>
        </p:nvGraphicFramePr>
        <p:xfrm>
          <a:off x="10206805" y="1441727"/>
          <a:ext cx="1785938" cy="1681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800" b="1" i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FD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8D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800" b="0" i="0" dirty="0">
                        <a:solidFill>
                          <a:srgbClr val="8D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8D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800" b="0" i="0" dirty="0">
                        <a:solidFill>
                          <a:srgbClr val="8D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8D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800" b="0" i="0" dirty="0">
                        <a:solidFill>
                          <a:srgbClr val="8D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8D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800" b="0" i="0" dirty="0">
                        <a:solidFill>
                          <a:srgbClr val="8D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35832"/>
              </p:ext>
            </p:extLst>
          </p:nvPr>
        </p:nvGraphicFramePr>
        <p:xfrm>
          <a:off x="10206805" y="3187214"/>
          <a:ext cx="1785938" cy="2753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smtClean="0">
                          <a:solidFill>
                            <a:srgbClr val="79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900" b="1" i="0" dirty="0">
                        <a:solidFill>
                          <a:srgbClr val="7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8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45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500" b="0" i="0" dirty="0">
                        <a:solidFill>
                          <a:srgbClr val="4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45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500" b="0" i="0" dirty="0">
                        <a:solidFill>
                          <a:srgbClr val="4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45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500" b="0" i="0" dirty="0">
                        <a:solidFill>
                          <a:srgbClr val="4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45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500" b="0" i="0" dirty="0">
                        <a:solidFill>
                          <a:srgbClr val="4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45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500" b="0" i="0" dirty="0">
                        <a:solidFill>
                          <a:srgbClr val="4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45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500" b="0" i="0" dirty="0">
                        <a:solidFill>
                          <a:srgbClr val="4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45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500" b="0" i="0" dirty="0">
                        <a:solidFill>
                          <a:srgbClr val="4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z="3600" dirty="0">
                <a:solidFill>
                  <a:srgbClr val="003366"/>
                </a:solidFill>
                <a:latin typeface="Cambria" panose="02040503050406030204" pitchFamily="18" charset="0"/>
              </a:rPr>
              <a:t>Players Selected for Team - State wise</a:t>
            </a:r>
          </a:p>
        </p:txBody>
      </p:sp>
      <p:pic>
        <p:nvPicPr>
          <p:cNvPr id="5" name="Picture 4" descr="Image result for business investment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89" y="300375"/>
            <a:ext cx="607500" cy="6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86023"/>
              </p:ext>
            </p:extLst>
          </p:nvPr>
        </p:nvGraphicFramePr>
        <p:xfrm>
          <a:off x="959614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smtClean="0">
                          <a:solidFill>
                            <a:srgbClr val="C7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600" b="1" i="0" dirty="0">
                        <a:solidFill>
                          <a:srgbClr val="C7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0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600" b="0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94958"/>
              </p:ext>
            </p:extLst>
          </p:nvPr>
        </p:nvGraphicFramePr>
        <p:xfrm>
          <a:off x="2809052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smtClean="0">
                          <a:solidFill>
                            <a:srgbClr val="80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700" b="1" i="0" dirty="0">
                        <a:solidFill>
                          <a:srgbClr val="8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8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C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800" b="0" i="0" dirty="0">
                        <a:solidFill>
                          <a:srgbClr val="4C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C0000"/>
                          </a:solidFill>
                          <a:latin typeface="Cambria" panose="02040503050406030204" pitchFamily="18" charset="0"/>
                        </a:rPr>
                        <a:t>Y264DH0AA</a:t>
                      </a:r>
                      <a:endParaRPr lang="en-US" sz="800" b="0" i="0" dirty="0">
                        <a:solidFill>
                          <a:srgbClr val="4C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4C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800" b="0" i="0" dirty="0">
                        <a:solidFill>
                          <a:srgbClr val="4C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93578"/>
              </p:ext>
            </p:extLst>
          </p:nvPr>
        </p:nvGraphicFramePr>
        <p:xfrm>
          <a:off x="2809052" y="2830026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smtClean="0">
                          <a:solidFill>
                            <a:srgbClr val="38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900" b="1" i="0" dirty="0">
                        <a:solidFill>
                          <a:srgbClr val="38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15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9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9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9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9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9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900" b="0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57483"/>
              </p:ext>
            </p:extLst>
          </p:nvPr>
        </p:nvGraphicFramePr>
        <p:xfrm>
          <a:off x="4658490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smtClean="0">
                          <a:solidFill>
                            <a:srgbClr val="86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500" b="1" i="0" dirty="0">
                        <a:solidFill>
                          <a:srgbClr val="86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9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600" b="0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21770"/>
              </p:ext>
            </p:extLst>
          </p:nvPr>
        </p:nvGraphicFramePr>
        <p:xfrm>
          <a:off x="4658490" y="4973154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smtClean="0">
                          <a:solidFill>
                            <a:srgbClr val="3F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700" b="1" i="0" dirty="0">
                        <a:solidFill>
                          <a:srgbClr val="3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21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A1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700" b="0" i="0" dirty="0">
                        <a:solidFill>
                          <a:srgbClr val="A1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A1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700" b="0" i="0" dirty="0">
                        <a:solidFill>
                          <a:srgbClr val="A1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4561"/>
              </p:ext>
            </p:extLst>
          </p:nvPr>
        </p:nvGraphicFramePr>
        <p:xfrm>
          <a:off x="6507928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>
                          <a:solidFill>
                            <a:srgbClr val="8D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800" b="1" i="0" dirty="0">
                        <a:solidFill>
                          <a:srgbClr val="8D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A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5A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900" b="0" i="0" dirty="0">
                        <a:solidFill>
                          <a:srgbClr val="5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5A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900" b="0" i="0" dirty="0">
                        <a:solidFill>
                          <a:srgbClr val="5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5A0000"/>
                          </a:solidFill>
                          <a:latin typeface="Cambria" panose="02040503050406030204" pitchFamily="18" charset="0"/>
                        </a:rPr>
                        <a:t>Y264DH0AAZ</a:t>
                      </a:r>
                      <a:endParaRPr lang="en-US" sz="900" b="0" i="0" dirty="0">
                        <a:solidFill>
                          <a:srgbClr val="5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5A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900" b="0" i="0" dirty="0">
                        <a:solidFill>
                          <a:srgbClr val="5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5A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900" b="0" i="0" dirty="0">
                        <a:solidFill>
                          <a:srgbClr val="5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17794"/>
              </p:ext>
            </p:extLst>
          </p:nvPr>
        </p:nvGraphicFramePr>
        <p:xfrm>
          <a:off x="6507928" y="3544402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smtClean="0">
                          <a:solidFill>
                            <a:srgbClr val="45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500" b="1" i="0" dirty="0">
                        <a:solidFill>
                          <a:srgbClr val="4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2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8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500" b="0" i="0" dirty="0">
                        <a:solidFill>
                          <a:srgbClr val="A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8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500" b="0" i="0" dirty="0">
                        <a:solidFill>
                          <a:srgbClr val="A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8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500" b="0" i="0" dirty="0">
                        <a:solidFill>
                          <a:srgbClr val="A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8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500" b="0" i="0" dirty="0">
                        <a:solidFill>
                          <a:srgbClr val="A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8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500" b="0" i="0" dirty="0">
                        <a:solidFill>
                          <a:srgbClr val="A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8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500" b="0" i="0" dirty="0">
                        <a:solidFill>
                          <a:srgbClr val="A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8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500" b="0" i="0" dirty="0">
                        <a:solidFill>
                          <a:srgbClr val="A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8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500" b="0" i="0" dirty="0">
                        <a:solidFill>
                          <a:srgbClr val="A8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92791"/>
              </p:ext>
            </p:extLst>
          </p:nvPr>
        </p:nvGraphicFramePr>
        <p:xfrm>
          <a:off x="8357367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smtClean="0">
                          <a:solidFill>
                            <a:srgbClr val="94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600" b="1" i="0" dirty="0">
                        <a:solidFill>
                          <a:srgbClr val="9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B1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0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600" b="0" i="0" dirty="0">
                        <a:solidFill>
                          <a:srgbClr val="6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56306"/>
              </p:ext>
            </p:extLst>
          </p:nvPr>
        </p:nvGraphicFramePr>
        <p:xfrm>
          <a:off x="10206805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>
                          <a:solidFill>
                            <a:srgbClr val="4C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800" b="1" i="0" dirty="0">
                        <a:solidFill>
                          <a:srgbClr val="4C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37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AF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800" b="0" i="0" dirty="0">
                        <a:solidFill>
                          <a:srgbClr val="A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AF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800" b="0" i="0" dirty="0">
                        <a:solidFill>
                          <a:srgbClr val="A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AF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800" b="0" i="0" dirty="0">
                        <a:solidFill>
                          <a:srgbClr val="A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35611"/>
              </p:ext>
            </p:extLst>
          </p:nvPr>
        </p:nvGraphicFramePr>
        <p:xfrm>
          <a:off x="10206805" y="2830026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smtClean="0">
                          <a:solidFill>
                            <a:srgbClr val="9A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900" b="1" i="0" dirty="0">
                        <a:solidFill>
                          <a:srgbClr val="9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BD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7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900" b="0" i="0" dirty="0">
                        <a:solidFill>
                          <a:srgbClr val="67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7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900" b="0" i="0" dirty="0">
                        <a:solidFill>
                          <a:srgbClr val="67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7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900" b="0" i="0" dirty="0">
                        <a:solidFill>
                          <a:srgbClr val="67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7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900" b="0" i="0" dirty="0">
                        <a:solidFill>
                          <a:srgbClr val="67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7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900" b="0" i="0" dirty="0">
                        <a:solidFill>
                          <a:srgbClr val="67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7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900" b="0" i="0" dirty="0">
                        <a:solidFill>
                          <a:srgbClr val="67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7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900" b="0" i="0" dirty="0">
                        <a:solidFill>
                          <a:srgbClr val="67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z="3600" dirty="0">
                <a:solidFill>
                  <a:srgbClr val="003366"/>
                </a:solidFill>
                <a:latin typeface="Cambria" panose="02040503050406030204" pitchFamily="18" charset="0"/>
              </a:rPr>
              <a:t>Players Selected for Team - State wise</a:t>
            </a:r>
          </a:p>
        </p:txBody>
      </p:sp>
      <p:pic>
        <p:nvPicPr>
          <p:cNvPr id="5" name="Picture 4" descr="Image result for business investment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89" y="300375"/>
            <a:ext cx="607500" cy="6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86023"/>
              </p:ext>
            </p:extLst>
          </p:nvPr>
        </p:nvGraphicFramePr>
        <p:xfrm>
          <a:off x="959614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smtClean="0">
                          <a:solidFill>
                            <a:srgbClr val="53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600" b="1" i="0" dirty="0">
                        <a:solidFill>
                          <a:srgbClr val="5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43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5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B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5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B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5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600" b="0" i="0" dirty="0">
                        <a:solidFill>
                          <a:srgbClr val="B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5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B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5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600" b="0" i="0" dirty="0">
                        <a:solidFill>
                          <a:srgbClr val="B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5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B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5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600" b="0" i="0" dirty="0">
                        <a:solidFill>
                          <a:srgbClr val="B5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A8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700" b="0" i="0" dirty="0">
                        <a:solidFill>
                          <a:srgbClr val="A8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A8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700" b="0" i="0" dirty="0">
                        <a:solidFill>
                          <a:srgbClr val="A8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A8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700" b="0" i="0" dirty="0">
                        <a:solidFill>
                          <a:srgbClr val="A8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20002"/>
              </p:ext>
            </p:extLst>
          </p:nvPr>
        </p:nvGraphicFramePr>
        <p:xfrm>
          <a:off x="959614" y="5330342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800" b="1" i="0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C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0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900" b="0" i="0" dirty="0">
                        <a:solidFill>
                          <a:srgbClr val="6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0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900" b="0" i="0" dirty="0">
                        <a:solidFill>
                          <a:srgbClr val="6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93075"/>
              </p:ext>
            </p:extLst>
          </p:nvPr>
        </p:nvGraphicFramePr>
        <p:xfrm>
          <a:off x="2809052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smtClean="0">
                          <a:solidFill>
                            <a:srgbClr val="4C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500" b="1" i="0" dirty="0">
                        <a:solidFill>
                          <a:srgbClr val="4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4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F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500" b="0" i="0" dirty="0">
                        <a:solidFill>
                          <a:srgbClr val="A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F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500" b="0" i="0" dirty="0">
                        <a:solidFill>
                          <a:srgbClr val="A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F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500" b="0" i="0" dirty="0">
                        <a:solidFill>
                          <a:srgbClr val="A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F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500" b="0" i="0" dirty="0">
                        <a:solidFill>
                          <a:srgbClr val="A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AF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500" b="0" i="0" dirty="0">
                        <a:solidFill>
                          <a:srgbClr val="A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19619"/>
              </p:ext>
            </p:extLst>
          </p:nvPr>
        </p:nvGraphicFramePr>
        <p:xfrm>
          <a:off x="4658490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smtClean="0">
                          <a:solidFill>
                            <a:srgbClr val="9A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1" i="0" dirty="0">
                        <a:solidFill>
                          <a:srgbClr val="9A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D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67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600" b="0" i="0" dirty="0">
                        <a:solidFill>
                          <a:srgbClr val="6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8947"/>
              </p:ext>
            </p:extLst>
          </p:nvPr>
        </p:nvGraphicFramePr>
        <p:xfrm>
          <a:off x="4658490" y="4973154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>
                          <a:solidFill>
                            <a:srgbClr val="53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800" b="1" i="0" dirty="0">
                        <a:solidFill>
                          <a:srgbClr val="5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5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800" b="0" i="0" smtClean="0">
                          <a:solidFill>
                            <a:srgbClr val="B5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800" b="0" i="0" dirty="0">
                        <a:solidFill>
                          <a:srgbClr val="B5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39100"/>
              </p:ext>
            </p:extLst>
          </p:nvPr>
        </p:nvGraphicFramePr>
        <p:xfrm>
          <a:off x="6507928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smtClean="0">
                          <a:solidFill>
                            <a:srgbClr val="A1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900" b="1" i="0" dirty="0">
                        <a:solidFill>
                          <a:srgbClr val="A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D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E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900" b="0" i="0" dirty="0">
                        <a:solidFill>
                          <a:srgbClr val="6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E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900" b="0" i="0" dirty="0">
                        <a:solidFill>
                          <a:srgbClr val="6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E0000"/>
                          </a:solidFill>
                          <a:latin typeface="Batang" panose="02030600000101010101" pitchFamily="18" charset="-127"/>
                        </a:rPr>
                        <a:t>Y264D</a:t>
                      </a:r>
                      <a:endParaRPr lang="en-US" sz="900" b="0" i="0" dirty="0">
                        <a:solidFill>
                          <a:srgbClr val="6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6E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900" b="0" i="0" dirty="0">
                        <a:solidFill>
                          <a:srgbClr val="6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64656"/>
              </p:ext>
            </p:extLst>
          </p:nvPr>
        </p:nvGraphicFramePr>
        <p:xfrm>
          <a:off x="6507928" y="3187214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smtClean="0">
                          <a:solidFill>
                            <a:srgbClr val="5A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600" b="1" i="0" dirty="0">
                        <a:solidFill>
                          <a:srgbClr val="5A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65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C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B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C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600" b="0" i="0" dirty="0">
                        <a:solidFill>
                          <a:srgbClr val="B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C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B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C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B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C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600" b="0" i="0" dirty="0">
                        <a:solidFill>
                          <a:srgbClr val="B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C0000"/>
                          </a:solidFill>
                          <a:latin typeface="Batang" panose="02030600000101010101" pitchFamily="18" charset="-127"/>
                        </a:rPr>
                        <a:t>Y264DH0</a:t>
                      </a:r>
                      <a:endParaRPr lang="en-US" sz="600" b="0" i="0" dirty="0">
                        <a:solidFill>
                          <a:srgbClr val="B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600" b="0" i="0" smtClean="0">
                          <a:solidFill>
                            <a:srgbClr val="BC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600" b="0" i="0" dirty="0">
                        <a:solidFill>
                          <a:srgbClr val="B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58885"/>
              </p:ext>
            </p:extLst>
          </p:nvPr>
        </p:nvGraphicFramePr>
        <p:xfrm>
          <a:off x="8357367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smtClean="0">
                          <a:solidFill>
                            <a:srgbClr val="A80000"/>
                          </a:solidFill>
                          <a:latin typeface="Cambria" panose="02040503050406030204" pitchFamily="18" charset="0"/>
                        </a:rPr>
                        <a:t>Y264DH0</a:t>
                      </a:r>
                      <a:endParaRPr lang="en-US" sz="700" b="1" i="0" dirty="0">
                        <a:solidFill>
                          <a:srgbClr val="A8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E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Y264DH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Y264DH0A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Y264DH0AAZ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Y264DH0AAZ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Y264DH0AA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Y264DH0AA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700" b="0" i="0" smtClean="0">
                          <a:solidFill>
                            <a:srgbClr val="740000"/>
                          </a:solidFill>
                          <a:latin typeface="Cambria" panose="02040503050406030204" pitchFamily="18" charset="0"/>
                        </a:rPr>
                        <a:t>Y264DH0AAZ3</a:t>
                      </a:r>
                      <a:endParaRPr lang="en-US" sz="700" b="0" i="0" dirty="0">
                        <a:solidFill>
                          <a:srgbClr val="7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13260"/>
              </p:ext>
            </p:extLst>
          </p:nvPr>
        </p:nvGraphicFramePr>
        <p:xfrm>
          <a:off x="10206805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smtClean="0">
                          <a:solidFill>
                            <a:srgbClr val="600000"/>
                          </a:solidFill>
                          <a:latin typeface="Cambria" panose="02040503050406030204" pitchFamily="18" charset="0"/>
                        </a:rPr>
                        <a:t>Y264D</a:t>
                      </a:r>
                      <a:endParaRPr lang="en-US" sz="900" b="1" i="0" dirty="0">
                        <a:solidFill>
                          <a:srgbClr val="6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71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C30000"/>
                          </a:solidFill>
                          <a:latin typeface="Batang" panose="02030600000101010101" pitchFamily="18" charset="-127"/>
                        </a:rPr>
                        <a:t>Y264</a:t>
                      </a:r>
                      <a:endParaRPr lang="en-US" sz="900" b="0" i="0" dirty="0">
                        <a:solidFill>
                          <a:srgbClr val="C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C3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900" b="0" i="0" dirty="0">
                        <a:solidFill>
                          <a:srgbClr val="C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smtClean="0">
                          <a:solidFill>
                            <a:srgbClr val="C3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900" b="0" i="0" dirty="0">
                        <a:solidFill>
                          <a:srgbClr val="C3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7976"/>
              </p:ext>
            </p:extLst>
          </p:nvPr>
        </p:nvGraphicFramePr>
        <p:xfrm>
          <a:off x="10206805" y="2830026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xmlns="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smtClean="0">
                          <a:solidFill>
                            <a:srgbClr val="AF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500" b="1" i="0" dirty="0">
                        <a:solidFill>
                          <a:srgbClr val="A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solidFill>
                      <a:srgbClr val="F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7B0000"/>
                          </a:solidFill>
                          <a:latin typeface="Batang" panose="02030600000101010101" pitchFamily="18" charset="-127"/>
                        </a:rPr>
                        <a:t>Y264DH0AAZ</a:t>
                      </a:r>
                      <a:endParaRPr lang="en-US" sz="500" b="0" i="0" dirty="0">
                        <a:solidFill>
                          <a:srgbClr val="7B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7B0000"/>
                          </a:solidFill>
                          <a:latin typeface="Batang" panose="02030600000101010101" pitchFamily="18" charset="-127"/>
                        </a:rPr>
                        <a:t>Y264DH0A</a:t>
                      </a:r>
                      <a:endParaRPr lang="en-US" sz="500" b="0" i="0" dirty="0">
                        <a:solidFill>
                          <a:srgbClr val="7B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7B0000"/>
                          </a:solidFill>
                          <a:latin typeface="Batang" panose="02030600000101010101" pitchFamily="18" charset="-127"/>
                        </a:rPr>
                        <a:t>Y26</a:t>
                      </a:r>
                      <a:endParaRPr lang="en-US" sz="500" b="0" i="0" dirty="0">
                        <a:solidFill>
                          <a:srgbClr val="7B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7B0000"/>
                          </a:solidFill>
                          <a:latin typeface="Batang" panose="02030600000101010101" pitchFamily="18" charset="-127"/>
                        </a:rPr>
                        <a:t>Y264DH</a:t>
                      </a:r>
                      <a:endParaRPr lang="en-US" sz="500" b="0" i="0" dirty="0">
                        <a:solidFill>
                          <a:srgbClr val="7B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7B0000"/>
                          </a:solidFill>
                          <a:latin typeface="Batang" panose="02030600000101010101" pitchFamily="18" charset="-127"/>
                        </a:rPr>
                        <a:t>Y264DH0AA</a:t>
                      </a:r>
                      <a:endParaRPr lang="en-US" sz="500" b="0" i="0" dirty="0">
                        <a:solidFill>
                          <a:srgbClr val="7B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500" b="0" i="0" smtClean="0">
                          <a:solidFill>
                            <a:srgbClr val="7B0000"/>
                          </a:solidFill>
                          <a:latin typeface="Batang" panose="02030600000101010101" pitchFamily="18" charset="-127"/>
                        </a:rPr>
                        <a:t>Y264DH0AAZ3</a:t>
                      </a:r>
                      <a:endParaRPr lang="en-US" sz="500" b="0" i="0" dirty="0">
                        <a:solidFill>
                          <a:srgbClr val="7B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080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9406"/>
      </a:accent1>
      <a:accent2>
        <a:srgbClr val="3080B9"/>
      </a:accent2>
      <a:accent3>
        <a:srgbClr val="3498DB"/>
      </a:accent3>
      <a:accent4>
        <a:srgbClr val="7F7F7F"/>
      </a:accent4>
      <a:accent5>
        <a:srgbClr val="2D2DB9"/>
      </a:accent5>
      <a:accent6>
        <a:srgbClr val="C00000"/>
      </a:accent6>
      <a:hlink>
        <a:srgbClr val="3333CC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667</Words>
  <Application>Microsoft Office PowerPoint</Application>
  <PresentationFormat>Widescreen</PresentationFormat>
  <Paragraphs>244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Batang</vt:lpstr>
      <vt:lpstr>Arial</vt:lpstr>
      <vt:lpstr>Calibri</vt:lpstr>
      <vt:lpstr>Cambria</vt:lpstr>
      <vt:lpstr>Noto Sans Symbols</vt:lpstr>
      <vt:lpstr>Wingdings</vt:lpstr>
      <vt:lpstr>1_Default Design</vt:lpstr>
      <vt:lpstr>Players Selected for Team - State wise</vt:lpstr>
      <vt:lpstr>Players Selected for Team - State wise</vt:lpstr>
      <vt:lpstr>Players Selected for Team - State wise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Tracxn</dc:creator>
  <cp:lastModifiedBy>Rohit</cp:lastModifiedBy>
  <cp:revision>12</cp:revision>
  <dcterms:created xsi:type="dcterms:W3CDTF">2016-12-28T12:17:34Z</dcterms:created>
  <dcterms:modified xsi:type="dcterms:W3CDTF">2017-01-02T05:05:10Z</dcterms:modified>
</cp:coreProperties>
</file>