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1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2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8D8B-ED41-45EC-9937-7D2D3E18A2CA}" type="datetimeFigureOut">
              <a:rPr lang="en-US" smtClean="0"/>
              <a:t>2017/01/01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E941-BE15-429C-835B-3BC08686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1093" y="231820"/>
            <a:ext cx="288486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 input, Power point File </a:t>
            </a:r>
            <a:r>
              <a:rPr lang="en-US" dirty="0" err="1" smtClean="0">
                <a:solidFill>
                  <a:schemeClr val="tx1"/>
                </a:solidFill>
              </a:rPr>
              <a:t>path,Type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1093" y="1337257"/>
            <a:ext cx="288486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eserialize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1093" y="3241184"/>
            <a:ext cx="288486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Slides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7442" y="5789054"/>
            <a:ext cx="288486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7268" y="5789054"/>
            <a:ext cx="288486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Update Title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1093" y="2289220"/>
            <a:ext cx="288486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nitialize PowerPoint  object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6323527" y="1030310"/>
            <a:ext cx="0" cy="30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1" idx="0"/>
          </p:cNvCxnSpPr>
          <p:nvPr/>
        </p:nvCxnSpPr>
        <p:spPr>
          <a:xfrm>
            <a:off x="6323527" y="2135747"/>
            <a:ext cx="0" cy="15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>
            <a:off x="6323527" y="3087710"/>
            <a:ext cx="0" cy="15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2"/>
          </p:cNvCxnSpPr>
          <p:nvPr/>
        </p:nvCxnSpPr>
        <p:spPr>
          <a:xfrm>
            <a:off x="6323527" y="4039674"/>
            <a:ext cx="0" cy="86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159876" y="4906851"/>
            <a:ext cx="2163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9" idx="0"/>
          </p:cNvCxnSpPr>
          <p:nvPr/>
        </p:nvCxnSpPr>
        <p:spPr>
          <a:xfrm>
            <a:off x="4159876" y="4906851"/>
            <a:ext cx="0" cy="88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323527" y="4906851"/>
            <a:ext cx="1966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" idx="0"/>
          </p:cNvCxnSpPr>
          <p:nvPr/>
        </p:nvCxnSpPr>
        <p:spPr>
          <a:xfrm>
            <a:off x="8289702" y="4906851"/>
            <a:ext cx="0" cy="88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4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1522" y="565599"/>
            <a:ext cx="288486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elease PowerPoint object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6498" y="1965104"/>
            <a:ext cx="288486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Exit From DLL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3905" y="3396805"/>
            <a:ext cx="288486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Put a watcher on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 data file </a:t>
            </a:r>
            <a:r>
              <a:rPr lang="en-US" dirty="0" smtClean="0">
                <a:solidFill>
                  <a:schemeClr val="tx1"/>
                </a:solidFill>
              </a:rPr>
              <a:t>and sync with PPT File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5731" y="3396805"/>
            <a:ext cx="2884868" cy="798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Recreate File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5198773" y="3796050"/>
            <a:ext cx="2006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10012" y="3212139"/>
            <a:ext cx="12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Change </a:t>
            </a:r>
            <a:endParaRPr lang="en-US" dirty="0"/>
          </a:p>
        </p:txBody>
      </p: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5400000">
            <a:off x="4631031" y="1888903"/>
            <a:ext cx="633211" cy="2382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6108884" y="1364089"/>
            <a:ext cx="45072" cy="60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5400000">
            <a:off x="5513231" y="1760114"/>
            <a:ext cx="1697862" cy="65682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1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Rohit</cp:lastModifiedBy>
  <cp:revision>4</cp:revision>
  <dcterms:created xsi:type="dcterms:W3CDTF">2017-01-01T15:53:17Z</dcterms:created>
  <dcterms:modified xsi:type="dcterms:W3CDTF">2017-01-01T16:20:57Z</dcterms:modified>
</cp:coreProperties>
</file>