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4A8B4E-1695-4CC3-BD6A-A162134E459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8331C3-CEAA-4524-9E29-117B26EF6F9F}">
      <dgm:prSet/>
      <dgm:spPr/>
      <dgm:t>
        <a:bodyPr/>
        <a:lstStyle/>
        <a:p>
          <a:r>
            <a:rPr lang="en-US" b="0" i="0"/>
            <a:t>With the rise of big data, organizations increasingly rely on data science to drive business decisions</a:t>
          </a:r>
          <a:endParaRPr lang="en-US"/>
        </a:p>
      </dgm:t>
    </dgm:pt>
    <dgm:pt modelId="{D673C41C-C325-44D4-83A5-AA42B26E7F1A}" type="parTrans" cxnId="{535957D8-1B39-411A-8458-D0481455164C}">
      <dgm:prSet/>
      <dgm:spPr/>
      <dgm:t>
        <a:bodyPr/>
        <a:lstStyle/>
        <a:p>
          <a:endParaRPr lang="en-US"/>
        </a:p>
      </dgm:t>
    </dgm:pt>
    <dgm:pt modelId="{3A68CCA7-601C-49C1-B68F-F334AA939DC5}" type="sibTrans" cxnId="{535957D8-1B39-411A-8458-D0481455164C}">
      <dgm:prSet/>
      <dgm:spPr/>
      <dgm:t>
        <a:bodyPr/>
        <a:lstStyle/>
        <a:p>
          <a:endParaRPr lang="en-US"/>
        </a:p>
      </dgm:t>
    </dgm:pt>
    <dgm:pt modelId="{622DCDE6-98AF-4A97-9214-46B4C9123E71}">
      <dgm:prSet/>
      <dgm:spPr/>
      <dgm:t>
        <a:bodyPr/>
        <a:lstStyle/>
        <a:p>
          <a:r>
            <a:rPr lang="en-US" b="0" i="0"/>
            <a:t>By utilizing data-driven insights, companies can enhance their operations, target specific customer needs, and optimize strategies</a:t>
          </a:r>
          <a:endParaRPr lang="en-US"/>
        </a:p>
      </dgm:t>
    </dgm:pt>
    <dgm:pt modelId="{28961543-0D7A-45D3-89AC-85B724F4B56C}" type="parTrans" cxnId="{D669E891-E75E-4D47-A2F7-BA8E85AF5CDB}">
      <dgm:prSet/>
      <dgm:spPr/>
      <dgm:t>
        <a:bodyPr/>
        <a:lstStyle/>
        <a:p>
          <a:endParaRPr lang="en-US"/>
        </a:p>
      </dgm:t>
    </dgm:pt>
    <dgm:pt modelId="{85B15AA4-DC03-4836-99E6-E4938AC02862}" type="sibTrans" cxnId="{D669E891-E75E-4D47-A2F7-BA8E85AF5CDB}">
      <dgm:prSet/>
      <dgm:spPr/>
      <dgm:t>
        <a:bodyPr/>
        <a:lstStyle/>
        <a:p>
          <a:endParaRPr lang="en-US"/>
        </a:p>
      </dgm:t>
    </dgm:pt>
    <dgm:pt modelId="{7E9B3AD5-CD47-4D4E-9BA4-286A3ACE5BCF}">
      <dgm:prSet/>
      <dgm:spPr/>
      <dgm:t>
        <a:bodyPr/>
        <a:lstStyle/>
        <a:p>
          <a:r>
            <a:rPr lang="en-US" b="0" i="0"/>
            <a:t>In sectors like healthcare, finance, and retail, data science has revolutionized traditional approaches by uncovering trends and predicting future outcomes more effectively</a:t>
          </a:r>
          <a:endParaRPr lang="en-US"/>
        </a:p>
      </dgm:t>
    </dgm:pt>
    <dgm:pt modelId="{966327CA-F76F-4339-82CC-55B124345257}" type="parTrans" cxnId="{46400C63-2026-4643-84FC-DD665CEC55B5}">
      <dgm:prSet/>
      <dgm:spPr/>
      <dgm:t>
        <a:bodyPr/>
        <a:lstStyle/>
        <a:p>
          <a:endParaRPr lang="en-US"/>
        </a:p>
      </dgm:t>
    </dgm:pt>
    <dgm:pt modelId="{4F0CA1F4-91DF-4CA9-8449-22EDC83F6018}" type="sibTrans" cxnId="{46400C63-2026-4643-84FC-DD665CEC55B5}">
      <dgm:prSet/>
      <dgm:spPr/>
      <dgm:t>
        <a:bodyPr/>
        <a:lstStyle/>
        <a:p>
          <a:endParaRPr lang="en-US"/>
        </a:p>
      </dgm:t>
    </dgm:pt>
    <dgm:pt modelId="{9655FE9A-EA60-46DC-96D1-94BC632CDFEA}" type="pres">
      <dgm:prSet presAssocID="{544A8B4E-1695-4CC3-BD6A-A162134E459E}" presName="linear" presStyleCnt="0">
        <dgm:presLayoutVars>
          <dgm:animLvl val="lvl"/>
          <dgm:resizeHandles val="exact"/>
        </dgm:presLayoutVars>
      </dgm:prSet>
      <dgm:spPr/>
    </dgm:pt>
    <dgm:pt modelId="{A9796D0C-6FD6-4DB8-80FC-2E6B7EC36005}" type="pres">
      <dgm:prSet presAssocID="{B58331C3-CEAA-4524-9E29-117B26EF6F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8B587E-E596-4395-A1E2-EC7C38310866}" type="pres">
      <dgm:prSet presAssocID="{3A68CCA7-601C-49C1-B68F-F334AA939DC5}" presName="spacer" presStyleCnt="0"/>
      <dgm:spPr/>
    </dgm:pt>
    <dgm:pt modelId="{68438904-5BAD-46F4-9BA8-CE14EDB631C3}" type="pres">
      <dgm:prSet presAssocID="{622DCDE6-98AF-4A97-9214-46B4C9123E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F218EB-1950-4746-AE53-8CE2A7B919B9}" type="pres">
      <dgm:prSet presAssocID="{85B15AA4-DC03-4836-99E6-E4938AC02862}" presName="spacer" presStyleCnt="0"/>
      <dgm:spPr/>
    </dgm:pt>
    <dgm:pt modelId="{551370A0-5E84-49F7-873B-DBD74DF077D5}" type="pres">
      <dgm:prSet presAssocID="{7E9B3AD5-CD47-4D4E-9BA4-286A3ACE5BC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6400C63-2026-4643-84FC-DD665CEC55B5}" srcId="{544A8B4E-1695-4CC3-BD6A-A162134E459E}" destId="{7E9B3AD5-CD47-4D4E-9BA4-286A3ACE5BCF}" srcOrd="2" destOrd="0" parTransId="{966327CA-F76F-4339-82CC-55B124345257}" sibTransId="{4F0CA1F4-91DF-4CA9-8449-22EDC83F6018}"/>
    <dgm:cxn modelId="{85B2AD75-AAE2-4691-8960-CA2C568EB936}" type="presOf" srcId="{622DCDE6-98AF-4A97-9214-46B4C9123E71}" destId="{68438904-5BAD-46F4-9BA8-CE14EDB631C3}" srcOrd="0" destOrd="0" presId="urn:microsoft.com/office/officeart/2005/8/layout/vList2"/>
    <dgm:cxn modelId="{D2E2278B-C16E-4094-B5AB-80E8F49424D6}" type="presOf" srcId="{B58331C3-CEAA-4524-9E29-117B26EF6F9F}" destId="{A9796D0C-6FD6-4DB8-80FC-2E6B7EC36005}" srcOrd="0" destOrd="0" presId="urn:microsoft.com/office/officeart/2005/8/layout/vList2"/>
    <dgm:cxn modelId="{D669E891-E75E-4D47-A2F7-BA8E85AF5CDB}" srcId="{544A8B4E-1695-4CC3-BD6A-A162134E459E}" destId="{622DCDE6-98AF-4A97-9214-46B4C9123E71}" srcOrd="1" destOrd="0" parTransId="{28961543-0D7A-45D3-89AC-85B724F4B56C}" sibTransId="{85B15AA4-DC03-4836-99E6-E4938AC02862}"/>
    <dgm:cxn modelId="{1BB66C9C-A3B6-419A-A2FA-AB774B7DA136}" type="presOf" srcId="{7E9B3AD5-CD47-4D4E-9BA4-286A3ACE5BCF}" destId="{551370A0-5E84-49F7-873B-DBD74DF077D5}" srcOrd="0" destOrd="0" presId="urn:microsoft.com/office/officeart/2005/8/layout/vList2"/>
    <dgm:cxn modelId="{EE7A65C2-D630-423B-9285-CF144BB4D0A5}" type="presOf" srcId="{544A8B4E-1695-4CC3-BD6A-A162134E459E}" destId="{9655FE9A-EA60-46DC-96D1-94BC632CDFEA}" srcOrd="0" destOrd="0" presId="urn:microsoft.com/office/officeart/2005/8/layout/vList2"/>
    <dgm:cxn modelId="{535957D8-1B39-411A-8458-D0481455164C}" srcId="{544A8B4E-1695-4CC3-BD6A-A162134E459E}" destId="{B58331C3-CEAA-4524-9E29-117B26EF6F9F}" srcOrd="0" destOrd="0" parTransId="{D673C41C-C325-44D4-83A5-AA42B26E7F1A}" sibTransId="{3A68CCA7-601C-49C1-B68F-F334AA939DC5}"/>
    <dgm:cxn modelId="{CC5F14A6-EAF2-4AF1-9411-AE3566834D9C}" type="presParOf" srcId="{9655FE9A-EA60-46DC-96D1-94BC632CDFEA}" destId="{A9796D0C-6FD6-4DB8-80FC-2E6B7EC36005}" srcOrd="0" destOrd="0" presId="urn:microsoft.com/office/officeart/2005/8/layout/vList2"/>
    <dgm:cxn modelId="{B4A1256C-6D26-4AE7-B7B7-021FBCAF5C97}" type="presParOf" srcId="{9655FE9A-EA60-46DC-96D1-94BC632CDFEA}" destId="{CD8B587E-E596-4395-A1E2-EC7C38310866}" srcOrd="1" destOrd="0" presId="urn:microsoft.com/office/officeart/2005/8/layout/vList2"/>
    <dgm:cxn modelId="{E6C1677C-3B23-43E7-B2E1-9A0F104023F9}" type="presParOf" srcId="{9655FE9A-EA60-46DC-96D1-94BC632CDFEA}" destId="{68438904-5BAD-46F4-9BA8-CE14EDB631C3}" srcOrd="2" destOrd="0" presId="urn:microsoft.com/office/officeart/2005/8/layout/vList2"/>
    <dgm:cxn modelId="{3624A942-6B1B-451A-8EF2-A146BDCEAF20}" type="presParOf" srcId="{9655FE9A-EA60-46DC-96D1-94BC632CDFEA}" destId="{1CF218EB-1950-4746-AE53-8CE2A7B919B9}" srcOrd="3" destOrd="0" presId="urn:microsoft.com/office/officeart/2005/8/layout/vList2"/>
    <dgm:cxn modelId="{DF2F566A-3005-4785-9298-1ABC12306C01}" type="presParOf" srcId="{9655FE9A-EA60-46DC-96D1-94BC632CDFEA}" destId="{551370A0-5E84-49F7-873B-DBD74DF077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85E8E-80A3-4E79-8969-E95DD3584DC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9E8BC8-9BB4-4038-9127-B5206D3FD059}">
      <dgm:prSet/>
      <dgm:spPr/>
      <dgm:t>
        <a:bodyPr/>
        <a:lstStyle/>
        <a:p>
          <a:r>
            <a:rPr lang="en-US" b="0" i="0"/>
            <a:t>Data scientists use a wide range of tools and techniques for data analysis, including programming languages like Python and R, data visualization tools like Tableau, and machine learning libraries like TensorFlow and Scikit-learn</a:t>
          </a:r>
          <a:endParaRPr lang="en-US"/>
        </a:p>
      </dgm:t>
    </dgm:pt>
    <dgm:pt modelId="{91EACAE1-122C-4544-AE2C-85320A8ADFBE}" type="parTrans" cxnId="{7A7B7B7C-644A-4703-9EA5-EE30C201ECF1}">
      <dgm:prSet/>
      <dgm:spPr/>
      <dgm:t>
        <a:bodyPr/>
        <a:lstStyle/>
        <a:p>
          <a:endParaRPr lang="en-US"/>
        </a:p>
      </dgm:t>
    </dgm:pt>
    <dgm:pt modelId="{1050F783-DC02-4B32-A474-D0F9DDE93D10}" type="sibTrans" cxnId="{7A7B7B7C-644A-4703-9EA5-EE30C201ECF1}">
      <dgm:prSet/>
      <dgm:spPr/>
      <dgm:t>
        <a:bodyPr/>
        <a:lstStyle/>
        <a:p>
          <a:endParaRPr lang="en-US"/>
        </a:p>
      </dgm:t>
    </dgm:pt>
    <dgm:pt modelId="{78C84896-4AC6-42BE-90A3-52CAF122FE7C}">
      <dgm:prSet/>
      <dgm:spPr/>
      <dgm:t>
        <a:bodyPr/>
        <a:lstStyle/>
        <a:p>
          <a:r>
            <a:rPr lang="en-US" b="0" i="0"/>
            <a:t>These tools enable data scientists to collect, clean, and model data, transforming raw information into valuable insights and predictions</a:t>
          </a:r>
          <a:endParaRPr lang="en-US"/>
        </a:p>
      </dgm:t>
    </dgm:pt>
    <dgm:pt modelId="{9CA123F9-4699-432C-ACB1-D5D54ED35309}" type="parTrans" cxnId="{142B56ED-AFF1-49DC-9FE1-BF0835612183}">
      <dgm:prSet/>
      <dgm:spPr/>
      <dgm:t>
        <a:bodyPr/>
        <a:lstStyle/>
        <a:p>
          <a:endParaRPr lang="en-US"/>
        </a:p>
      </dgm:t>
    </dgm:pt>
    <dgm:pt modelId="{AB32F4FC-E4C5-43E8-A2F0-1F54D4C4D4BB}" type="sibTrans" cxnId="{142B56ED-AFF1-49DC-9FE1-BF0835612183}">
      <dgm:prSet/>
      <dgm:spPr/>
      <dgm:t>
        <a:bodyPr/>
        <a:lstStyle/>
        <a:p>
          <a:endParaRPr lang="en-US"/>
        </a:p>
      </dgm:t>
    </dgm:pt>
    <dgm:pt modelId="{B1393700-58B0-4EB5-819E-8983AD2CB31B}" type="pres">
      <dgm:prSet presAssocID="{FCD85E8E-80A3-4E79-8969-E95DD3584D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C160C3-C5AF-4778-8460-01481E563D43}" type="pres">
      <dgm:prSet presAssocID="{5B9E8BC8-9BB4-4038-9127-B5206D3FD059}" presName="hierRoot1" presStyleCnt="0"/>
      <dgm:spPr/>
    </dgm:pt>
    <dgm:pt modelId="{E1368CD1-12D2-4C28-8ACE-E26D6645A252}" type="pres">
      <dgm:prSet presAssocID="{5B9E8BC8-9BB4-4038-9127-B5206D3FD059}" presName="composite" presStyleCnt="0"/>
      <dgm:spPr/>
    </dgm:pt>
    <dgm:pt modelId="{BA28ACF2-843E-4969-8DE0-1FEB0E39B1A0}" type="pres">
      <dgm:prSet presAssocID="{5B9E8BC8-9BB4-4038-9127-B5206D3FD059}" presName="background" presStyleLbl="node0" presStyleIdx="0" presStyleCnt="2"/>
      <dgm:spPr/>
    </dgm:pt>
    <dgm:pt modelId="{8D10394A-40EA-49E5-9785-5FFE1CFAAA49}" type="pres">
      <dgm:prSet presAssocID="{5B9E8BC8-9BB4-4038-9127-B5206D3FD059}" presName="text" presStyleLbl="fgAcc0" presStyleIdx="0" presStyleCnt="2">
        <dgm:presLayoutVars>
          <dgm:chPref val="3"/>
        </dgm:presLayoutVars>
      </dgm:prSet>
      <dgm:spPr/>
    </dgm:pt>
    <dgm:pt modelId="{269166D9-37C5-4BCC-BF16-73DF24DAB4CD}" type="pres">
      <dgm:prSet presAssocID="{5B9E8BC8-9BB4-4038-9127-B5206D3FD059}" presName="hierChild2" presStyleCnt="0"/>
      <dgm:spPr/>
    </dgm:pt>
    <dgm:pt modelId="{FDEBF45C-1816-43B4-A689-D5535B604ABC}" type="pres">
      <dgm:prSet presAssocID="{78C84896-4AC6-42BE-90A3-52CAF122FE7C}" presName="hierRoot1" presStyleCnt="0"/>
      <dgm:spPr/>
    </dgm:pt>
    <dgm:pt modelId="{2EA94EE9-8D02-4B44-9748-4C41C6D33F1A}" type="pres">
      <dgm:prSet presAssocID="{78C84896-4AC6-42BE-90A3-52CAF122FE7C}" presName="composite" presStyleCnt="0"/>
      <dgm:spPr/>
    </dgm:pt>
    <dgm:pt modelId="{940F3CA2-81BA-4692-A6BA-95939FA45A54}" type="pres">
      <dgm:prSet presAssocID="{78C84896-4AC6-42BE-90A3-52CAF122FE7C}" presName="background" presStyleLbl="node0" presStyleIdx="1" presStyleCnt="2"/>
      <dgm:spPr/>
    </dgm:pt>
    <dgm:pt modelId="{E134BA4C-DBA0-4132-BCEF-EDF34E55F842}" type="pres">
      <dgm:prSet presAssocID="{78C84896-4AC6-42BE-90A3-52CAF122FE7C}" presName="text" presStyleLbl="fgAcc0" presStyleIdx="1" presStyleCnt="2">
        <dgm:presLayoutVars>
          <dgm:chPref val="3"/>
        </dgm:presLayoutVars>
      </dgm:prSet>
      <dgm:spPr/>
    </dgm:pt>
    <dgm:pt modelId="{4DD93FF1-C358-4F6E-B33F-FFBC12ADB87A}" type="pres">
      <dgm:prSet presAssocID="{78C84896-4AC6-42BE-90A3-52CAF122FE7C}" presName="hierChild2" presStyleCnt="0"/>
      <dgm:spPr/>
    </dgm:pt>
  </dgm:ptLst>
  <dgm:cxnLst>
    <dgm:cxn modelId="{C26F4A06-E311-4C24-91B7-783ACAC08AEF}" type="presOf" srcId="{78C84896-4AC6-42BE-90A3-52CAF122FE7C}" destId="{E134BA4C-DBA0-4132-BCEF-EDF34E55F842}" srcOrd="0" destOrd="0" presId="urn:microsoft.com/office/officeart/2005/8/layout/hierarchy1"/>
    <dgm:cxn modelId="{7A7B7B7C-644A-4703-9EA5-EE30C201ECF1}" srcId="{FCD85E8E-80A3-4E79-8969-E95DD3584DCC}" destId="{5B9E8BC8-9BB4-4038-9127-B5206D3FD059}" srcOrd="0" destOrd="0" parTransId="{91EACAE1-122C-4544-AE2C-85320A8ADFBE}" sibTransId="{1050F783-DC02-4B32-A474-D0F9DDE93D10}"/>
    <dgm:cxn modelId="{7A0DED9C-616A-4A73-AF26-C2D2ECE33335}" type="presOf" srcId="{FCD85E8E-80A3-4E79-8969-E95DD3584DCC}" destId="{B1393700-58B0-4EB5-819E-8983AD2CB31B}" srcOrd="0" destOrd="0" presId="urn:microsoft.com/office/officeart/2005/8/layout/hierarchy1"/>
    <dgm:cxn modelId="{351235BE-B20C-4FDE-A2A7-601D1B9FE5AF}" type="presOf" srcId="{5B9E8BC8-9BB4-4038-9127-B5206D3FD059}" destId="{8D10394A-40EA-49E5-9785-5FFE1CFAAA49}" srcOrd="0" destOrd="0" presId="urn:microsoft.com/office/officeart/2005/8/layout/hierarchy1"/>
    <dgm:cxn modelId="{142B56ED-AFF1-49DC-9FE1-BF0835612183}" srcId="{FCD85E8E-80A3-4E79-8969-E95DD3584DCC}" destId="{78C84896-4AC6-42BE-90A3-52CAF122FE7C}" srcOrd="1" destOrd="0" parTransId="{9CA123F9-4699-432C-ACB1-D5D54ED35309}" sibTransId="{AB32F4FC-E4C5-43E8-A2F0-1F54D4C4D4BB}"/>
    <dgm:cxn modelId="{9B260F92-A802-41AA-8A48-D6D9E81F2327}" type="presParOf" srcId="{B1393700-58B0-4EB5-819E-8983AD2CB31B}" destId="{77C160C3-C5AF-4778-8460-01481E563D43}" srcOrd="0" destOrd="0" presId="urn:microsoft.com/office/officeart/2005/8/layout/hierarchy1"/>
    <dgm:cxn modelId="{8FB3689C-1278-4307-B9BB-8027F1D29A75}" type="presParOf" srcId="{77C160C3-C5AF-4778-8460-01481E563D43}" destId="{E1368CD1-12D2-4C28-8ACE-E26D6645A252}" srcOrd="0" destOrd="0" presId="urn:microsoft.com/office/officeart/2005/8/layout/hierarchy1"/>
    <dgm:cxn modelId="{2F6410BB-9948-4D13-BB6E-64F6FCCE43A3}" type="presParOf" srcId="{E1368CD1-12D2-4C28-8ACE-E26D6645A252}" destId="{BA28ACF2-843E-4969-8DE0-1FEB0E39B1A0}" srcOrd="0" destOrd="0" presId="urn:microsoft.com/office/officeart/2005/8/layout/hierarchy1"/>
    <dgm:cxn modelId="{E3CBB9FC-EEBC-4BA1-B57F-35FE615094A2}" type="presParOf" srcId="{E1368CD1-12D2-4C28-8ACE-E26D6645A252}" destId="{8D10394A-40EA-49E5-9785-5FFE1CFAAA49}" srcOrd="1" destOrd="0" presId="urn:microsoft.com/office/officeart/2005/8/layout/hierarchy1"/>
    <dgm:cxn modelId="{3308EDBE-C22F-4A5D-99E2-E96C6D9D93B7}" type="presParOf" srcId="{77C160C3-C5AF-4778-8460-01481E563D43}" destId="{269166D9-37C5-4BCC-BF16-73DF24DAB4CD}" srcOrd="1" destOrd="0" presId="urn:microsoft.com/office/officeart/2005/8/layout/hierarchy1"/>
    <dgm:cxn modelId="{1FDFAE25-8037-4E44-BBDB-7293DA70CB53}" type="presParOf" srcId="{B1393700-58B0-4EB5-819E-8983AD2CB31B}" destId="{FDEBF45C-1816-43B4-A689-D5535B604ABC}" srcOrd="1" destOrd="0" presId="urn:microsoft.com/office/officeart/2005/8/layout/hierarchy1"/>
    <dgm:cxn modelId="{40273D7E-488A-4D17-8B78-98FF22F9992E}" type="presParOf" srcId="{FDEBF45C-1816-43B4-A689-D5535B604ABC}" destId="{2EA94EE9-8D02-4B44-9748-4C41C6D33F1A}" srcOrd="0" destOrd="0" presId="urn:microsoft.com/office/officeart/2005/8/layout/hierarchy1"/>
    <dgm:cxn modelId="{0A9B6BF3-DEFC-40DD-9CDA-0F601440B498}" type="presParOf" srcId="{2EA94EE9-8D02-4B44-9748-4C41C6D33F1A}" destId="{940F3CA2-81BA-4692-A6BA-95939FA45A54}" srcOrd="0" destOrd="0" presId="urn:microsoft.com/office/officeart/2005/8/layout/hierarchy1"/>
    <dgm:cxn modelId="{FDD5350B-BDF9-499B-AE29-0B4D2D784D06}" type="presParOf" srcId="{2EA94EE9-8D02-4B44-9748-4C41C6D33F1A}" destId="{E134BA4C-DBA0-4132-BCEF-EDF34E55F842}" srcOrd="1" destOrd="0" presId="urn:microsoft.com/office/officeart/2005/8/layout/hierarchy1"/>
    <dgm:cxn modelId="{44BB1BC2-4997-41D2-AC2D-FCFF29DC3AA1}" type="presParOf" srcId="{FDEBF45C-1816-43B4-A689-D5535B604ABC}" destId="{4DD93FF1-C358-4F6E-B33F-FFBC12ADB8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1C91FE-DA15-46ED-85FA-D1C209325A5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164BE1-A9C8-4354-96F2-5115308AF8C7}">
      <dgm:prSet/>
      <dgm:spPr/>
      <dgm:t>
        <a:bodyPr/>
        <a:lstStyle/>
        <a:p>
          <a:pPr>
            <a:defRPr cap="all"/>
          </a:pPr>
          <a:r>
            <a:rPr lang="en-US" b="0" i="0"/>
            <a:t>Machine learning is a critical component of data science</a:t>
          </a:r>
          <a:endParaRPr lang="en-US"/>
        </a:p>
      </dgm:t>
    </dgm:pt>
    <dgm:pt modelId="{AE0B5899-764E-4E4B-B3A5-3EA2106544F6}" type="parTrans" cxnId="{A08840FC-6BEF-4211-90E3-6406AB4F36AE}">
      <dgm:prSet/>
      <dgm:spPr/>
      <dgm:t>
        <a:bodyPr/>
        <a:lstStyle/>
        <a:p>
          <a:endParaRPr lang="en-US"/>
        </a:p>
      </dgm:t>
    </dgm:pt>
    <dgm:pt modelId="{65598027-BFD2-4686-BC32-DDB87F05F23F}" type="sibTrans" cxnId="{A08840FC-6BEF-4211-90E3-6406AB4F36AE}">
      <dgm:prSet/>
      <dgm:spPr/>
      <dgm:t>
        <a:bodyPr/>
        <a:lstStyle/>
        <a:p>
          <a:endParaRPr lang="en-US"/>
        </a:p>
      </dgm:t>
    </dgm:pt>
    <dgm:pt modelId="{3343A16E-F3AC-4569-A888-4E7B2483544A}">
      <dgm:prSet/>
      <dgm:spPr/>
      <dgm:t>
        <a:bodyPr/>
        <a:lstStyle/>
        <a:p>
          <a:pPr>
            <a:defRPr cap="all"/>
          </a:pPr>
          <a:r>
            <a:rPr lang="en-US" b="0" i="0"/>
            <a:t>It involves the development of algorithms that allow computers to learn from data and improve their performance over time without explicit programming</a:t>
          </a:r>
          <a:endParaRPr lang="en-US"/>
        </a:p>
      </dgm:t>
    </dgm:pt>
    <dgm:pt modelId="{1F6AE943-DF7E-4703-BF55-7DEFEBC953F0}" type="parTrans" cxnId="{38C7CC9B-894C-4EB2-83CA-1920D61E1883}">
      <dgm:prSet/>
      <dgm:spPr/>
      <dgm:t>
        <a:bodyPr/>
        <a:lstStyle/>
        <a:p>
          <a:endParaRPr lang="en-US"/>
        </a:p>
      </dgm:t>
    </dgm:pt>
    <dgm:pt modelId="{35AD2D3F-E714-40F3-9656-ACC297F10768}" type="sibTrans" cxnId="{38C7CC9B-894C-4EB2-83CA-1920D61E1883}">
      <dgm:prSet/>
      <dgm:spPr/>
      <dgm:t>
        <a:bodyPr/>
        <a:lstStyle/>
        <a:p>
          <a:endParaRPr lang="en-US"/>
        </a:p>
      </dgm:t>
    </dgm:pt>
    <dgm:pt modelId="{5C83D6A4-3446-4AAC-B5DC-036CC84B9B7E}">
      <dgm:prSet/>
      <dgm:spPr/>
      <dgm:t>
        <a:bodyPr/>
        <a:lstStyle/>
        <a:p>
          <a:pPr>
            <a:defRPr cap="all"/>
          </a:pPr>
          <a:r>
            <a:rPr lang="en-US" b="0" i="0"/>
            <a:t>Machine learning models are widely used in areas such as recommendation systems, image recognition, and natural language processing to provide automated solutions to complex problems</a:t>
          </a:r>
          <a:endParaRPr lang="en-US"/>
        </a:p>
      </dgm:t>
    </dgm:pt>
    <dgm:pt modelId="{777D6021-3CCA-4E06-800A-75EE9343273A}" type="parTrans" cxnId="{EC7040D8-7A02-49C8-8BE2-FF337CF34658}">
      <dgm:prSet/>
      <dgm:spPr/>
      <dgm:t>
        <a:bodyPr/>
        <a:lstStyle/>
        <a:p>
          <a:endParaRPr lang="en-US"/>
        </a:p>
      </dgm:t>
    </dgm:pt>
    <dgm:pt modelId="{D8A4FB95-95EB-4B12-8BC8-240A0C23D7AE}" type="sibTrans" cxnId="{EC7040D8-7A02-49C8-8BE2-FF337CF34658}">
      <dgm:prSet/>
      <dgm:spPr/>
      <dgm:t>
        <a:bodyPr/>
        <a:lstStyle/>
        <a:p>
          <a:endParaRPr lang="en-US"/>
        </a:p>
      </dgm:t>
    </dgm:pt>
    <dgm:pt modelId="{DBACB1BF-584D-47B4-96D7-70722C2EBC4C}" type="pres">
      <dgm:prSet presAssocID="{3B1C91FE-DA15-46ED-85FA-D1C209325A50}" presName="root" presStyleCnt="0">
        <dgm:presLayoutVars>
          <dgm:dir/>
          <dgm:resizeHandles val="exact"/>
        </dgm:presLayoutVars>
      </dgm:prSet>
      <dgm:spPr/>
    </dgm:pt>
    <dgm:pt modelId="{E75B6D9B-863A-4AA9-A309-6535CA982746}" type="pres">
      <dgm:prSet presAssocID="{7E164BE1-A9C8-4354-96F2-5115308AF8C7}" presName="compNode" presStyleCnt="0"/>
      <dgm:spPr/>
    </dgm:pt>
    <dgm:pt modelId="{AFEB7369-3432-4BD8-899D-15796CC816EF}" type="pres">
      <dgm:prSet presAssocID="{7E164BE1-A9C8-4354-96F2-5115308AF8C7}" presName="iconBgRect" presStyleLbl="bgShp" presStyleIdx="0" presStyleCnt="3"/>
      <dgm:spPr/>
    </dgm:pt>
    <dgm:pt modelId="{BB2F0954-1552-4E7A-BF52-18321E3B615C}" type="pres">
      <dgm:prSet presAssocID="{7E164BE1-A9C8-4354-96F2-5115308AF8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2406C7-E687-4278-8319-4E46129A3059}" type="pres">
      <dgm:prSet presAssocID="{7E164BE1-A9C8-4354-96F2-5115308AF8C7}" presName="spaceRect" presStyleCnt="0"/>
      <dgm:spPr/>
    </dgm:pt>
    <dgm:pt modelId="{CBEC5724-1C75-42B4-BC6A-E3D2352147AD}" type="pres">
      <dgm:prSet presAssocID="{7E164BE1-A9C8-4354-96F2-5115308AF8C7}" presName="textRect" presStyleLbl="revTx" presStyleIdx="0" presStyleCnt="3">
        <dgm:presLayoutVars>
          <dgm:chMax val="1"/>
          <dgm:chPref val="1"/>
        </dgm:presLayoutVars>
      </dgm:prSet>
      <dgm:spPr/>
    </dgm:pt>
    <dgm:pt modelId="{1A14804B-7975-4784-85FC-8D848C2AFC02}" type="pres">
      <dgm:prSet presAssocID="{65598027-BFD2-4686-BC32-DDB87F05F23F}" presName="sibTrans" presStyleCnt="0"/>
      <dgm:spPr/>
    </dgm:pt>
    <dgm:pt modelId="{5D965EAE-3572-4887-BB25-ADB47E4A411A}" type="pres">
      <dgm:prSet presAssocID="{3343A16E-F3AC-4569-A888-4E7B2483544A}" presName="compNode" presStyleCnt="0"/>
      <dgm:spPr/>
    </dgm:pt>
    <dgm:pt modelId="{7E7B8890-BB7A-4901-A6D2-63DAB5E1A82F}" type="pres">
      <dgm:prSet presAssocID="{3343A16E-F3AC-4569-A888-4E7B2483544A}" presName="iconBgRect" presStyleLbl="bgShp" presStyleIdx="1" presStyleCnt="3"/>
      <dgm:spPr/>
    </dgm:pt>
    <dgm:pt modelId="{1DAA13CA-0ED1-43D2-AC24-9849CC5A7213}" type="pres">
      <dgm:prSet presAssocID="{3343A16E-F3AC-4569-A888-4E7B248354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51065BD-EFCF-4FFD-8E74-F3ABE253459A}" type="pres">
      <dgm:prSet presAssocID="{3343A16E-F3AC-4569-A888-4E7B2483544A}" presName="spaceRect" presStyleCnt="0"/>
      <dgm:spPr/>
    </dgm:pt>
    <dgm:pt modelId="{B6A5760E-A493-477A-8516-47DD8D54629B}" type="pres">
      <dgm:prSet presAssocID="{3343A16E-F3AC-4569-A888-4E7B2483544A}" presName="textRect" presStyleLbl="revTx" presStyleIdx="1" presStyleCnt="3">
        <dgm:presLayoutVars>
          <dgm:chMax val="1"/>
          <dgm:chPref val="1"/>
        </dgm:presLayoutVars>
      </dgm:prSet>
      <dgm:spPr/>
    </dgm:pt>
    <dgm:pt modelId="{CB065B6F-9469-4947-938B-21EF41290434}" type="pres">
      <dgm:prSet presAssocID="{35AD2D3F-E714-40F3-9656-ACC297F10768}" presName="sibTrans" presStyleCnt="0"/>
      <dgm:spPr/>
    </dgm:pt>
    <dgm:pt modelId="{FFCC38D8-5B69-4053-8C4D-40B9FD2D27B6}" type="pres">
      <dgm:prSet presAssocID="{5C83D6A4-3446-4AAC-B5DC-036CC84B9B7E}" presName="compNode" presStyleCnt="0"/>
      <dgm:spPr/>
    </dgm:pt>
    <dgm:pt modelId="{2F8A59E7-7409-47BA-8FFB-CE009F21ECC0}" type="pres">
      <dgm:prSet presAssocID="{5C83D6A4-3446-4AAC-B5DC-036CC84B9B7E}" presName="iconBgRect" presStyleLbl="bgShp" presStyleIdx="2" presStyleCnt="3"/>
      <dgm:spPr/>
    </dgm:pt>
    <dgm:pt modelId="{94D658F2-CB41-4D68-83BA-7DD7B1D6A7BA}" type="pres">
      <dgm:prSet presAssocID="{5C83D6A4-3446-4AAC-B5DC-036CC84B9B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4CD5F87-3514-4AB0-8B19-CC5FF469D1FD}" type="pres">
      <dgm:prSet presAssocID="{5C83D6A4-3446-4AAC-B5DC-036CC84B9B7E}" presName="spaceRect" presStyleCnt="0"/>
      <dgm:spPr/>
    </dgm:pt>
    <dgm:pt modelId="{A5889770-9D98-465B-8F81-A84A2D630543}" type="pres">
      <dgm:prSet presAssocID="{5C83D6A4-3446-4AAC-B5DC-036CC84B9B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D342138-AC28-4DE1-8F30-AE40112E6556}" type="presOf" srcId="{3B1C91FE-DA15-46ED-85FA-D1C209325A50}" destId="{DBACB1BF-584D-47B4-96D7-70722C2EBC4C}" srcOrd="0" destOrd="0" presId="urn:microsoft.com/office/officeart/2018/5/layout/IconCircleLabelList"/>
    <dgm:cxn modelId="{12531246-E34C-4C44-86C7-C925DE8AA3F7}" type="presOf" srcId="{7E164BE1-A9C8-4354-96F2-5115308AF8C7}" destId="{CBEC5724-1C75-42B4-BC6A-E3D2352147AD}" srcOrd="0" destOrd="0" presId="urn:microsoft.com/office/officeart/2018/5/layout/IconCircleLabelList"/>
    <dgm:cxn modelId="{D6A3E070-0E56-4F98-A430-AE7251B069A5}" type="presOf" srcId="{5C83D6A4-3446-4AAC-B5DC-036CC84B9B7E}" destId="{A5889770-9D98-465B-8F81-A84A2D630543}" srcOrd="0" destOrd="0" presId="urn:microsoft.com/office/officeart/2018/5/layout/IconCircleLabelList"/>
    <dgm:cxn modelId="{38C7CC9B-894C-4EB2-83CA-1920D61E1883}" srcId="{3B1C91FE-DA15-46ED-85FA-D1C209325A50}" destId="{3343A16E-F3AC-4569-A888-4E7B2483544A}" srcOrd="1" destOrd="0" parTransId="{1F6AE943-DF7E-4703-BF55-7DEFEBC953F0}" sibTransId="{35AD2D3F-E714-40F3-9656-ACC297F10768}"/>
    <dgm:cxn modelId="{185A2ED7-929F-4AA4-9887-CF1B26AC599C}" type="presOf" srcId="{3343A16E-F3AC-4569-A888-4E7B2483544A}" destId="{B6A5760E-A493-477A-8516-47DD8D54629B}" srcOrd="0" destOrd="0" presId="urn:microsoft.com/office/officeart/2018/5/layout/IconCircleLabelList"/>
    <dgm:cxn modelId="{EC7040D8-7A02-49C8-8BE2-FF337CF34658}" srcId="{3B1C91FE-DA15-46ED-85FA-D1C209325A50}" destId="{5C83D6A4-3446-4AAC-B5DC-036CC84B9B7E}" srcOrd="2" destOrd="0" parTransId="{777D6021-3CCA-4E06-800A-75EE9343273A}" sibTransId="{D8A4FB95-95EB-4B12-8BC8-240A0C23D7AE}"/>
    <dgm:cxn modelId="{A08840FC-6BEF-4211-90E3-6406AB4F36AE}" srcId="{3B1C91FE-DA15-46ED-85FA-D1C209325A50}" destId="{7E164BE1-A9C8-4354-96F2-5115308AF8C7}" srcOrd="0" destOrd="0" parTransId="{AE0B5899-764E-4E4B-B3A5-3EA2106544F6}" sibTransId="{65598027-BFD2-4686-BC32-DDB87F05F23F}"/>
    <dgm:cxn modelId="{61554CB6-68CA-4CDA-8AB1-56BF6A613137}" type="presParOf" srcId="{DBACB1BF-584D-47B4-96D7-70722C2EBC4C}" destId="{E75B6D9B-863A-4AA9-A309-6535CA982746}" srcOrd="0" destOrd="0" presId="urn:microsoft.com/office/officeart/2018/5/layout/IconCircleLabelList"/>
    <dgm:cxn modelId="{E922A968-0A1B-485A-96B4-F6F4E3529E09}" type="presParOf" srcId="{E75B6D9B-863A-4AA9-A309-6535CA982746}" destId="{AFEB7369-3432-4BD8-899D-15796CC816EF}" srcOrd="0" destOrd="0" presId="urn:microsoft.com/office/officeart/2018/5/layout/IconCircleLabelList"/>
    <dgm:cxn modelId="{8FBF6CD6-BF41-44C8-BFC7-5F06E1626655}" type="presParOf" srcId="{E75B6D9B-863A-4AA9-A309-6535CA982746}" destId="{BB2F0954-1552-4E7A-BF52-18321E3B615C}" srcOrd="1" destOrd="0" presId="urn:microsoft.com/office/officeart/2018/5/layout/IconCircleLabelList"/>
    <dgm:cxn modelId="{321AA6B1-DE17-4FA7-B86C-A22CC11DEB01}" type="presParOf" srcId="{E75B6D9B-863A-4AA9-A309-6535CA982746}" destId="{DE2406C7-E687-4278-8319-4E46129A3059}" srcOrd="2" destOrd="0" presId="urn:microsoft.com/office/officeart/2018/5/layout/IconCircleLabelList"/>
    <dgm:cxn modelId="{6DD966C7-BA58-4F44-962F-F7925DDC068C}" type="presParOf" srcId="{E75B6D9B-863A-4AA9-A309-6535CA982746}" destId="{CBEC5724-1C75-42B4-BC6A-E3D2352147AD}" srcOrd="3" destOrd="0" presId="urn:microsoft.com/office/officeart/2018/5/layout/IconCircleLabelList"/>
    <dgm:cxn modelId="{31550198-AADF-48B6-B64E-B9DEE133DA05}" type="presParOf" srcId="{DBACB1BF-584D-47B4-96D7-70722C2EBC4C}" destId="{1A14804B-7975-4784-85FC-8D848C2AFC02}" srcOrd="1" destOrd="0" presId="urn:microsoft.com/office/officeart/2018/5/layout/IconCircleLabelList"/>
    <dgm:cxn modelId="{C92BE46F-EA98-46C2-AFC3-F1AA87703F87}" type="presParOf" srcId="{DBACB1BF-584D-47B4-96D7-70722C2EBC4C}" destId="{5D965EAE-3572-4887-BB25-ADB47E4A411A}" srcOrd="2" destOrd="0" presId="urn:microsoft.com/office/officeart/2018/5/layout/IconCircleLabelList"/>
    <dgm:cxn modelId="{8A06D0E5-C19C-4C36-B597-AB77E6E4EDAB}" type="presParOf" srcId="{5D965EAE-3572-4887-BB25-ADB47E4A411A}" destId="{7E7B8890-BB7A-4901-A6D2-63DAB5E1A82F}" srcOrd="0" destOrd="0" presId="urn:microsoft.com/office/officeart/2018/5/layout/IconCircleLabelList"/>
    <dgm:cxn modelId="{62F30CB7-8A5E-4D0B-9100-9218E23C5BD5}" type="presParOf" srcId="{5D965EAE-3572-4887-BB25-ADB47E4A411A}" destId="{1DAA13CA-0ED1-43D2-AC24-9849CC5A7213}" srcOrd="1" destOrd="0" presId="urn:microsoft.com/office/officeart/2018/5/layout/IconCircleLabelList"/>
    <dgm:cxn modelId="{6F00F74A-F6AE-4BB4-BCE6-15DC36688054}" type="presParOf" srcId="{5D965EAE-3572-4887-BB25-ADB47E4A411A}" destId="{251065BD-EFCF-4FFD-8E74-F3ABE253459A}" srcOrd="2" destOrd="0" presId="urn:microsoft.com/office/officeart/2018/5/layout/IconCircleLabelList"/>
    <dgm:cxn modelId="{435276FE-A5FF-4537-88EA-D2136C9EB58B}" type="presParOf" srcId="{5D965EAE-3572-4887-BB25-ADB47E4A411A}" destId="{B6A5760E-A493-477A-8516-47DD8D54629B}" srcOrd="3" destOrd="0" presId="urn:microsoft.com/office/officeart/2018/5/layout/IconCircleLabelList"/>
    <dgm:cxn modelId="{535D1292-612D-4095-BF8E-90D9425A3C8D}" type="presParOf" srcId="{DBACB1BF-584D-47B4-96D7-70722C2EBC4C}" destId="{CB065B6F-9469-4947-938B-21EF41290434}" srcOrd="3" destOrd="0" presId="urn:microsoft.com/office/officeart/2018/5/layout/IconCircleLabelList"/>
    <dgm:cxn modelId="{80DD6B37-DECC-40FE-90AD-680642C5DAB8}" type="presParOf" srcId="{DBACB1BF-584D-47B4-96D7-70722C2EBC4C}" destId="{FFCC38D8-5B69-4053-8C4D-40B9FD2D27B6}" srcOrd="4" destOrd="0" presId="urn:microsoft.com/office/officeart/2018/5/layout/IconCircleLabelList"/>
    <dgm:cxn modelId="{1E974BDA-D414-41DC-88E3-25FCF4F2C60F}" type="presParOf" srcId="{FFCC38D8-5B69-4053-8C4D-40B9FD2D27B6}" destId="{2F8A59E7-7409-47BA-8FFB-CE009F21ECC0}" srcOrd="0" destOrd="0" presId="urn:microsoft.com/office/officeart/2018/5/layout/IconCircleLabelList"/>
    <dgm:cxn modelId="{55CF88CB-B058-49BA-BAA6-083437BB6F96}" type="presParOf" srcId="{FFCC38D8-5B69-4053-8C4D-40B9FD2D27B6}" destId="{94D658F2-CB41-4D68-83BA-7DD7B1D6A7BA}" srcOrd="1" destOrd="0" presId="urn:microsoft.com/office/officeart/2018/5/layout/IconCircleLabelList"/>
    <dgm:cxn modelId="{D55F3FFD-BE22-4A5A-8316-22C2CE6F4F7C}" type="presParOf" srcId="{FFCC38D8-5B69-4053-8C4D-40B9FD2D27B6}" destId="{B4CD5F87-3514-4AB0-8B19-CC5FF469D1FD}" srcOrd="2" destOrd="0" presId="urn:microsoft.com/office/officeart/2018/5/layout/IconCircleLabelList"/>
    <dgm:cxn modelId="{53C66834-E9FB-4861-83A9-F4AEBAAA1182}" type="presParOf" srcId="{FFCC38D8-5B69-4053-8C4D-40B9FD2D27B6}" destId="{A5889770-9D98-465B-8F81-A84A2D63054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BDC780-0A64-49B3-B35F-EB452CDB8F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C5CE74-9C3C-4D6D-B79B-AF4D40E1B89C}">
      <dgm:prSet/>
      <dgm:spPr/>
      <dgm:t>
        <a:bodyPr/>
        <a:lstStyle/>
        <a:p>
          <a:r>
            <a:rPr lang="en-US" b="0" i="0"/>
            <a:t>Data science continues to evolve as a field, offering innovative solutions to modern challenges</a:t>
          </a:r>
          <a:endParaRPr lang="en-US"/>
        </a:p>
      </dgm:t>
    </dgm:pt>
    <dgm:pt modelId="{D5FED936-F0A6-404F-8BDD-60C20CE7BC0F}" type="parTrans" cxnId="{EA080C37-2C50-454F-93BA-00409593D465}">
      <dgm:prSet/>
      <dgm:spPr/>
      <dgm:t>
        <a:bodyPr/>
        <a:lstStyle/>
        <a:p>
          <a:endParaRPr lang="en-US"/>
        </a:p>
      </dgm:t>
    </dgm:pt>
    <dgm:pt modelId="{8361B0AA-E4E3-4DDB-8EEC-FF4CA82D7B25}" type="sibTrans" cxnId="{EA080C37-2C50-454F-93BA-00409593D465}">
      <dgm:prSet/>
      <dgm:spPr/>
      <dgm:t>
        <a:bodyPr/>
        <a:lstStyle/>
        <a:p>
          <a:endParaRPr lang="en-US"/>
        </a:p>
      </dgm:t>
    </dgm:pt>
    <dgm:pt modelId="{16C74747-70C1-4588-BD3B-7392509B4C42}">
      <dgm:prSet/>
      <dgm:spPr/>
      <dgm:t>
        <a:bodyPr/>
        <a:lstStyle/>
        <a:p>
          <a:r>
            <a:rPr lang="en-US" b="0" i="0"/>
            <a:t>As more industries adopt data-driven approaches, the demand for skilled data scientists will only increase</a:t>
          </a:r>
          <a:endParaRPr lang="en-US"/>
        </a:p>
      </dgm:t>
    </dgm:pt>
    <dgm:pt modelId="{FBE4F155-061C-46FE-B923-B2470684B904}" type="parTrans" cxnId="{500E86E5-231F-4BDB-A5C8-B32396E1A043}">
      <dgm:prSet/>
      <dgm:spPr/>
      <dgm:t>
        <a:bodyPr/>
        <a:lstStyle/>
        <a:p>
          <a:endParaRPr lang="en-US"/>
        </a:p>
      </dgm:t>
    </dgm:pt>
    <dgm:pt modelId="{ED41AFE6-CCF3-43F4-9E23-DD74F047A197}" type="sibTrans" cxnId="{500E86E5-231F-4BDB-A5C8-B32396E1A043}">
      <dgm:prSet/>
      <dgm:spPr/>
      <dgm:t>
        <a:bodyPr/>
        <a:lstStyle/>
        <a:p>
          <a:endParaRPr lang="en-US"/>
        </a:p>
      </dgm:t>
    </dgm:pt>
    <dgm:pt modelId="{DDD092CE-7986-417A-9CB1-8AB0D85522AD}">
      <dgm:prSet/>
      <dgm:spPr/>
      <dgm:t>
        <a:bodyPr/>
        <a:lstStyle/>
        <a:p>
          <a:r>
            <a:rPr lang="en-US" b="0" i="0"/>
            <a:t>By leveraging data science, businesses can stay competitive, make smarter decisions, and better serve their customers in a rapidly changing world</a:t>
          </a:r>
          <a:endParaRPr lang="en-US"/>
        </a:p>
      </dgm:t>
    </dgm:pt>
    <dgm:pt modelId="{4EAB4A7E-CF1F-47B6-854F-4AF924537010}" type="parTrans" cxnId="{5B70AD59-DF6C-4DD6-9394-E14FD918CE2F}">
      <dgm:prSet/>
      <dgm:spPr/>
      <dgm:t>
        <a:bodyPr/>
        <a:lstStyle/>
        <a:p>
          <a:endParaRPr lang="en-US"/>
        </a:p>
      </dgm:t>
    </dgm:pt>
    <dgm:pt modelId="{11E1EA37-7F5D-4B65-BD8A-79116EEC6586}" type="sibTrans" cxnId="{5B70AD59-DF6C-4DD6-9394-E14FD918CE2F}">
      <dgm:prSet/>
      <dgm:spPr/>
      <dgm:t>
        <a:bodyPr/>
        <a:lstStyle/>
        <a:p>
          <a:endParaRPr lang="en-US"/>
        </a:p>
      </dgm:t>
    </dgm:pt>
    <dgm:pt modelId="{161E9D3F-F150-40B3-901B-B305B0FE2833}" type="pres">
      <dgm:prSet presAssocID="{1CBDC780-0A64-49B3-B35F-EB452CDB8FE9}" presName="root" presStyleCnt="0">
        <dgm:presLayoutVars>
          <dgm:dir/>
          <dgm:resizeHandles val="exact"/>
        </dgm:presLayoutVars>
      </dgm:prSet>
      <dgm:spPr/>
    </dgm:pt>
    <dgm:pt modelId="{41C58918-4680-4E47-B396-01C40BD6C324}" type="pres">
      <dgm:prSet presAssocID="{6FC5CE74-9C3C-4D6D-B79B-AF4D40E1B89C}" presName="compNode" presStyleCnt="0"/>
      <dgm:spPr/>
    </dgm:pt>
    <dgm:pt modelId="{280A959A-FB27-4519-9816-25FCEBADDFBB}" type="pres">
      <dgm:prSet presAssocID="{6FC5CE74-9C3C-4D6D-B79B-AF4D40E1B89C}" presName="bgRect" presStyleLbl="bgShp" presStyleIdx="0" presStyleCnt="3"/>
      <dgm:spPr/>
    </dgm:pt>
    <dgm:pt modelId="{D6F45FCC-1702-43DD-B6FD-BAB7DDE34029}" type="pres">
      <dgm:prSet presAssocID="{6FC5CE74-9C3C-4D6D-B79B-AF4D40E1B8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AF174CF-3746-4B04-82FA-85847FDB0CA2}" type="pres">
      <dgm:prSet presAssocID="{6FC5CE74-9C3C-4D6D-B79B-AF4D40E1B89C}" presName="spaceRect" presStyleCnt="0"/>
      <dgm:spPr/>
    </dgm:pt>
    <dgm:pt modelId="{C73D07CC-C2CE-4BFD-BAB6-27BFCD47AAA8}" type="pres">
      <dgm:prSet presAssocID="{6FC5CE74-9C3C-4D6D-B79B-AF4D40E1B89C}" presName="parTx" presStyleLbl="revTx" presStyleIdx="0" presStyleCnt="3">
        <dgm:presLayoutVars>
          <dgm:chMax val="0"/>
          <dgm:chPref val="0"/>
        </dgm:presLayoutVars>
      </dgm:prSet>
      <dgm:spPr/>
    </dgm:pt>
    <dgm:pt modelId="{BF535823-37A2-4527-A052-F06AE2493174}" type="pres">
      <dgm:prSet presAssocID="{8361B0AA-E4E3-4DDB-8EEC-FF4CA82D7B25}" presName="sibTrans" presStyleCnt="0"/>
      <dgm:spPr/>
    </dgm:pt>
    <dgm:pt modelId="{B9E0A7FD-4355-4BC7-A8B2-27D0969C95A6}" type="pres">
      <dgm:prSet presAssocID="{16C74747-70C1-4588-BD3B-7392509B4C42}" presName="compNode" presStyleCnt="0"/>
      <dgm:spPr/>
    </dgm:pt>
    <dgm:pt modelId="{95F64B4F-E7AC-4A4E-8482-C50767380BED}" type="pres">
      <dgm:prSet presAssocID="{16C74747-70C1-4588-BD3B-7392509B4C42}" presName="bgRect" presStyleLbl="bgShp" presStyleIdx="1" presStyleCnt="3"/>
      <dgm:spPr/>
    </dgm:pt>
    <dgm:pt modelId="{645E4DAB-9195-4D8D-8772-7D6EA605A08D}" type="pres">
      <dgm:prSet presAssocID="{16C74747-70C1-4588-BD3B-7392509B4C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DBE3463-DD00-4E15-BF29-34B113215C1B}" type="pres">
      <dgm:prSet presAssocID="{16C74747-70C1-4588-BD3B-7392509B4C42}" presName="spaceRect" presStyleCnt="0"/>
      <dgm:spPr/>
    </dgm:pt>
    <dgm:pt modelId="{4030AC0A-739A-40A2-9E50-508734FAD9D8}" type="pres">
      <dgm:prSet presAssocID="{16C74747-70C1-4588-BD3B-7392509B4C42}" presName="parTx" presStyleLbl="revTx" presStyleIdx="1" presStyleCnt="3">
        <dgm:presLayoutVars>
          <dgm:chMax val="0"/>
          <dgm:chPref val="0"/>
        </dgm:presLayoutVars>
      </dgm:prSet>
      <dgm:spPr/>
    </dgm:pt>
    <dgm:pt modelId="{62117B23-C9AE-460B-BAD5-E640E555E634}" type="pres">
      <dgm:prSet presAssocID="{ED41AFE6-CCF3-43F4-9E23-DD74F047A197}" presName="sibTrans" presStyleCnt="0"/>
      <dgm:spPr/>
    </dgm:pt>
    <dgm:pt modelId="{70C24533-458A-4B7D-B2F4-39222756734A}" type="pres">
      <dgm:prSet presAssocID="{DDD092CE-7986-417A-9CB1-8AB0D85522AD}" presName="compNode" presStyleCnt="0"/>
      <dgm:spPr/>
    </dgm:pt>
    <dgm:pt modelId="{53DC29F8-8E86-443A-A0CB-CBB3B3402058}" type="pres">
      <dgm:prSet presAssocID="{DDD092CE-7986-417A-9CB1-8AB0D85522AD}" presName="bgRect" presStyleLbl="bgShp" presStyleIdx="2" presStyleCnt="3"/>
      <dgm:spPr/>
    </dgm:pt>
    <dgm:pt modelId="{37DA4A4B-78FA-4514-89B0-DBFC49EFB801}" type="pres">
      <dgm:prSet presAssocID="{DDD092CE-7986-417A-9CB1-8AB0D85522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C7C7FF9-7C24-4DCA-B397-5185CB56E205}" type="pres">
      <dgm:prSet presAssocID="{DDD092CE-7986-417A-9CB1-8AB0D85522AD}" presName="spaceRect" presStyleCnt="0"/>
      <dgm:spPr/>
    </dgm:pt>
    <dgm:pt modelId="{FA930C4E-E4FE-4E77-BB63-4AE423118601}" type="pres">
      <dgm:prSet presAssocID="{DDD092CE-7986-417A-9CB1-8AB0D85522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A080C37-2C50-454F-93BA-00409593D465}" srcId="{1CBDC780-0A64-49B3-B35F-EB452CDB8FE9}" destId="{6FC5CE74-9C3C-4D6D-B79B-AF4D40E1B89C}" srcOrd="0" destOrd="0" parTransId="{D5FED936-F0A6-404F-8BDD-60C20CE7BC0F}" sibTransId="{8361B0AA-E4E3-4DDB-8EEC-FF4CA82D7B25}"/>
    <dgm:cxn modelId="{D6F17444-3E69-430D-A3E4-83C7B7BE4839}" type="presOf" srcId="{6FC5CE74-9C3C-4D6D-B79B-AF4D40E1B89C}" destId="{C73D07CC-C2CE-4BFD-BAB6-27BFCD47AAA8}" srcOrd="0" destOrd="0" presId="urn:microsoft.com/office/officeart/2018/2/layout/IconVerticalSolidList"/>
    <dgm:cxn modelId="{842E1647-D10B-4AAB-A98D-7853CA8C1ABA}" type="presOf" srcId="{DDD092CE-7986-417A-9CB1-8AB0D85522AD}" destId="{FA930C4E-E4FE-4E77-BB63-4AE423118601}" srcOrd="0" destOrd="0" presId="urn:microsoft.com/office/officeart/2018/2/layout/IconVerticalSolidList"/>
    <dgm:cxn modelId="{5B70AD59-DF6C-4DD6-9394-E14FD918CE2F}" srcId="{1CBDC780-0A64-49B3-B35F-EB452CDB8FE9}" destId="{DDD092CE-7986-417A-9CB1-8AB0D85522AD}" srcOrd="2" destOrd="0" parTransId="{4EAB4A7E-CF1F-47B6-854F-4AF924537010}" sibTransId="{11E1EA37-7F5D-4B65-BD8A-79116EEC6586}"/>
    <dgm:cxn modelId="{F38A79A0-9570-48E0-A258-47426DB21E8C}" type="presOf" srcId="{16C74747-70C1-4588-BD3B-7392509B4C42}" destId="{4030AC0A-739A-40A2-9E50-508734FAD9D8}" srcOrd="0" destOrd="0" presId="urn:microsoft.com/office/officeart/2018/2/layout/IconVerticalSolidList"/>
    <dgm:cxn modelId="{015C44DB-28EC-44A7-80D2-4815E8AC687C}" type="presOf" srcId="{1CBDC780-0A64-49B3-B35F-EB452CDB8FE9}" destId="{161E9D3F-F150-40B3-901B-B305B0FE2833}" srcOrd="0" destOrd="0" presId="urn:microsoft.com/office/officeart/2018/2/layout/IconVerticalSolidList"/>
    <dgm:cxn modelId="{500E86E5-231F-4BDB-A5C8-B32396E1A043}" srcId="{1CBDC780-0A64-49B3-B35F-EB452CDB8FE9}" destId="{16C74747-70C1-4588-BD3B-7392509B4C42}" srcOrd="1" destOrd="0" parTransId="{FBE4F155-061C-46FE-B923-B2470684B904}" sibTransId="{ED41AFE6-CCF3-43F4-9E23-DD74F047A197}"/>
    <dgm:cxn modelId="{25C3D356-F676-4A8A-91E0-B39A1E6726F7}" type="presParOf" srcId="{161E9D3F-F150-40B3-901B-B305B0FE2833}" destId="{41C58918-4680-4E47-B396-01C40BD6C324}" srcOrd="0" destOrd="0" presId="urn:microsoft.com/office/officeart/2018/2/layout/IconVerticalSolidList"/>
    <dgm:cxn modelId="{D8EBD4A1-47FE-465D-AFD0-7C380A8D7A45}" type="presParOf" srcId="{41C58918-4680-4E47-B396-01C40BD6C324}" destId="{280A959A-FB27-4519-9816-25FCEBADDFBB}" srcOrd="0" destOrd="0" presId="urn:microsoft.com/office/officeart/2018/2/layout/IconVerticalSolidList"/>
    <dgm:cxn modelId="{224F6725-683F-4FF5-BCA1-FCDE4EF4661F}" type="presParOf" srcId="{41C58918-4680-4E47-B396-01C40BD6C324}" destId="{D6F45FCC-1702-43DD-B6FD-BAB7DDE34029}" srcOrd="1" destOrd="0" presId="urn:microsoft.com/office/officeart/2018/2/layout/IconVerticalSolidList"/>
    <dgm:cxn modelId="{E87FA6BD-EF39-4F5D-8D20-8D67856D7B76}" type="presParOf" srcId="{41C58918-4680-4E47-B396-01C40BD6C324}" destId="{CAF174CF-3746-4B04-82FA-85847FDB0CA2}" srcOrd="2" destOrd="0" presId="urn:microsoft.com/office/officeart/2018/2/layout/IconVerticalSolidList"/>
    <dgm:cxn modelId="{A7DC725E-3712-4485-8163-2B89541177CD}" type="presParOf" srcId="{41C58918-4680-4E47-B396-01C40BD6C324}" destId="{C73D07CC-C2CE-4BFD-BAB6-27BFCD47AAA8}" srcOrd="3" destOrd="0" presId="urn:microsoft.com/office/officeart/2018/2/layout/IconVerticalSolidList"/>
    <dgm:cxn modelId="{26744A1A-4262-46BD-8AA5-C91F6F9B2EBE}" type="presParOf" srcId="{161E9D3F-F150-40B3-901B-B305B0FE2833}" destId="{BF535823-37A2-4527-A052-F06AE2493174}" srcOrd="1" destOrd="0" presId="urn:microsoft.com/office/officeart/2018/2/layout/IconVerticalSolidList"/>
    <dgm:cxn modelId="{63A0E26E-B2F8-4ADD-B539-9129FAB87926}" type="presParOf" srcId="{161E9D3F-F150-40B3-901B-B305B0FE2833}" destId="{B9E0A7FD-4355-4BC7-A8B2-27D0969C95A6}" srcOrd="2" destOrd="0" presId="urn:microsoft.com/office/officeart/2018/2/layout/IconVerticalSolidList"/>
    <dgm:cxn modelId="{AA553142-C469-404E-8E22-963FDD06A3C9}" type="presParOf" srcId="{B9E0A7FD-4355-4BC7-A8B2-27D0969C95A6}" destId="{95F64B4F-E7AC-4A4E-8482-C50767380BED}" srcOrd="0" destOrd="0" presId="urn:microsoft.com/office/officeart/2018/2/layout/IconVerticalSolidList"/>
    <dgm:cxn modelId="{7AAD9375-1396-4C90-8E8F-89B4BD2DC75C}" type="presParOf" srcId="{B9E0A7FD-4355-4BC7-A8B2-27D0969C95A6}" destId="{645E4DAB-9195-4D8D-8772-7D6EA605A08D}" srcOrd="1" destOrd="0" presId="urn:microsoft.com/office/officeart/2018/2/layout/IconVerticalSolidList"/>
    <dgm:cxn modelId="{2BE72FCD-AF29-41B3-9323-3CF50484BEC7}" type="presParOf" srcId="{B9E0A7FD-4355-4BC7-A8B2-27D0969C95A6}" destId="{6DBE3463-DD00-4E15-BF29-34B113215C1B}" srcOrd="2" destOrd="0" presId="urn:microsoft.com/office/officeart/2018/2/layout/IconVerticalSolidList"/>
    <dgm:cxn modelId="{E6D9B1F1-D003-4A4D-9031-0F743C3F2B43}" type="presParOf" srcId="{B9E0A7FD-4355-4BC7-A8B2-27D0969C95A6}" destId="{4030AC0A-739A-40A2-9E50-508734FAD9D8}" srcOrd="3" destOrd="0" presId="urn:microsoft.com/office/officeart/2018/2/layout/IconVerticalSolidList"/>
    <dgm:cxn modelId="{BB0B61FC-A450-4541-9BED-A626BD18B9AA}" type="presParOf" srcId="{161E9D3F-F150-40B3-901B-B305B0FE2833}" destId="{62117B23-C9AE-460B-BAD5-E640E555E634}" srcOrd="3" destOrd="0" presId="urn:microsoft.com/office/officeart/2018/2/layout/IconVerticalSolidList"/>
    <dgm:cxn modelId="{6CDCD478-EEF3-4B1E-9B77-DEAE2A4DFD11}" type="presParOf" srcId="{161E9D3F-F150-40B3-901B-B305B0FE2833}" destId="{70C24533-458A-4B7D-B2F4-39222756734A}" srcOrd="4" destOrd="0" presId="urn:microsoft.com/office/officeart/2018/2/layout/IconVerticalSolidList"/>
    <dgm:cxn modelId="{8F883F93-66A3-4153-BE6A-9D6654A6DB52}" type="presParOf" srcId="{70C24533-458A-4B7D-B2F4-39222756734A}" destId="{53DC29F8-8E86-443A-A0CB-CBB3B3402058}" srcOrd="0" destOrd="0" presId="urn:microsoft.com/office/officeart/2018/2/layout/IconVerticalSolidList"/>
    <dgm:cxn modelId="{2FA7C5F3-6E61-48AA-8939-E8C615EF33E8}" type="presParOf" srcId="{70C24533-458A-4B7D-B2F4-39222756734A}" destId="{37DA4A4B-78FA-4514-89B0-DBFC49EFB801}" srcOrd="1" destOrd="0" presId="urn:microsoft.com/office/officeart/2018/2/layout/IconVerticalSolidList"/>
    <dgm:cxn modelId="{60EC4C3F-F17E-4AE0-81E8-4A17BA187DB6}" type="presParOf" srcId="{70C24533-458A-4B7D-B2F4-39222756734A}" destId="{DC7C7FF9-7C24-4DCA-B397-5185CB56E205}" srcOrd="2" destOrd="0" presId="urn:microsoft.com/office/officeart/2018/2/layout/IconVerticalSolidList"/>
    <dgm:cxn modelId="{C39E6BD0-819C-49A4-9669-3E90B64BB23A}" type="presParOf" srcId="{70C24533-458A-4B7D-B2F4-39222756734A}" destId="{FA930C4E-E4FE-4E77-BB63-4AE4231186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96D0C-6FD6-4DB8-80FC-2E6B7EC36005}">
      <dsp:nvSpPr>
        <dsp:cNvPr id="0" name=""/>
        <dsp:cNvSpPr/>
      </dsp:nvSpPr>
      <dsp:spPr>
        <a:xfrm>
          <a:off x="0" y="343679"/>
          <a:ext cx="6104761" cy="15500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With the rise of big data, organizations increasingly rely on data science to drive business decisions</a:t>
          </a:r>
          <a:endParaRPr lang="en-US" sz="2200" kern="1200"/>
        </a:p>
      </dsp:txBody>
      <dsp:txXfrm>
        <a:off x="75666" y="419345"/>
        <a:ext cx="5953429" cy="1398698"/>
      </dsp:txXfrm>
    </dsp:sp>
    <dsp:sp modelId="{68438904-5BAD-46F4-9BA8-CE14EDB631C3}">
      <dsp:nvSpPr>
        <dsp:cNvPr id="0" name=""/>
        <dsp:cNvSpPr/>
      </dsp:nvSpPr>
      <dsp:spPr>
        <a:xfrm>
          <a:off x="0" y="1957069"/>
          <a:ext cx="6104761" cy="1550030"/>
        </a:xfrm>
        <a:prstGeom prst="roundRect">
          <a:avLst/>
        </a:prstGeom>
        <a:solidFill>
          <a:schemeClr val="accent2">
            <a:hueOff val="-762640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By utilizing data-driven insights, companies can enhance their operations, target specific customer needs, and optimize strategies</a:t>
          </a:r>
          <a:endParaRPr lang="en-US" sz="2200" kern="1200"/>
        </a:p>
      </dsp:txBody>
      <dsp:txXfrm>
        <a:off x="75666" y="2032735"/>
        <a:ext cx="5953429" cy="1398698"/>
      </dsp:txXfrm>
    </dsp:sp>
    <dsp:sp modelId="{551370A0-5E84-49F7-873B-DBD74DF077D5}">
      <dsp:nvSpPr>
        <dsp:cNvPr id="0" name=""/>
        <dsp:cNvSpPr/>
      </dsp:nvSpPr>
      <dsp:spPr>
        <a:xfrm>
          <a:off x="0" y="3570460"/>
          <a:ext cx="6104761" cy="1550030"/>
        </a:xfrm>
        <a:prstGeom prst="roundRect">
          <a:avLst/>
        </a:prstGeom>
        <a:solidFill>
          <a:schemeClr val="accent2">
            <a:hueOff val="-1525280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In sectors like healthcare, finance, and retail, data science has revolutionized traditional approaches by uncovering trends and predicting future outcomes more effectively</a:t>
          </a:r>
          <a:endParaRPr lang="en-US" sz="2200" kern="1200"/>
        </a:p>
      </dsp:txBody>
      <dsp:txXfrm>
        <a:off x="75666" y="3646126"/>
        <a:ext cx="5953429" cy="1398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8ACF2-843E-4969-8DE0-1FEB0E39B1A0}">
      <dsp:nvSpPr>
        <dsp:cNvPr id="0" name=""/>
        <dsp:cNvSpPr/>
      </dsp:nvSpPr>
      <dsp:spPr>
        <a:xfrm>
          <a:off x="1251" y="5835"/>
          <a:ext cx="4391693" cy="278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0394A-40EA-49E5-9785-5FFE1CFAAA49}">
      <dsp:nvSpPr>
        <dsp:cNvPr id="0" name=""/>
        <dsp:cNvSpPr/>
      </dsp:nvSpPr>
      <dsp:spPr>
        <a:xfrm>
          <a:off x="489217" y="469403"/>
          <a:ext cx="4391693" cy="278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Data scientists use a wide range of tools and techniques for data analysis, including programming languages like Python and R, data visualization tools like Tableau, and machine learning libraries like TensorFlow and Scikit-learn</a:t>
          </a:r>
          <a:endParaRPr lang="en-US" sz="2100" kern="1200"/>
        </a:p>
      </dsp:txBody>
      <dsp:txXfrm>
        <a:off x="570896" y="551082"/>
        <a:ext cx="4228335" cy="2625367"/>
      </dsp:txXfrm>
    </dsp:sp>
    <dsp:sp modelId="{940F3CA2-81BA-4692-A6BA-95939FA45A54}">
      <dsp:nvSpPr>
        <dsp:cNvPr id="0" name=""/>
        <dsp:cNvSpPr/>
      </dsp:nvSpPr>
      <dsp:spPr>
        <a:xfrm>
          <a:off x="5368876" y="5835"/>
          <a:ext cx="4391693" cy="278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4BA4C-DBA0-4132-BCEF-EDF34E55F842}">
      <dsp:nvSpPr>
        <dsp:cNvPr id="0" name=""/>
        <dsp:cNvSpPr/>
      </dsp:nvSpPr>
      <dsp:spPr>
        <a:xfrm>
          <a:off x="5856842" y="469403"/>
          <a:ext cx="4391693" cy="278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These tools enable data scientists to collect, clean, and model data, transforming raw information into valuable insights and predictions</a:t>
          </a:r>
          <a:endParaRPr lang="en-US" sz="2100" kern="1200"/>
        </a:p>
      </dsp:txBody>
      <dsp:txXfrm>
        <a:off x="5938521" y="551082"/>
        <a:ext cx="4228335" cy="2625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B7369-3432-4BD8-899D-15796CC816EF}">
      <dsp:nvSpPr>
        <dsp:cNvPr id="0" name=""/>
        <dsp:cNvSpPr/>
      </dsp:nvSpPr>
      <dsp:spPr>
        <a:xfrm>
          <a:off x="1128893" y="13474"/>
          <a:ext cx="1647000" cy="164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F0954-1552-4E7A-BF52-18321E3B615C}">
      <dsp:nvSpPr>
        <dsp:cNvPr id="0" name=""/>
        <dsp:cNvSpPr/>
      </dsp:nvSpPr>
      <dsp:spPr>
        <a:xfrm>
          <a:off x="1479893" y="364474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C5724-1C75-42B4-BC6A-E3D2352147AD}">
      <dsp:nvSpPr>
        <dsp:cNvPr id="0" name=""/>
        <dsp:cNvSpPr/>
      </dsp:nvSpPr>
      <dsp:spPr>
        <a:xfrm>
          <a:off x="602393" y="2173474"/>
          <a:ext cx="2700000" cy="1077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Machine learning is a critical component of data science</a:t>
          </a:r>
          <a:endParaRPr lang="en-US" sz="1100" kern="1200"/>
        </a:p>
      </dsp:txBody>
      <dsp:txXfrm>
        <a:off x="602393" y="2173474"/>
        <a:ext cx="2700000" cy="1077015"/>
      </dsp:txXfrm>
    </dsp:sp>
    <dsp:sp modelId="{7E7B8890-BB7A-4901-A6D2-63DAB5E1A82F}">
      <dsp:nvSpPr>
        <dsp:cNvPr id="0" name=""/>
        <dsp:cNvSpPr/>
      </dsp:nvSpPr>
      <dsp:spPr>
        <a:xfrm>
          <a:off x="4301393" y="13474"/>
          <a:ext cx="1647000" cy="1647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A13CA-0ED1-43D2-AC24-9849CC5A7213}">
      <dsp:nvSpPr>
        <dsp:cNvPr id="0" name=""/>
        <dsp:cNvSpPr/>
      </dsp:nvSpPr>
      <dsp:spPr>
        <a:xfrm>
          <a:off x="4652393" y="364474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5760E-A493-477A-8516-47DD8D54629B}">
      <dsp:nvSpPr>
        <dsp:cNvPr id="0" name=""/>
        <dsp:cNvSpPr/>
      </dsp:nvSpPr>
      <dsp:spPr>
        <a:xfrm>
          <a:off x="3774893" y="2173474"/>
          <a:ext cx="2700000" cy="1077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It involves the development of algorithms that allow computers to learn from data and improve their performance over time without explicit programming</a:t>
          </a:r>
          <a:endParaRPr lang="en-US" sz="1100" kern="1200"/>
        </a:p>
      </dsp:txBody>
      <dsp:txXfrm>
        <a:off x="3774893" y="2173474"/>
        <a:ext cx="2700000" cy="1077015"/>
      </dsp:txXfrm>
    </dsp:sp>
    <dsp:sp modelId="{2F8A59E7-7409-47BA-8FFB-CE009F21ECC0}">
      <dsp:nvSpPr>
        <dsp:cNvPr id="0" name=""/>
        <dsp:cNvSpPr/>
      </dsp:nvSpPr>
      <dsp:spPr>
        <a:xfrm>
          <a:off x="7473893" y="13474"/>
          <a:ext cx="1647000" cy="1647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658F2-CB41-4D68-83BA-7DD7B1D6A7BA}">
      <dsp:nvSpPr>
        <dsp:cNvPr id="0" name=""/>
        <dsp:cNvSpPr/>
      </dsp:nvSpPr>
      <dsp:spPr>
        <a:xfrm>
          <a:off x="7824893" y="364474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89770-9D98-465B-8F81-A84A2D630543}">
      <dsp:nvSpPr>
        <dsp:cNvPr id="0" name=""/>
        <dsp:cNvSpPr/>
      </dsp:nvSpPr>
      <dsp:spPr>
        <a:xfrm>
          <a:off x="6947393" y="2173474"/>
          <a:ext cx="2700000" cy="1077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Machine learning models are widely used in areas such as recommendation systems, image recognition, and natural language processing to provide automated solutions to complex problems</a:t>
          </a:r>
          <a:endParaRPr lang="en-US" sz="1100" kern="1200"/>
        </a:p>
      </dsp:txBody>
      <dsp:txXfrm>
        <a:off x="6947393" y="2173474"/>
        <a:ext cx="2700000" cy="10770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A959A-FB27-4519-9816-25FCEBADDFBB}">
      <dsp:nvSpPr>
        <dsp:cNvPr id="0" name=""/>
        <dsp:cNvSpPr/>
      </dsp:nvSpPr>
      <dsp:spPr>
        <a:xfrm>
          <a:off x="0" y="667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45FCC-1702-43DD-B6FD-BAB7DDE34029}">
      <dsp:nvSpPr>
        <dsp:cNvPr id="0" name=""/>
        <dsp:cNvSpPr/>
      </dsp:nvSpPr>
      <dsp:spPr>
        <a:xfrm>
          <a:off x="472145" y="351849"/>
          <a:ext cx="858445" cy="85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D07CC-C2CE-4BFD-BAB6-27BFCD47AAA8}">
      <dsp:nvSpPr>
        <dsp:cNvPr id="0" name=""/>
        <dsp:cNvSpPr/>
      </dsp:nvSpPr>
      <dsp:spPr>
        <a:xfrm>
          <a:off x="1802735" y="667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Data science continues to evolve as a field, offering innovative solutions to modern challenges</a:t>
          </a:r>
          <a:endParaRPr lang="en-US" sz="1700" kern="1200"/>
        </a:p>
      </dsp:txBody>
      <dsp:txXfrm>
        <a:off x="1802735" y="667"/>
        <a:ext cx="4302025" cy="1560810"/>
      </dsp:txXfrm>
    </dsp:sp>
    <dsp:sp modelId="{95F64B4F-E7AC-4A4E-8482-C50767380BED}">
      <dsp:nvSpPr>
        <dsp:cNvPr id="0" name=""/>
        <dsp:cNvSpPr/>
      </dsp:nvSpPr>
      <dsp:spPr>
        <a:xfrm>
          <a:off x="0" y="1951679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E4DAB-9195-4D8D-8772-7D6EA605A08D}">
      <dsp:nvSpPr>
        <dsp:cNvPr id="0" name=""/>
        <dsp:cNvSpPr/>
      </dsp:nvSpPr>
      <dsp:spPr>
        <a:xfrm>
          <a:off x="472145" y="2302862"/>
          <a:ext cx="858445" cy="85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0AC0A-739A-40A2-9E50-508734FAD9D8}">
      <dsp:nvSpPr>
        <dsp:cNvPr id="0" name=""/>
        <dsp:cNvSpPr/>
      </dsp:nvSpPr>
      <dsp:spPr>
        <a:xfrm>
          <a:off x="1802735" y="1951679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As more industries adopt data-driven approaches, the demand for skilled data scientists will only increase</a:t>
          </a:r>
          <a:endParaRPr lang="en-US" sz="1700" kern="1200"/>
        </a:p>
      </dsp:txBody>
      <dsp:txXfrm>
        <a:off x="1802735" y="1951679"/>
        <a:ext cx="4302025" cy="1560810"/>
      </dsp:txXfrm>
    </dsp:sp>
    <dsp:sp modelId="{53DC29F8-8E86-443A-A0CB-CBB3B3402058}">
      <dsp:nvSpPr>
        <dsp:cNvPr id="0" name=""/>
        <dsp:cNvSpPr/>
      </dsp:nvSpPr>
      <dsp:spPr>
        <a:xfrm>
          <a:off x="0" y="3902692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A4A4B-78FA-4514-89B0-DBFC49EFB801}">
      <dsp:nvSpPr>
        <dsp:cNvPr id="0" name=""/>
        <dsp:cNvSpPr/>
      </dsp:nvSpPr>
      <dsp:spPr>
        <a:xfrm>
          <a:off x="472145" y="4253875"/>
          <a:ext cx="858445" cy="85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30C4E-E4FE-4E77-BB63-4AE423118601}">
      <dsp:nvSpPr>
        <dsp:cNvPr id="0" name=""/>
        <dsp:cNvSpPr/>
      </dsp:nvSpPr>
      <dsp:spPr>
        <a:xfrm>
          <a:off x="1802735" y="3902692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By leveraging data science, businesses can stay competitive, make smarter decisions, and better serve their customers in a rapidly changing world</a:t>
          </a:r>
          <a:endParaRPr lang="en-US" sz="1700" kern="1200"/>
        </a:p>
      </dsp:txBody>
      <dsp:txXfrm>
        <a:off x="1802735" y="3902692"/>
        <a:ext cx="4302025" cy="1560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8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89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59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32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0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6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48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7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3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Introduction to Data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F6643-16AF-8176-0579-1105E868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15" r="39825" b="-3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Data science is a multidisciplinary field that blends mathematics, statistics, and computer science to extract knowledge and insights from structured and unstructured data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goal of data science is to analyze large amounts of data to identify patterns, make predictions, and derive actionable insights for informed decision-making in various industries</a:t>
            </a:r>
          </a:p>
        </p:txBody>
      </p:sp>
      <p:pic>
        <p:nvPicPr>
          <p:cNvPr id="6" name="Picture 5" descr="Model of atoms">
            <a:extLst>
              <a:ext uri="{FF2B5EF4-FFF2-40B4-BE49-F238E27FC236}">
                <a16:creationId xmlns:a16="http://schemas.microsoft.com/office/drawing/2014/main" id="{48A5E775-80AB-A71D-85D5-D0382B81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84" r="16722" b="7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8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Importance of Data Science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07050C4-8CD3-DDDE-2A8F-DE7421DED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669450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60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Data Science Tools and Techniques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7BBEE32-C008-6213-124C-89E8CACA9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336953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20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Machine Learning in Data Science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EAE45AB-43BC-2EDF-15AD-E82DBD15F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741758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88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71FE421-FA5C-89BB-31EA-053582D7C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586612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99270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E2D36"/>
      </a:dk2>
      <a:lt2>
        <a:srgbClr val="E2E8E2"/>
      </a:lt2>
      <a:accent1>
        <a:srgbClr val="C34DBF"/>
      </a:accent1>
      <a:accent2>
        <a:srgbClr val="853BB1"/>
      </a:accent2>
      <a:accent3>
        <a:srgbClr val="654DC3"/>
      </a:accent3>
      <a:accent4>
        <a:srgbClr val="3B54B1"/>
      </a:accent4>
      <a:accent5>
        <a:srgbClr val="4D97C3"/>
      </a:accent5>
      <a:accent6>
        <a:srgbClr val="3BB1AC"/>
      </a:accent6>
      <a:hlink>
        <a:srgbClr val="3F7A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PunchcardVTI</vt:lpstr>
      <vt:lpstr>Introduction to Data Science</vt:lpstr>
      <vt:lpstr>PowerPoint Presentation</vt:lpstr>
      <vt:lpstr>Importance of Data Science</vt:lpstr>
      <vt:lpstr>Data Science Tools and Techniques</vt:lpstr>
      <vt:lpstr>Machine Learning in Data Science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4</cp:revision>
  <dcterms:created xsi:type="dcterms:W3CDTF">2024-10-11T11:31:42Z</dcterms:created>
  <dcterms:modified xsi:type="dcterms:W3CDTF">2024-10-11T11:32:47Z</dcterms:modified>
</cp:coreProperties>
</file>