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codecademy.com/" TargetMode="External"/><Relationship Id="rId3" Type="http://schemas.openxmlformats.org/officeDocument/2006/relationships/hyperlink" Target="https://www.khanacademy.org/" TargetMode="External"/><Relationship Id="rId4" Type="http://schemas.openxmlformats.org/officeDocument/2006/relationships/hyperlink" Target="https://www.techcrunch.com/" TargetMode="External"/><Relationship Id="rId5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07262"/>
            <a:ext cx="5918835" cy="291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38860">
              <a:lnSpc>
                <a:spcPct val="110200"/>
              </a:lnSpc>
              <a:spcBef>
                <a:spcPts val="100"/>
              </a:spcBef>
            </a:pPr>
            <a:r>
              <a:rPr dirty="0" sz="2000" spc="-10">
                <a:latin typeface="Arial MT"/>
                <a:cs typeface="Arial MT"/>
              </a:rPr>
              <a:t>Welcome </a:t>
            </a:r>
            <a:r>
              <a:rPr dirty="0" sz="2000" spc="-5">
                <a:latin typeface="Arial MT"/>
                <a:cs typeface="Arial MT"/>
              </a:rPr>
              <a:t>to the Amazing </a:t>
            </a:r>
            <a:r>
              <a:rPr dirty="0" sz="2000" spc="-15">
                <a:latin typeface="Arial MT"/>
                <a:cs typeface="Arial MT"/>
              </a:rPr>
              <a:t>World </a:t>
            </a:r>
            <a:r>
              <a:rPr dirty="0" sz="2000" spc="-5">
                <a:latin typeface="Arial MT"/>
                <a:cs typeface="Arial MT"/>
              </a:rPr>
              <a:t>of Random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Knowledge!</a:t>
            </a:r>
            <a:endParaRPr sz="2000">
              <a:latin typeface="Arial MT"/>
              <a:cs typeface="Arial MT"/>
            </a:endParaRPr>
          </a:p>
          <a:p>
            <a:pPr marL="12700" marR="214629">
              <a:lnSpc>
                <a:spcPct val="110200"/>
              </a:lnSpc>
              <a:spcBef>
                <a:spcPts val="1365"/>
              </a:spcBef>
            </a:pPr>
            <a:r>
              <a:rPr dirty="0" sz="1100" spc="-5">
                <a:latin typeface="Arial MT"/>
                <a:cs typeface="Arial MT"/>
              </a:rPr>
              <a:t>In this brief document, you'll explore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bit of everything: from insightful resources to fun facts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data, all packed into one page. Enjoy!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Fun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Fact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Day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1290"/>
              </a:spcBef>
            </a:pPr>
            <a:r>
              <a:rPr dirty="0" sz="1100" spc="-5">
                <a:latin typeface="Arial MT"/>
                <a:cs typeface="Arial MT"/>
              </a:rPr>
              <a:t>Did you know that honey never spoils? Archaeologists have found honey pots in ancient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Egyptian tombs that are over 3,000 years old and still perfectly edible! Honey's unique chemical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composition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gives it this remarkable preservative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power.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 marL="12700" marR="135890">
              <a:lnSpc>
                <a:spcPct val="110200"/>
              </a:lnSpc>
              <a:tabLst>
                <a:tab pos="2580640" algn="l"/>
              </a:tabLst>
            </a:pPr>
            <a:r>
              <a:rPr dirty="0" sz="1100" spc="-400">
                <a:latin typeface="SimSun-ExtB"/>
                <a:cs typeface="SimSun-ExtB"/>
              </a:rPr>
              <a:t>fहǎदk</a:t>
            </a:r>
            <a:r>
              <a:rPr dirty="0" sz="1100" spc="-240">
                <a:latin typeface="SimSun-ExtB"/>
                <a:cs typeface="SimSun-ExtB"/>
              </a:rPr>
              <a:t> </a:t>
            </a:r>
            <a:r>
              <a:rPr dirty="0" sz="1100" spc="-340">
                <a:latin typeface="SimSun-ExtB"/>
                <a:cs typeface="SimSun-ExtB"/>
              </a:rPr>
              <a:t>म</a:t>
            </a:r>
            <a:r>
              <a:rPr dirty="0" sz="1100" spc="350">
                <a:latin typeface="SimSun-ExtB"/>
                <a:cs typeface="SimSun-ExtB"/>
              </a:rPr>
              <a:t> </a:t>
            </a:r>
            <a:r>
              <a:rPr dirty="0" sz="1100" spc="-375">
                <a:latin typeface="SimSun-ExtB"/>
                <a:cs typeface="SimSun-ExtB"/>
              </a:rPr>
              <a:t>वाRय</a:t>
            </a:r>
            <a:r>
              <a:rPr dirty="0" sz="1100" spc="-245">
                <a:latin typeface="SimSun-ExtB"/>
                <a:cs typeface="SimSun-ExtB"/>
              </a:rPr>
              <a:t> </a:t>
            </a:r>
            <a:r>
              <a:rPr dirty="0" sz="1100" spc="-215">
                <a:latin typeface="SimSun-ExtB"/>
                <a:cs typeface="SimSun-ExtB"/>
              </a:rPr>
              <a:t>fलखने</a:t>
            </a:r>
            <a:r>
              <a:rPr dirty="0" sz="1100" spc="-240">
                <a:latin typeface="SimSun-ExtB"/>
                <a:cs typeface="SimSun-ExtB"/>
              </a:rPr>
              <a:t> </a:t>
            </a:r>
            <a:r>
              <a:rPr dirty="0" sz="1100" spc="-250">
                <a:latin typeface="SimSun-ExtB"/>
                <a:cs typeface="SimSun-ExtB"/>
              </a:rPr>
              <a:t>के</a:t>
            </a:r>
            <a:r>
              <a:rPr dirty="0" sz="1100" spc="20">
                <a:latin typeface="SimSun-ExtB"/>
                <a:cs typeface="SimSun-ExtB"/>
              </a:rPr>
              <a:t> </a:t>
            </a:r>
            <a:r>
              <a:rPr dirty="0" sz="1100" spc="-240">
                <a:latin typeface="SimSun-ExtB"/>
                <a:cs typeface="SimSun-ExtB"/>
              </a:rPr>
              <a:t>fलए</a:t>
            </a:r>
            <a:r>
              <a:rPr dirty="0" sz="1100" spc="-240">
                <a:latin typeface="Arial MT"/>
                <a:cs typeface="Arial MT"/>
              </a:rPr>
              <a:t>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05">
                <a:latin typeface="SimSun-ExtB"/>
                <a:cs typeface="SimSun-ExtB"/>
              </a:rPr>
              <a:t>श</a:t>
            </a:r>
            <a:r>
              <a:rPr dirty="0" sz="1100" spc="-60">
                <a:latin typeface="SimSun-ExtB"/>
                <a:cs typeface="SimSun-ExtB"/>
              </a:rPr>
              <a:t> </a:t>
            </a:r>
            <a:r>
              <a:rPr dirty="0" sz="1100" spc="-475">
                <a:latin typeface="SimSun-ExtB"/>
                <a:cs typeface="SimSun-ExtB"/>
              </a:rPr>
              <a:t>द</a:t>
            </a:r>
            <a:r>
              <a:rPr dirty="0" sz="1100" spc="55">
                <a:latin typeface="SimSun-ExtB"/>
                <a:cs typeface="SimSun-ExtB"/>
              </a:rPr>
              <a:t> </a:t>
            </a:r>
            <a:r>
              <a:rPr dirty="0" sz="1100" spc="-530">
                <a:latin typeface="SimSun-ExtB"/>
                <a:cs typeface="SimSun-ExtB"/>
              </a:rPr>
              <a:t>का</a:t>
            </a:r>
            <a:r>
              <a:rPr dirty="0" sz="1100" spc="-240">
                <a:latin typeface="SimSun-ExtB"/>
                <a:cs typeface="SimSun-ExtB"/>
              </a:rPr>
              <a:t> </a:t>
            </a:r>
            <a:r>
              <a:rPr dirty="0" sz="1100" spc="-635">
                <a:latin typeface="SimSun-ExtB"/>
                <a:cs typeface="SimSun-ExtB"/>
              </a:rPr>
              <a:t>साथक	</a:t>
            </a:r>
            <a:r>
              <a:rPr dirty="0" sz="1100" spc="-200">
                <a:latin typeface="SimSun-ExtB"/>
                <a:cs typeface="SimSun-ExtB"/>
              </a:rPr>
              <a:t>मेल </a:t>
            </a:r>
            <a:r>
              <a:rPr dirty="0" sz="1100" spc="-505">
                <a:latin typeface="SimSun-ExtB"/>
                <a:cs typeface="SimSun-ExtB"/>
              </a:rPr>
              <a:t>करना</a:t>
            </a:r>
            <a:r>
              <a:rPr dirty="0" sz="1100" spc="-500">
                <a:latin typeface="SimSun-ExtB"/>
                <a:cs typeface="SimSun-ExtB"/>
              </a:rPr>
              <a:t> </a:t>
            </a:r>
            <a:r>
              <a:rPr dirty="0" sz="1100" spc="-630">
                <a:latin typeface="SimSun-ExtB"/>
                <a:cs typeface="SimSun-ExtB"/>
              </a:rPr>
              <a:t>होता</a:t>
            </a:r>
            <a:r>
              <a:rPr dirty="0" sz="1100" spc="-245">
                <a:latin typeface="SimSun-ExtB"/>
                <a:cs typeface="SimSun-ExtB"/>
              </a:rPr>
              <a:t> </a:t>
            </a:r>
            <a:r>
              <a:rPr dirty="0" sz="1100" spc="-535">
                <a:latin typeface="SimSun-ExtB"/>
                <a:cs typeface="SimSun-ExtB"/>
              </a:rPr>
              <a:t>है</a:t>
            </a:r>
            <a:r>
              <a:rPr dirty="0" sz="1100" spc="-535">
                <a:latin typeface="Arial MT"/>
                <a:cs typeface="Arial MT"/>
              </a:rPr>
              <a:t>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75">
                <a:latin typeface="SimSun-ExtB"/>
                <a:cs typeface="SimSun-ExtB"/>
              </a:rPr>
              <a:t>वाRय </a:t>
            </a:r>
            <a:r>
              <a:rPr dirty="0" sz="1100" spc="-250">
                <a:latin typeface="SimSun-ExtB"/>
                <a:cs typeface="SimSun-ExtB"/>
              </a:rPr>
              <a:t>के</a:t>
            </a:r>
            <a:r>
              <a:rPr dirty="0" sz="1100" spc="-245">
                <a:latin typeface="SimSun-ExtB"/>
                <a:cs typeface="SimSun-ExtB"/>
              </a:rPr>
              <a:t> ज़ </a:t>
            </a:r>
            <a:r>
              <a:rPr dirty="0" sz="1100" spc="-515">
                <a:latin typeface="SimSun-ExtB"/>
                <a:cs typeface="SimSun-ExtB"/>
              </a:rPr>
              <a:t>रए</a:t>
            </a:r>
            <a:r>
              <a:rPr dirty="0" sz="1100" spc="-509">
                <a:latin typeface="SimSun-ExtB"/>
                <a:cs typeface="SimSun-ExtB"/>
              </a:rPr>
              <a:t> </a:t>
            </a:r>
            <a:r>
              <a:rPr dirty="0" sz="1100" spc="-400">
                <a:latin typeface="SimSun-ExtB"/>
                <a:cs typeface="SimSun-ExtB"/>
              </a:rPr>
              <a:t>हम</a:t>
            </a:r>
            <a:r>
              <a:rPr dirty="0" sz="1100" spc="-395">
                <a:latin typeface="SimSun-ExtB"/>
                <a:cs typeface="SimSun-ExtB"/>
              </a:rPr>
              <a:t> fकसी</a:t>
            </a:r>
            <a:r>
              <a:rPr dirty="0" sz="1100" spc="-390">
                <a:latin typeface="SimSun-ExtB"/>
                <a:cs typeface="SimSun-ExtB"/>
              </a:rPr>
              <a:t> </a:t>
            </a:r>
            <a:r>
              <a:rPr dirty="0" sz="1100" spc="-155">
                <a:latin typeface="SimSun-ExtB"/>
                <a:cs typeface="SimSun-ExtB"/>
              </a:rPr>
              <a:t>से </a:t>
            </a:r>
            <a:r>
              <a:rPr dirty="0" sz="1100" spc="-785">
                <a:latin typeface="SimSun-ExtB"/>
                <a:cs typeface="SimSun-ExtB"/>
              </a:rPr>
              <a:t>बातचीत </a:t>
            </a:r>
            <a:r>
              <a:rPr dirty="0" sz="1100" spc="-535">
                <a:latin typeface="SimSun-ExtB"/>
                <a:cs typeface="SimSun-ExtB"/>
              </a:rPr>
              <a:t> </a:t>
            </a:r>
            <a:r>
              <a:rPr dirty="0" sz="1100" spc="-245">
                <a:latin typeface="SimSun-ExtB"/>
                <a:cs typeface="SimSun-ExtB"/>
              </a:rPr>
              <a:t>क</a:t>
            </a:r>
            <a:r>
              <a:rPr dirty="0" sz="1100" spc="-440">
                <a:latin typeface="SimSun-ExtB"/>
                <a:cs typeface="SimSun-ExtB"/>
              </a:rPr>
              <a:t>र </a:t>
            </a:r>
            <a:r>
              <a:rPr dirty="0" sz="1100" spc="-305">
                <a:latin typeface="SimSun-ExtB"/>
                <a:cs typeface="SimSun-ExtB"/>
              </a:rPr>
              <a:t>स</a:t>
            </a:r>
            <a:r>
              <a:rPr dirty="0" sz="1100" spc="-245">
                <a:latin typeface="SimSun-ExtB"/>
                <a:cs typeface="SimSun-ExtB"/>
              </a:rPr>
              <a:t>क</a:t>
            </a:r>
            <a:r>
              <a:rPr dirty="0" sz="1100" spc="-370">
                <a:latin typeface="SimSun-ExtB"/>
                <a:cs typeface="SimSun-ExtB"/>
              </a:rPr>
              <a:t>त</a:t>
            </a:r>
            <a:r>
              <a:rPr dirty="0" sz="1100">
                <a:latin typeface="SimSun-ExtB"/>
                <a:cs typeface="SimSun-ExtB"/>
              </a:rPr>
              <a:t>े</a:t>
            </a:r>
            <a:r>
              <a:rPr dirty="0" sz="1100" spc="-250">
                <a:latin typeface="SimSun-ExtB"/>
                <a:cs typeface="SimSun-ExtB"/>
              </a:rPr>
              <a:t> </a:t>
            </a:r>
            <a:r>
              <a:rPr dirty="0" sz="1100" spc="-515">
                <a:latin typeface="SimSun-ExtB"/>
                <a:cs typeface="SimSun-ExtB"/>
              </a:rPr>
              <a:t>ह</a:t>
            </a:r>
            <a:r>
              <a:rPr dirty="0" sz="1100" spc="-535">
                <a:latin typeface="SimSun-ExtB"/>
                <a:cs typeface="SimSun-ExtB"/>
              </a:rPr>
              <a:t> </a:t>
            </a:r>
            <a:r>
              <a:rPr dirty="0" sz="1100">
                <a:latin typeface="Arial MT"/>
                <a:cs typeface="Arial MT"/>
              </a:rPr>
              <a:t>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5">
                <a:latin typeface="SimSun-ExtB"/>
                <a:cs typeface="SimSun-ExtB"/>
              </a:rPr>
              <a:t>स</a:t>
            </a:r>
            <a:r>
              <a:rPr dirty="0" sz="1100" spc="-590">
                <a:latin typeface="SimSun-ExtB"/>
                <a:cs typeface="SimSun-ExtB"/>
              </a:rPr>
              <a:t>र</a:t>
            </a:r>
            <a:r>
              <a:rPr dirty="0" sz="1100" spc="-300">
                <a:latin typeface="SimSun-ExtB"/>
                <a:cs typeface="SimSun-ExtB"/>
              </a:rPr>
              <a:t>ल</a:t>
            </a:r>
            <a:r>
              <a:rPr dirty="0" sz="1100" spc="-250">
                <a:latin typeface="SimSun-ExtB"/>
                <a:cs typeface="SimSun-ExtB"/>
              </a:rPr>
              <a:t> </a:t>
            </a:r>
            <a:r>
              <a:rPr dirty="0" sz="1100" spc="-450">
                <a:latin typeface="SimSun-ExtB"/>
                <a:cs typeface="SimSun-ExtB"/>
              </a:rPr>
              <a:t>व</a:t>
            </a:r>
            <a:r>
              <a:rPr dirty="0" sz="1100" spc="-819">
                <a:latin typeface="SimSun-ExtB"/>
                <a:cs typeface="SimSun-ExtB"/>
              </a:rPr>
              <a:t>ा</a:t>
            </a:r>
            <a:r>
              <a:rPr dirty="0" sz="1100" spc="130">
                <a:latin typeface="SimSun-ExtB"/>
                <a:cs typeface="SimSun-ExtB"/>
              </a:rPr>
              <a:t>R</a:t>
            </a:r>
            <a:r>
              <a:rPr dirty="0" sz="1100" spc="-355">
                <a:latin typeface="SimSun-ExtB"/>
                <a:cs typeface="SimSun-ExtB"/>
              </a:rPr>
              <a:t>य</a:t>
            </a:r>
            <a:r>
              <a:rPr dirty="0" sz="1100" spc="-250">
                <a:latin typeface="SimSun-ExtB"/>
                <a:cs typeface="SimSun-ExtB"/>
              </a:rPr>
              <a:t> </a:t>
            </a:r>
            <a:r>
              <a:rPr dirty="0" sz="1100" spc="-340">
                <a:latin typeface="SimSun-ExtB"/>
                <a:cs typeface="SimSun-ExtB"/>
              </a:rPr>
              <a:t>म</a:t>
            </a:r>
            <a:r>
              <a:rPr dirty="0" sz="1100">
                <a:latin typeface="SimSun-ExtB"/>
                <a:cs typeface="SimSun-ExtB"/>
              </a:rPr>
              <a:t> </a:t>
            </a:r>
            <a:r>
              <a:rPr dirty="0" sz="1100" spc="-210">
                <a:latin typeface="SimSun-ExtB"/>
                <a:cs typeface="SimSun-ExtB"/>
              </a:rPr>
              <a:t> </a:t>
            </a:r>
            <a:r>
              <a:rPr dirty="0" sz="1100" spc="-375">
                <a:latin typeface="SimSun-ExtB"/>
                <a:cs typeface="SimSun-ExtB"/>
              </a:rPr>
              <a:t>त</a:t>
            </a:r>
            <a:r>
              <a:rPr dirty="0" sz="1100" spc="-819">
                <a:latin typeface="SimSun-ExtB"/>
                <a:cs typeface="SimSun-ExtB"/>
              </a:rPr>
              <a:t>ी</a:t>
            </a:r>
            <a:r>
              <a:rPr dirty="0" sz="1100" spc="-355">
                <a:latin typeface="SimSun-ExtB"/>
                <a:cs typeface="SimSun-ExtB"/>
              </a:rPr>
              <a:t>न</a:t>
            </a:r>
            <a:r>
              <a:rPr dirty="0" sz="1100" spc="-250">
                <a:latin typeface="SimSun-ExtB"/>
                <a:cs typeface="SimSun-ExtB"/>
              </a:rPr>
              <a:t> </a:t>
            </a:r>
            <a:r>
              <a:rPr dirty="0" sz="1100" spc="-245">
                <a:latin typeface="SimSun-ExtB"/>
                <a:cs typeface="SimSun-ExtB"/>
              </a:rPr>
              <a:t>ज़</a:t>
            </a:r>
            <a:r>
              <a:rPr dirty="0" sz="1100" spc="160">
                <a:latin typeface="SimSun-ExtB"/>
                <a:cs typeface="SimSun-ExtB"/>
              </a:rPr>
              <a:t> </a:t>
            </a:r>
            <a:r>
              <a:rPr dirty="0" sz="1100" spc="-590">
                <a:latin typeface="SimSun-ExtB"/>
                <a:cs typeface="SimSun-ExtB"/>
              </a:rPr>
              <a:t>र</a:t>
            </a:r>
            <a:r>
              <a:rPr dirty="0" sz="1100" spc="-265">
                <a:latin typeface="SimSun-ExtB"/>
                <a:cs typeface="SimSun-ExtB"/>
              </a:rPr>
              <a:t>k</a:t>
            </a:r>
            <a:r>
              <a:rPr dirty="0" sz="1100" spc="-245">
                <a:latin typeface="SimSun-ExtB"/>
                <a:cs typeface="SimSun-ExtB"/>
              </a:rPr>
              <a:t> </a:t>
            </a:r>
            <a:r>
              <a:rPr dirty="0" sz="1100" spc="-375">
                <a:latin typeface="SimSun-ExtB"/>
                <a:cs typeface="SimSun-ExtB"/>
              </a:rPr>
              <a:t>त</a:t>
            </a:r>
            <a:r>
              <a:rPr dirty="0" sz="1100" spc="-75">
                <a:latin typeface="SimSun-ExtB"/>
                <a:cs typeface="SimSun-ExtB"/>
              </a:rPr>
              <a:t> </a:t>
            </a:r>
            <a:r>
              <a:rPr dirty="0" sz="1100" spc="-445">
                <a:latin typeface="SimSun-ExtB"/>
                <a:cs typeface="SimSun-ExtB"/>
              </a:rPr>
              <a:t>व</a:t>
            </a:r>
            <a:r>
              <a:rPr dirty="0" sz="1100" spc="-250">
                <a:latin typeface="SimSun-ExtB"/>
                <a:cs typeface="SimSun-ExtB"/>
              </a:rPr>
              <a:t> </a:t>
            </a:r>
            <a:r>
              <a:rPr dirty="0" sz="1100" spc="-505">
                <a:latin typeface="SimSun-ExtB"/>
                <a:cs typeface="SimSun-ExtB"/>
              </a:rPr>
              <a:t>ह</a:t>
            </a:r>
            <a:r>
              <a:rPr dirty="0" sz="1100" spc="-819">
                <a:latin typeface="SimSun-ExtB"/>
                <a:cs typeface="SimSun-ExtB"/>
              </a:rPr>
              <a:t>ो</a:t>
            </a:r>
            <a:r>
              <a:rPr dirty="0" sz="1100" spc="-370">
                <a:latin typeface="SimSun-ExtB"/>
                <a:cs typeface="SimSun-ExtB"/>
              </a:rPr>
              <a:t>त</a:t>
            </a:r>
            <a:r>
              <a:rPr dirty="0" sz="1100">
                <a:latin typeface="SimSun-ExtB"/>
                <a:cs typeface="SimSun-ExtB"/>
              </a:rPr>
              <a:t>े</a:t>
            </a:r>
            <a:r>
              <a:rPr dirty="0" sz="1100" spc="-250">
                <a:latin typeface="SimSun-ExtB"/>
                <a:cs typeface="SimSun-ExtB"/>
              </a:rPr>
              <a:t> </a:t>
            </a:r>
            <a:r>
              <a:rPr dirty="0" sz="1100" spc="-515">
                <a:latin typeface="SimSun-ExtB"/>
                <a:cs typeface="SimSun-ExtB"/>
              </a:rPr>
              <a:t>ह</a:t>
            </a:r>
            <a:r>
              <a:rPr dirty="0" sz="1100" spc="-545">
                <a:latin typeface="SimSun-ExtB"/>
                <a:cs typeface="SimSun-ExtB"/>
              </a:rPr>
              <a:t> </a:t>
            </a:r>
            <a:endParaRPr sz="1100">
              <a:latin typeface="SimSun-ExtB"/>
              <a:cs typeface="SimSun-Ext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726682"/>
            <a:ext cx="5730875" cy="227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latin typeface="Arial MT"/>
                <a:cs typeface="Arial MT"/>
              </a:rPr>
              <a:t>Top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Resources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Learning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More:</a:t>
            </a:r>
            <a:endParaRPr sz="1600">
              <a:latin typeface="Arial MT"/>
              <a:cs typeface="Arial MT"/>
            </a:endParaRPr>
          </a:p>
          <a:p>
            <a:pPr marL="469900" marR="93345" indent="-228600">
              <a:lnSpc>
                <a:spcPct val="1102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Learn Programming:</a:t>
            </a:r>
            <a:r>
              <a:rPr dirty="0" sz="1100" spc="-5" b="1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heavy" sz="11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Codecademy</a:t>
            </a:r>
            <a:r>
              <a:rPr dirty="0" sz="1100" spc="-5">
                <a:solidFill>
                  <a:srgbClr val="1154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100">
                <a:latin typeface="Arial MT"/>
                <a:cs typeface="Arial MT"/>
              </a:rPr>
              <a:t>- </a:t>
            </a:r>
            <a:r>
              <a:rPr dirty="0" sz="1100" spc="-5">
                <a:latin typeface="Arial MT"/>
                <a:cs typeface="Arial MT"/>
              </a:rPr>
              <a:t>An interactive platform that makes learning to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fun and engaging.</a:t>
            </a:r>
            <a:endParaRPr sz="1100">
              <a:latin typeface="Arial MT"/>
              <a:cs typeface="Arial MT"/>
            </a:endParaRPr>
          </a:p>
          <a:p>
            <a:pPr marL="469900" marR="18415" indent="-228600">
              <a:lnSpc>
                <a:spcPct val="110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Expand </a:t>
            </a:r>
            <a:r>
              <a:rPr dirty="0" sz="1100" spc="-25" b="1">
                <a:latin typeface="Arial"/>
                <a:cs typeface="Arial"/>
              </a:rPr>
              <a:t>Your </a:t>
            </a:r>
            <a:r>
              <a:rPr dirty="0" sz="1100" spc="-5" b="1">
                <a:latin typeface="Arial"/>
                <a:cs typeface="Arial"/>
              </a:rPr>
              <a:t>Knowledge:</a:t>
            </a:r>
            <a:r>
              <a:rPr dirty="0" sz="1100" spc="-5" b="1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heavy" sz="11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Khan Academy</a:t>
            </a:r>
            <a:r>
              <a:rPr dirty="0" sz="1100" spc="-5">
                <a:solidFill>
                  <a:srgbClr val="1154CC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1100">
                <a:latin typeface="Arial MT"/>
                <a:cs typeface="Arial MT"/>
              </a:rPr>
              <a:t>- A </a:t>
            </a:r>
            <a:r>
              <a:rPr dirty="0" sz="1100" spc="-5">
                <a:latin typeface="Arial MT"/>
                <a:cs typeface="Arial MT"/>
              </a:rPr>
              <a:t>non-profit organization providing free,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world-class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education on various subjects.</a:t>
            </a:r>
            <a:endParaRPr sz="1100">
              <a:latin typeface="Arial MT"/>
              <a:cs typeface="Arial MT"/>
            </a:endParaRPr>
          </a:p>
          <a:p>
            <a:pPr marL="469900" marR="5080" indent="-228600">
              <a:lnSpc>
                <a:spcPct val="110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Stay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Updated:</a:t>
            </a:r>
            <a:r>
              <a:rPr dirty="0" sz="1100" spc="-5" b="1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heavy" sz="1100" spc="-2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4"/>
              </a:rPr>
              <a:t>TechCrunch</a:t>
            </a:r>
            <a:r>
              <a:rPr dirty="0" sz="1100" spc="-5">
                <a:solidFill>
                  <a:srgbClr val="1154CC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Your</a:t>
            </a:r>
            <a:r>
              <a:rPr dirty="0" sz="1100" spc="-5">
                <a:latin typeface="Arial MT"/>
                <a:cs typeface="Arial MT"/>
              </a:rPr>
              <a:t> go-to source for the latest news in technology and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startups.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Arial"/>
                <a:cs typeface="Arial"/>
              </a:rPr>
              <a:t>Featured</a:t>
            </a:r>
            <a:r>
              <a:rPr dirty="0" sz="1300" spc="-5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Image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Explore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hidden wonders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nature 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immerse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yourself 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beauty!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4106895"/>
            <a:ext cx="333375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133674"/>
            <a:ext cx="2002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Quick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Snapshot: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4495800"/>
          <a:ext cx="59626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047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Category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Fact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Interesting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Point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20">
                          <a:latin typeface="Arial MT"/>
                          <a:cs typeface="Arial MT"/>
                        </a:rPr>
                        <a:t>Technology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9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AI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transforming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industries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9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19812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AI can enhance productivity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40%.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Nature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 spc="-15">
                          <a:latin typeface="Arial MT"/>
                          <a:cs typeface="Arial MT"/>
                        </a:rPr>
                        <a:t>Trees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improve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air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quality.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13360">
                        <a:lnSpc>
                          <a:spcPts val="1260"/>
                        </a:lnSpc>
                        <a:spcBef>
                          <a:spcPts val="58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single tree can absorb 48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lbs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CO2.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36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Health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Exercise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boosts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mood.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90830">
                        <a:lnSpc>
                          <a:spcPts val="1260"/>
                        </a:lnSpc>
                        <a:spcBef>
                          <a:spcPts val="60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Just 30 minutes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day can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reduce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stress.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6573339"/>
            <a:ext cx="449516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End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Document.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100" spc="-5">
                <a:latin typeface="Arial MT"/>
                <a:cs typeface="Arial MT"/>
              </a:rPr>
              <a:t>For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random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facts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knowledge, stay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curious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keep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exploring!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33450"/>
            <a:ext cx="2762250" cy="294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</dc:title>
  <dcterms:created xsi:type="dcterms:W3CDTF">2024-10-14T17:49:29Z</dcterms:created>
  <dcterms:modified xsi:type="dcterms:W3CDTF">2024-10-14T17:49:29Z</dcterms:modified>
</cp:coreProperties>
</file>