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9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7.xml" ContentType="application/inkml+xml"/>
  <Override PartName="/ppt/notesSlides/notesSlide13.xml" ContentType="application/vnd.openxmlformats-officedocument.presentationml.notesSlide+xml"/>
  <Override PartName="/ppt/ink/ink28.xml" ContentType="application/inkml+xml"/>
  <Override PartName="/ppt/notesSlides/notesSlide14.xml" ContentType="application/vnd.openxmlformats-officedocument.presentationml.notesSlide+xml"/>
  <Override PartName="/ppt/ink/ink29.xml" ContentType="application/inkml+xml"/>
  <Override PartName="/ppt/notesSlides/notesSlide1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2" r:id="rId5"/>
    <p:sldId id="257" r:id="rId6"/>
    <p:sldId id="267" r:id="rId7"/>
    <p:sldId id="266" r:id="rId8"/>
    <p:sldId id="269" r:id="rId9"/>
    <p:sldId id="270" r:id="rId10"/>
    <p:sldId id="271" r:id="rId11"/>
    <p:sldId id="272" r:id="rId12"/>
    <p:sldId id="280" r:id="rId13"/>
    <p:sldId id="281" r:id="rId14"/>
    <p:sldId id="282" r:id="rId15"/>
    <p:sldId id="283" r:id="rId16"/>
    <p:sldId id="284" r:id="rId17"/>
    <p:sldId id="300" r:id="rId18"/>
    <p:sldId id="301" r:id="rId19"/>
    <p:sldId id="285" r:id="rId20"/>
    <p:sldId id="303" r:id="rId21"/>
    <p:sldId id="288" r:id="rId22"/>
    <p:sldId id="289" r:id="rId23"/>
    <p:sldId id="290" r:id="rId24"/>
    <p:sldId id="291" r:id="rId25"/>
    <p:sldId id="294" r:id="rId26"/>
    <p:sldId id="293" r:id="rId27"/>
    <p:sldId id="295" r:id="rId28"/>
    <p:sldId id="304" r:id="rId29"/>
    <p:sldId id="297" r:id="rId30"/>
    <p:sldId id="298" r:id="rId31"/>
    <p:sldId id="299" r:id="rId32"/>
    <p:sldId id="292" r:id="rId33"/>
    <p:sldId id="286" r:id="rId34"/>
    <p:sldId id="302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05"/>
    <a:srgbClr val="BDE3FF"/>
    <a:srgbClr val="C898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6229" autoAdjust="0"/>
  </p:normalViewPr>
  <p:slideViewPr>
    <p:cSldViewPr snapToGrid="0">
      <p:cViewPr>
        <p:scale>
          <a:sx n="75" d="100"/>
          <a:sy n="75" d="100"/>
        </p:scale>
        <p:origin x="162" y="62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latin typeface="+mj-lt"/>
              </a:rPr>
              <a:t>Aumento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etiquetas</a:t>
            </a:r>
            <a:endParaRPr lang="en-US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09102990849918"/>
          <c:y val="0.13120428190791147"/>
          <c:w val="0.68150125562997743"/>
          <c:h val="0.783262664992179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Tiempo 1 iteración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15 etiquetas</c:v>
                </c:pt>
                <c:pt idx="1">
                  <c:v>45 etiquetas</c:v>
                </c:pt>
                <c:pt idx="2">
                  <c:v>75 tetiquetas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6-4BD5-99EB-AEE68DEF85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Convergencia</c:v>
                </c:pt>
              </c:strCache>
            </c:strRef>
          </c:tx>
          <c:spPr>
            <a:ln w="28575" cap="rnd">
              <a:solidFill>
                <a:srgbClr val="FBA905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15 etiquetas</c:v>
                </c:pt>
                <c:pt idx="1">
                  <c:v>45 etiquetas</c:v>
                </c:pt>
                <c:pt idx="2">
                  <c:v>75 tetiquetas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27</c:v>
                </c:pt>
                <c:pt idx="1">
                  <c:v>78</c:v>
                </c:pt>
                <c:pt idx="2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B6-4BD5-99EB-AEE68DEF8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5924504"/>
        <c:axId val="335928768"/>
      </c:lineChart>
      <c:catAx>
        <c:axId val="3359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928768"/>
        <c:crosses val="autoZero"/>
        <c:auto val="1"/>
        <c:lblAlgn val="ctr"/>
        <c:lblOffset val="100"/>
        <c:noMultiLvlLbl val="0"/>
      </c:catAx>
      <c:valAx>
        <c:axId val="3359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9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14:49:54.51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819 22 608,'-1'-1'74,"0"-1"1,0 1-1,0 0 0,0 0 0,0 0 0,0 0 0,0 0 0,-1 0 1,1 0-1,0 0 0,-1 1 0,1-1 0,0 0 0,-1 1 1,1-1-1,-1 1 0,1-1 0,-1 1 0,1 0 0,-1 0 0,-1 0-74,-41-6 1106,39 10-1070,1 0 0,0 0 1,1 1-1,-1 0 0,1-1 1,-1 1-1,2 0 0,-1 0 0,0 1 1,0 3-37,-20 48 91,-2-1 1,-2-2 0,-3 0 0,-2-2 0,-30 36-92,28-46 69,-2 0 1,-22 17-70,45-48 72,1 1 0,-2-2 1,1 0-1,-2 0 0,1-2 0,-1 0 1,0 0-1,-1-1 0,0-1 0,-3 0-72,9-4 2,1-1 1,-1 0-1,1-1 0,-1 0 0,-3 0-2,-8-1-69,21 1 64,-1 0 0,1 0 1,-1 0-1,1 0 1,-1 0-1,1 0 0,-1 0 1,1 0-1,-1 0 1,1-1-1,-1 1 0,1 0 1,-1 0-1,1-1 1,-1 1-1,1 0 0,0-1 1,-1 1-1,1 0 1,-1-1-1,1 1 1,0 0-1,-1-1 0,1 1 1,0-1-1,0 1 1,-1-1-1,1 1 0,0-1 1,0 1 4,0-1 2,0 1 0,-1-1 1,1 1-1,0-1 0,0 1 0,-1-1 1,1 1-1,0-1 0,-1 1 1,1 0-1,0-1 0,-1 1 0,1 0 1,-1-1-1,1 1 0,-1 0 1,1-1-1,0 1 0,-1 0 0,1 0 1,-1 0-1,1-1 0,-1 1 1,1 0-1,-1 0 0,0 0 0,1 0 1,-1 0-1,1 0 0,-1 0-2,-2-1 9,1-1-1,-1 1 1,1 0-1,-1-1 1,1 0-1,0 0 0,-1 0 1,1 0-1,0 0 1,0 0-1,0 0 1,-1-3-9,-26-34-211,22 28 154,0-1 1,1-1 0,0 1-1,1-1 1,1 0-1,0-1 1,1 1-1,0 0 1,1-1-1,0 0 1,1 0 0,1 1-1,0-9 57,2 17-18,0 0 0,0 0 0,1 0-1,-1 1 1,1-1 0,0 1 0,0-1-1,3-2 19,0-1 53,4-6-45,53-72 19,-55 77-26,0 0 0,1 0 0,0 1 0,1 0 0,-1 0 0,1 1 0,10-5-1,-17 10 8,0 1 0,0-1 0,0 1-1,0 0 1,0 0 0,1 0 0,-1 1-1,1-1 1,-1 1 0,0-1-1,1 1 1,-1 0 0,1 0 0,-1 1-1,0-1 1,1 1 0,-1 0-1,0 0 1,1 0 0,-1 0 0,0 0-1,0 1 1,0-1 0,0 1 0,0 0-1,0 0 1,0 1-8,7 6 52,0 1-1,-1 1 1,0-1-1,-1 2 1,0-1-1,1 4-51,12 16 45,56 83 14,45 60 240,-116-166-288,0 0-1,0-1 1,1 0 0,0 0-1,0-1 1,0 0 0,1 0-1,0-1 1,0 0 0,0 0-1,1-1 1,-1 0 0,1 0-1,0-1 1,1 0 0,-1-1-1,0 0 1,1 0 0,-1-1-1,1 0 1,-1-1 0,6 0-11,-1 0 183,-12 1-253,-1-1 0,1 1 0,0-1 1,0 0-1,0 0 0,-1 0 0,1 0 1,0 0-1,0 0 0,0 0 0,0 0 1,-1-1-1,1 1 0,0-1 0,0 0 0,-1 1 1,1-1-1,0 0 0,-1 0 0,1 0 1,-1 0-1,1 0 0,-1 0 0,1-1 70,1-10-2678,-3 11 2176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2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0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08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31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1083 352,'0'0'16,"0"0"6,0 0 20,0 0 4,0 0-12,0 0 4,0 0 20,0 0 4,0 0-6,0 0 16,0 0 0,0 0 13,0 0-16,0 0-2,0 0 3,0 0-22,0 0 16,0 0-22,0 0 6,0 0 14,0 0 2,0 0-6,0 0-18,0 0 3,0 0 0,0 0 29,0 0 8,0 0 3,0 0 13,0 0 13,0 0 6,0-5 10,0-15-2,0 15-24,5 5-22,-4 0-66,0 0-1,0 0 1,0 0 0,0 0-1,0-1 1,0 1 0,0 0-1,0-1 1,0 1 0,0-1-1,0 1 1,0-1 0,-1 1-1,1-1 1,0 0 0,0 0-1,0 1 1,-1-1 0,1 0-1,0 0 1,-1 0 0,1 0-1,-1 1 1,1-1 0,-1 0-1,1 0 1,-1 0 0,0-1-11,10-12 192,-8 11-139,1 0-29,-2 3-24,10-9 102,0-1 0,0-1 1,-1 1-1,0-2 0,-1 1 1,0-2-103,-3 7 53,0 0 0,0 1-1,0 0 1,0 0 0,1 1 0,-1 0 0,1 0 0,0 0 0,1 1 0,-1 0-1,1 0 1,-1 1 0,1 0 0,7-1-53,-3 0 44,0 0 1,0-2-1,0 0 1,5-2-45,8-9 128,0 2 1,1 1-1,0 1 1,1 1-1,25-7-128,22-4 26,33-7 85,-75 23 2,-2 0-64,-1 1-1,1 1 0,21 1-48,55 3 150,-105 0-146,0 0 0,0 0 0,1 0 0,-1 0 0,0 0 0,0-1 0,1 1 0,-1 0 0,0-1 0,0 1 0,0-1 0,0 1 0,0-1 0,1 0 0,-1 1 0,0-1 0,-1 0 0,1 0 0,0 0 0,0 0 1,0 1-1,0-1 0,-1-1 0,1 1-4,0 0 3,0 0 0,-1 0 0,1 0 0,0 0-1,0 0 1,0 0 0,0 0 0,0 1 0,0-1 0,0 0 0,0 0 0,0 1 0,0-1 0,0 1 0,0-1 0,1 1 0,-1 0 0,0-1 0,0 1 0,1 0 0,-1 0 0,0 0 0,0 0 0,1 0-3,3 0 0,1 0 0,-1 0 1,1-1-1,-1 0 0,0 0 0,1 0 0,-1 0 1,0-1-1,0 0 0,0 0 0,3-2 0,50-8 59,8 4-21,-53 4-5,-1 1 0,1 1 0,0 0 0,0 1 1,13 1-34,16-3 4,272-16 119,-242 16-46,-51 1-37,0-1-1,-1 0 1,4-3-40,-5 2 17,-1 0 0,1 1 0,-1 1 0,3 1-17,168-7 168,-76 8-170,-111 0-1,0 0 0,0 0 1,0 0-1,0-1 0,-1 1 1,1-1-1,0 1 0,0-1 1,-1 0-1,1 0 0,0 1 1,-1-1-1,1 0 0,-1-1 1,1 1-1,-1 0 0,1 0 1,-1-1 2,1 1 2,-1-1 0,1 1 0,0-1 0,0 1 0,0 0 0,-1 0 0,1 0 0,0 0 0,1 0 0,-1 0 0,0 0 0,0 1 1,0-1-1,0 1 0,0 0 0,1-1 0,-1 1 0,1 0-2,-1 0 7,0 1-1,1-1 1,-1 0 0,0-1 0,1 1-1,-1 0 1,0-1 0,1 1 0,-1-1-1,0 0 1,0 0 0,0 0 0,0 0-1,0 0 1,0 0 0,0 0 0,0-1-1,0 1 1,0-1 0,-1 1-7,2-2 1,0 2-1,-1 0 0,0 0 0,0 0 0,0 1 0,1-1 0,-1 1 0,0-1 0,1 1 0,-1 0 0,1 0 0,-1 0 0,0 0 0,1 0 0,-1 0 0,0 1 1,1-1-1,0 1 0,-1 0-1,1-1 1,0 1 0,0-1 0,0 0-1,0 0 1,0 0 0,0 0 0,-1 0-1,1-1 1,0 1 0,0-1-1,0 0 1,0 0 0,2-2-4,-3 2 7,0 0 1,0 0-1,0 0 1,0 0-1,1 0 0,-1 0 1,0 0-1,1 1 1,-1-1-1,1 1 0,-1 0 1,1 0-1,1 0-3,3-1 4,0-1-1,0 0 1,-1 0-1,1 0 1,-1-1-1,1 1 1,-1-2-1,4-2-3,47-17 52,-40 17-53,-1 1 0,1-2 0,-2 0 0,15-9 1,2-1 15,47-32-12,-46 19-47,-16 12 61,-3 7 10,-5 3-41,-1 0 0,1 0 0,-1 0 0,-1-1 0,6-7 14,-7 7-26,-2 3 35,-1 1 0,1-1-1,-1 0 1,0 0 0,-1 0-1,1 0 1,0-5-9,-3 11-16,0 0 29,0 0-29,0 0-24,0 0 59,0 0 21,0-10-25,0 8-17,-1 1 1,1-1-1,0 0 0,0 0 1,0 0-1,0 0 1,0 0-1,0 0 0,0 1 1,1-1-1,-1 0 1,1 0-1,-1 0 0,1 1 1,0-1-1,0-1 2,0 3 2,0 1-1,0-1 0,-1 0 0,1 0 0,0 0 0,-1 0 0,1 0 0,0 0 0,-1 0 0,1 0 1,-1 0-1,1 0 0,0 0 0,-1-1 0,1 1 0,0 0 0,-1 0 0,1-1 0,-1 1 0,1 0 1,-1-1-1,1 1 0,-1 0 0,1-1 0,-1 1 0,1-1 0,-1 1 0,1-1 0,-1 1 0,0-1 1,1 1-1,-1-1 0,0 1 0,1-1 0,-1 0 0,0 1 0,0-1 0,0 1 0,0-1 0,1 0 0,-1 1 1,0-1-1,0 0 0,0 1 0,0-1 0,0 0-1,0 2-1,0-1 1,0 0-1,0 0 1,0 0 0,0 0-1,1 0 1,-1 0-1,0 1 1,0-1-1,0 0 1,1 0-1,-1 0 1,0 0-1,0 0 1,0 0-1,1 0 1,-1 0-1,0 0 1,0 0-1,0 0 1,1 0-1,-1 0 1,0 0-1,0 0 1,0 0-1,1 0 1,-1 0-1,0 0 1,0 0-1,0 0 1,1-1-1,-1 1 1,0 0-1,0 0 1,0 0-1,0 0 1,1 0-1,-1 0 1,0-1-1,0 1 1,0 0 0,0 0-1,0 0 1,1 0-1,-1-1 1,0 1-1,0 0 1,0 0-1,0 0 1,0-1-1,0 1 1,0 0-1,0 0 1,0 0-1,0-1 1,0 1-1,0 0 1,9-18-4,-9-30-204,0 48 144,0 0-3,0 0-64,0 0-31,0 0-38,0 0-62,0 0-15,0 0 31,0 0 19,0-19-165,0 1-3706,0 18 3642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33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0 145 112,'3'1'108,"-1"-1"0,0 0-1,0 1 1,0-1 0,0 0 0,1 0 0,-1-1-1,0 1 1,0 0 0,0-1 0,0 1-1,0-1 1,0 0 0,0 0 0,2 0-108,-4-3 39,0 3-31,0 0-1,0 1 1,0-1-1,0 0 1,0 1-1,0-1 1,0 0-1,0 0 1,1 1-1,-1-1 1,0 0-1,0 1 1,1-1-1,-1 1 1,0-1-1,1 0 1,-1 1-1,0-1 1,1 1-1,-1-1 1,1 1-1,-1-1 1,1 1-1,-1-1 1,1 1-1,-1-1 1,1 1-1,0 0 1,-1-1-1,1 1 1,0 0-1,-1 0 1,1 0-1,0-1 1,-1 1-1,1 0-7,0 0 4,-1 0-1,0 0 1,1 0 0,-1 0-1,1 0 1,-1-1-1,0 1 1,1 0 0,-1 0-1,1 0 1,-1 0-1,0-1 1,1 1-1,-1 0 1,0-1 0,1 1-1,-1 0 1,0 0-1,0-1 1,1 1 0,-1-1-1,0 1 1,0 0-1,1-1 1,-1 1-1,0 0 1,0-1 0,0 1-1,0-1 1,0 1-1,0-1 1,0 1 0,0 0-1,0-1 1,0 1-4,0-1 6,0 1 0,0-1 0,0 1 0,1 0 0,-1-1 0,0 1 0,0-1 1,0 1-1,0-1 0,0 1 0,0 0 0,1-1 0,-1 1 0,0-1 0,0 1 0,1 0 0,-1-1 0,0 1 1,1 0-1,-1-1 0,0 1 0,1 0 0,-1 0 0,0-1 0,1 1 0,-1 0 0,1 0 0,-1 0 1,0 0-1,1-1 0,-1 1 0,1 0 0,-1 0 0,0 0 0,1 0-6,6-3 96,-1-1 0,0 0 0,0 0 0,0-1 0,-1 0 0,1 1 0,1-4-96,2 2 190,1 0-1,0 0 1,0 1-1,0 1 0,1-1 1,-1 2-1,1-1 1,0 2-1,11-2-189,18-2 402,1 1 0,-1 3 1,1 1-1,29 4-402,14-1 69,-83-2-69,0 0-1,-1 0 0,1 0 0,0 0 1,0 0-1,0 0 0,0 0 0,-1 1 1,1-1-1,0 0 0,0 1 0,-1-1 1,1 1-1,0-1 0,-1 1 0,1-1 1,0 1-1,-1-1 0,1 1 0,-1 0 0,1-1 1,-1 1-1,1 0 0,-1-1 0,1 1 1,-1 0-1,0 0 0,1-1 1,-1 1 0,0 0 0,1 0 0,-1 0-1,1 0 1,-1-1 0,1 1 0,-1 0 0,1-1-1,0 1 1,-1 0 0,1-1 0,0 1 0,-1-1-1,1 1 1,0-1 0,0 1 0,-1-1 0,1 1-1,0-1 1,0 0 0,0 0 0,0 1 0,0-1-1,0 0 1,-1 0 0,1 0 0,0 0 0,0 0 0,4 0 8,-1-1 1,0 1 0,0 0-1,0 0 1,0 1 0,1-1-1,-1 1 1,0 0 0,0 0-1,0 0 1,0 0 0,0 1-1,-1 0 1,1 0 0,0 0-1,0 0-8,-3-1 0,0 0-1,1-1 1,-1 1 0,0-1-1,1 1 1,-1-1-1,0 0 1,1 1-1,-1-1 1,1 0 0,-1 0-1,1 0 1,-1 0-1,0 0 1,1 0-1,1-1 1,18 2 21,31 20 279,42 9-300,-15-6 140,113 31 385,-18-18-124,-127-26-251,-35-9-147,1 0-1,-1 1 1,0 1-1,0 0 1,-1 1-1,1 0 1,9 6-3,-15-9 3,0-1 0,1 1 0,-1-1 0,0-1 1,0 1-1,1-1 0,-1 0 0,0-1 0,1 0 0,1 0-3,15 0 57,-14 1 4,-5 1-66,1 0 1,-1-1-1,0 0 1,0 0 0,0 0-1,1 0 1,-1-1-1,0 1 1,0-1 0,0 0-1,0-1 1,2 0 4,-6 1-2,1 0 1,-1 0 0,1-1 0,0 1-1,-1 0 1,1 0 0,0 0 0,0 0-1,0 0 1,0 0 0,0 0 0,0 0-1,0 0 1,0 0 0,0 1 0,0-1-1,1 0 1,0 0 1,31-1 31,-28 2-18,-4 0-13,-1 0 0,0-1 0,1 1-1,-1 0 1,0 0 0,1 0 0,-1 0 0,0-1-1,1 1 1,-1 0 0,0 0 0,1 0 0,-1-1-1,0 1 1,0 0 0,1-1 0,-1 1 0,0 0-1,0-1 1,0 1 0,0 0 0,1-1 0,-1 1-1,0 0 1,0-1 0,0 1 0,0 0 0,0-1 0,0 1-1,0-1 1,0 1 0,0 0 0,0-1 0,0 1 0,0-1-2,0 1 1,0-1 0,0 0 0,0 1 0,0-1 0,0 0-1,1 1 1,-1-1 0,0 0 0,0 1 0,1-1 0,-1 1-1,0-1 1,1 1 0,-1-1 0,0 1 0,1-1 0,-1 1-1,1-1 1,-1 1 0,1-1 0,-1 1 0,1-1 0,-1 1 0,1 0-1,-1-1 1,1 1 0,0 0 0,-1 0 0,1-1 0,-1 1-1,1 0 1,0 0 0,-1 0 0,1 0 0,0 0 0,-1 0-1,1 0 2,10-8 21,-11 8-20,1-1 0,-1 1 0,1-1 1,-1 0-1,1 1 0,-1-1 0,1 1 0,-1-1 1,1 1-1,-1-1 0,1 1 0,0 0 0,-1-1 1,1 1-1,0 0 0,0-1 0,-1 1 0,1 0 1,0 0-1,-1 0 0,1-1 0,0 1 0,0 0-1,34-27 3,6 4 42,-32 17-53,1 0-1,-1-1 0,0 0 0,0 0 0,-1-1 0,7-7 9,-15 14-2,1 0 0,0 1 0,-1-1 0,1 0 0,0 0 0,-1 1 0,1-1 0,-1 0 0,1 0 0,-1 0 0,0 0 0,1 1 0,-1-1 0,0 0 0,0 0 0,1 0 0,-1 0 0,0 0-1,0 0 1,0 0 0,0 0 0,0 0 0,0 0 0,-1 0 0,1 0 2,0-12 64,0 12-64,0 1-42,0 0 15,0 0-2,0 0 7,5 0 41,11 0 118,-8 0-7178,-31 0 6392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1 608,'-1'-1'47,"1"1"0,-1 0 0,0 1-1,1-1 1,-1 0 0,0 0 0,1 0-1,-1 0 1,1 0 0,-1 1 0,0-1-1,1 0 1,-1 1 0,1-1 0,-1 0-1,1 1 1,-1-1 0,1 0 0,-1 1-1,1-1 1,-1 1 0,1-1 0,0 1-1,-1-1 1,1 1 0,0 0 0,-1-1-1,1 1 1,0-1 0,0 1 0,-1 0-1,1-1 1,0 1 0,0 0 0,0-1-1,0 1 1,0-1 0,0 1 0,0 0-1,0-1 1,0 1 0,0 0 0,0-1-1,1 1 1,-1 0 0,0-1 0,0 1-1,1-1 1,-1 1 0,0-1 0,1 1-1,-1 0 1,0-1 0,1 1 0,-1-1-1,1 0 1,-1 1 0,1-1 0,-1 1-1,1-1 1,-1 0 0,1 1 0,0-1-47,31 11 104,-17 17 16,9 1 10,-20-22-104,0-1-1,1 1 0,-1-1 0,1-1 0,1 1 0,-1-1 0,1 1 1,0-2-1,3 3-25,-2-1 16,14 13 50,0 1 0,-1 0 0,-1 2-1,10 17-65,28 29 103,227 231 89,-162-169-93,6-5 1,5-6 0,37 18-100,9-18 122,-174-114-255,7 6 463,-12-11-387,0 0 0,0 0 1,0 1-1,0-1 1,0 0-1,1 0 0,-1 0 1,0 0-1,0 0 1,0 0-1,0 1 0,0-1 1,0 0-1,0 0 1,0 0-1,0 0 0,1 0 1,-1 0-1,0 0 1,0 0-1,0 0 0,0 1 1,0-1-1,1 0 1,-1 0-1,0 0 0,0 0 1,0 0-1,0 0 1,0 0-1,1 0 0,-1 0 1,0 0-1,0 0 1,0 0-1,0 0 0,0 0 1,1 0-1,-1 0 1,0 0-1,0-1 0,0 1 1,0 0-1,0 0 1,0 0-1,1 0 0,-1 0 1,0 0-1,0 0 1,0 0-1,0 0 0,0-1 1,0 1-1,0 0 1,0 0-1,0 0 0,1 0 1,-1 0-1,0 0 1,0-1-1,0 1 0,0 0 1,0 0 56,0-1-22,0 0-1,0-1 1,0 1 0,-1 0 0,1 0-1,0 0 1,0-1 0,-1 1 0,1 0-1,-1 0 1,1 0 0,-1 0 0,1 0-1,-1 0 1,0 0 0,0 0-1,1 0 1,-1 0 0,0 0 0,0 0-1,0 1 1,0-1 0,0 0 0,0 0-1,0 1 1,0-1 0,0 1 0,0-1-1,-1 1 1,1 0 0,0-1 0,0 1-1,0 0 1,-1 0 0,1 0 0,0 0-1,0 0 1,0 0 0,-1 0 0,1 0-1,-1 1 23,2-1-6,-1 0-1,1 0 0,0 0 0,0 0 1,0 0-1,-1 0 0,1 0 0,0 0 1,0 0-1,-1 0 0,1 0 1,0 0-1,0 0 0,0 0 0,-1 0 1,1 0-1,0 0 0,0 0 0,0 0 1,-1 0-1,1 0 0,0 0 0,0 0 1,0 0-1,-1-1 0,1 1 0,0 0 1,0 0-1,0 0 0,0 0 0,-1 0 1,1-1-1,0 1 0,0 0 0,0 0 1,0 0-1,0 0 0,0-1 1,0 1-1,-1 0 0,1 0 0,0 0 1,0-1-1,0 1 0,0 0 0,0 0 1,0-1-1,0 1 0,0 0 0,0 0 1,0 0-1,0-1 0,0 1 0,0 0 1,0 0-1,1 0 0,-1-1 7,0-31-304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 1249,'-12'-4'540,"6"1"532,9 2 1568,10 1-2595,1-1 127,1 0-1,-1 1 1,1 1 0,-1 1 0,0 0-1,4 1-171,1 10 101,-16-11-85,-1 0-1,0-1 1,1 1 0,-1 0-1,1-1 1,0 0-1,0 1 1,-1-1-1,1 0 1,0-1-1,0 1 1,0 0-1,0-1 1,0 0-1,0 0 1,1 0-16,0 1 13,0-1 0,0 0-1,0 1 1,0 0 0,0 0 0,0 0 0,0 1-1,0-1 1,-1 1 0,1 0 0,0 0 0,2 2-13,16 8 73,6-1 14,-15-6-40,0 0 1,-1 1-1,1 1 1,1 1-48,6 4 83,0-1 0,1 0-1,12 2-82,38 20 120,470 234 182,-459-233-268,-43-19-53,-1 2 1,20 12 18,-38-14-529,-18-14 201,0 1-1,0 0 1,1-1 0,-1 1 0,0-1-1,0 0 1,1 0 0,-1 0 0,0 0-1,1 0 1,-1-1 0,1 1 0,-1-1-1,1 1 1,-1-1 0,1 0 0,0 0 328,-2 0-611,-1 0 34,0 0 129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08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4:16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0 608,'1'4'3140,"2"19"-3137,-2 6 151,0-25-141,0 1 0,-1-1 0,0 1 0,0-1 0,0 0 0,-1 1 0,1-1 0,-1 0 0,0 0 0,0 1 0,-1-1 0,1 0 0,-2 1-13,-23 37 125,14 10-42,-11 9-27,10 4 43,-52 75 66,-191 498-88,235-587-577,-2 0-1,-3-2 0,-30 44 501,49-84-2574,7-9 2227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1 608,'-1'-1'47,"1"1"0,-1 0 0,0 1-1,1-1 1,-1 0 0,0 0 0,1 0-1,-1 0 1,1 0 0,-1 1 0,0-1-1,1 0 1,-1 1 0,1-1 0,-1 0-1,1 1 1,-1-1 0,1 0 0,-1 1-1,1-1 1,-1 1 0,1-1 0,0 1-1,-1-1 1,1 1 0,0 0 0,-1-1-1,1 1 1,0-1 0,0 1 0,-1 0-1,1-1 1,0 1 0,0 0 0,0-1-1,0 1 1,0-1 0,0 1 0,0 0-1,0-1 1,0 1 0,0 0 0,0-1-1,1 1 1,-1 0 0,0-1 0,0 1-1,1-1 1,-1 1 0,0-1 0,1 1-1,-1 0 1,0-1 0,1 1 0,-1-1-1,1 0 1,-1 1 0,1-1 0,-1 1-1,1-1 1,-1 0 0,1 1 0,0-1-47,31 11 104,-17 17 16,9 1 10,-20-22-104,0-1-1,1 1 0,-1-1 0,1-1 0,1 1 0,-1-1 0,1 1 1,0-2-1,3 3-25,-2-1 16,14 13 50,0 1 0,-1 0 0,-1 2-1,10 17-65,28 29 103,227 231 89,-162-169-93,6-5 1,5-6 0,37 18-100,9-18 122,-174-114-255,7 6 463,-12-11-387,0 0 0,0 0 1,0 1-1,0-1 1,0 0-1,1 0 0,-1 0 1,0 0-1,0 0 1,0 0-1,0 1 0,0-1 1,0 0-1,0 0 1,0 0-1,0 0 0,1 0 1,-1 0-1,0 0 1,0 0-1,0 0 0,0 1 1,0-1-1,1 0 1,-1 0-1,0 0 0,0 0 1,0 0-1,0 0 1,0 0-1,1 0 0,-1 0 1,0 0-1,0 0 1,0 0-1,0 0 0,0 0 1,1 0-1,-1 0 1,0 0-1,0-1 0,0 1 1,0 0-1,0 0 1,0 0-1,1 0 0,-1 0 1,0 0-1,0 0 1,0 0-1,0 0 0,0-1 1,0 1-1,0 0 1,0 0-1,0 0 0,1 0 1,-1 0-1,0 0 1,0-1-1,0 1 0,0 0 1,0 0 56,0-1-22,0 0-1,0-1 1,0 1 0,-1 0 0,1 0-1,0 0 1,0-1 0,-1 1 0,1 0-1,-1 0 1,1 0 0,-1 0 0,1 0-1,-1 0 1,0 0 0,0 0-1,1 0 1,-1 0 0,0 0 0,0 0-1,0 1 1,0-1 0,0 0 0,0 0-1,0 1 1,0-1 0,0 1 0,0-1-1,-1 1 1,1 0 0,0-1 0,0 1-1,0 0 1,-1 0 0,1 0 0,0 0-1,0 0 1,0 0 0,-1 0 0,1 0-1,-1 1 23,2-1-6,-1 0-1,1 0 0,0 0 0,0 0 1,0 0-1,-1 0 0,1 0 0,0 0 1,0 0-1,-1 0 0,1 0 1,0 0-1,0 0 0,0 0 0,-1 0 1,1 0-1,0 0 0,0 0 0,0 0 1,-1 0-1,1 0 0,0 0 0,0 0 1,0 0-1,-1-1 0,1 1 0,0 0 1,0 0-1,0 0 0,0 0 0,-1 0 1,1-1-1,0 1 0,0 0 0,0 0 1,0 0-1,0 0 0,0-1 1,0 1-1,-1 0 0,1 0 0,0 0 1,0-1-1,0 1 0,0 0 0,0 0 1,0-1-1,0 1 0,0 0 0,0 0 1,0 0-1,0-1 0,0 1 0,0 0 1,0 0-1,1 0 0,-1-1 7,0-31-304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14:37:35.737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819 22 608,'-1'-1'74,"0"-1"1,0 1-1,0 0 0,0 0 0,0 0 0,0 0 0,0 0 0,-1 0 1,1 0-1,0 0 0,-1 1 0,1-1 0,0 0 0,-1 1 1,1-1-1,-1 1 0,1-1 0,-1 1 0,1 0 0,-1 0 0,-1 0-74,-41-6 1106,39 10-1070,1 0 0,0 0 1,1 1-1,-1 0 0,1-1 1,-1 1-1,2 0 0,-1 0 0,0 1 1,0 3-37,-20 48 91,-2-1 1,-2-2 0,-3 0 0,-2-2 0,-30 36-92,28-46 69,-2 0 1,-22 17-70,45-48 72,1 1 0,-2-2 1,1 0-1,-2 0 0,1-2 0,-1 0 1,0 0-1,-1-1 0,0-1 0,-3 0-72,9-4 2,1-1 1,-1 0-1,1-1 0,-1 0 0,-3 0-2,-8-1-69,21 1 64,-1 0 0,1 0 1,-1 0-1,1 0 1,-1 0-1,1 0 0,-1 0 1,1 0-1,-1 0 1,1-1-1,-1 1 0,1 0 1,-1 0-1,1-1 1,-1 1-1,1 0 0,0-1 1,-1 1-1,1 0 1,-1-1-1,1 1 1,0 0-1,-1-1 0,1 1 1,0-1-1,0 1 1,-1-1-1,1 1 0,0-1 1,0 1 4,0-1 2,0 1 0,-1-1 1,1 1-1,0-1 0,0 1 0,-1-1 1,1 1-1,0-1 0,-1 1 1,1 0-1,0-1 0,-1 1 0,1 0 1,-1-1-1,1 1 0,-1 0 1,1-1-1,0 1 0,-1 0 0,1 0 1,-1 0-1,1-1 0,-1 1 1,1 0-1,-1 0 0,0 0 0,1 0 1,-1 0-1,1 0 0,-1 0-2,-2-1 9,1-1-1,-1 1 1,1 0-1,-1-1 1,1 0-1,0 0 0,-1 0 1,1 0-1,0 0 1,0 0-1,0 0 1,-1-3-9,-26-34-211,22 28 154,0-1 1,1-1 0,0 1-1,1-1 1,1 0-1,0-1 1,1 1-1,0 0 1,1-1-1,0 0 1,1 0 0,1 1-1,0-9 57,2 17-18,0 0 0,0 0 0,1 0-1,-1 1 1,1-1 0,0 1 0,0-1-1,3-2 19,0-1 53,4-6-45,53-72 19,-55 77-26,0 0 0,1 0 0,0 1 0,1 0 0,-1 0 0,1 1 0,10-5-1,-17 10 8,0 1 0,0-1 0,0 1-1,0 0 1,0 0 0,1 0 0,-1 1-1,1-1 1,-1 1 0,0-1-1,1 1 1,-1 0 0,1 0 0,-1 1-1,0-1 1,1 1 0,-1 0-1,0 0 1,1 0 0,-1 0 0,0 0-1,0 1 1,0-1 0,0 1 0,0 0-1,0 0 1,0 1-8,7 6 52,0 1-1,-1 1 1,0-1-1,-1 2 1,0-1-1,1 4-51,12 16 45,56 83 14,45 60 240,-116-166-288,0 0-1,0-1 1,1 0 0,0 0-1,0-1 1,0 0 0,1 0-1,0-1 1,0 0 0,0 0-1,1-1 1,-1 0 0,1 0-1,0-1 1,1 0 0,-1-1-1,0 0 1,1 0 0,-1-1-1,1 0 1,-1-1 0,6 0-11,-1 0 183,-12 1-253,-1-1 0,1 1 0,0-1 1,0 0-1,0 0 0,-1 0 0,1 0 1,0 0-1,0 0 0,0 0 0,0 0 1,-1-1-1,1 1 0,0-1 0,0 0 0,-1 1 1,1-1-1,0 0 0,-1 0 0,1 0 1,-1 0-1,1 0 0,-1 0 0,1-1 70,1-10-2678,-3 11 2176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 1249,'-12'-4'540,"6"1"532,9 2 1568,10 1-2595,1-1 127,1 0-1,-1 1 1,1 1 0,-1 1 0,0 0-1,4 1-171,1 10 101,-16-11-85,-1 0-1,0-1 1,1 1 0,-1 0-1,1-1 1,0 0-1,0 1 1,-1-1-1,1 0 1,0-1-1,0 1 1,0 0-1,0-1 1,0 0-1,0 0 1,1 0-16,0 1 13,0-1 0,0 0-1,0 1 1,0 0 0,0 0 0,0 0 0,0 1-1,0-1 1,-1 1 0,1 0 0,0 0 0,2 2-13,16 8 73,6-1 14,-15-6-40,0 0 1,-1 1-1,1 1 1,1 1-48,6 4 83,0-1 0,1 0-1,12 2-82,38 20 120,470 234 182,-459-233-268,-43-19-53,-1 2 1,20 12 18,-38-14-529,-18-14 201,0 1-1,0 0 1,1-1 0,-1 1 0,0-1-1,0 0 1,1 0 0,-1 0 0,0 0-1,1 0 1,-1-1 0,1 1 0,-1-1-1,1 1 1,-1-1 0,1 0 0,0 0 328,-2 0-611,-1 0 34,0 0 129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08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4:16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0 608,'1'4'3140,"2"19"-3137,-2 6 151,0-25-141,0 1 0,-1-1 0,0 1 0,0-1 0,0 0 0,-1 1 0,1-1 0,-1 0 0,0 0 0,0 1 0,-1-1 0,1 0 0,-2 1-13,-23 37 125,14 10-42,-11 9-27,10 4 43,-52 75 66,-191 498-88,235-587-577,-2 0-1,-3-2 0,-30 44 501,49-84-2574,7-9 2227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1 608,'-1'-1'47,"1"1"0,-1 0 0,0 1-1,1-1 1,-1 0 0,0 0 0,1 0-1,-1 0 1,1 0 0,-1 1 0,0-1-1,1 0 1,-1 1 0,1-1 0,-1 0-1,1 1 1,-1-1 0,1 0 0,-1 1-1,1-1 1,-1 1 0,1-1 0,0 1-1,-1-1 1,1 1 0,0 0 0,-1-1-1,1 1 1,0-1 0,0 1 0,-1 0-1,1-1 1,0 1 0,0 0 0,0-1-1,0 1 1,0-1 0,0 1 0,0 0-1,0-1 1,0 1 0,0 0 0,0-1-1,1 1 1,-1 0 0,0-1 0,0 1-1,1-1 1,-1 1 0,0-1 0,1 1-1,-1 0 1,0-1 0,1 1 0,-1-1-1,1 0 1,-1 1 0,1-1 0,-1 1-1,1-1 1,-1 0 0,1 1 0,0-1-47,31 11 104,-17 17 16,9 1 10,-20-22-104,0-1-1,1 1 0,-1-1 0,1-1 0,1 1 0,-1-1 0,1 1 1,0-2-1,3 3-25,-2-1 16,14 13 50,0 1 0,-1 0 0,-1 2-1,10 17-65,28 29 103,227 231 89,-162-169-93,6-5 1,5-6 0,37 18-100,9-18 122,-174-114-255,7 6 463,-12-11-387,0 0 0,0 0 1,0 1-1,0-1 1,0 0-1,1 0 0,-1 0 1,0 0-1,0 0 1,0 0-1,0 1 0,0-1 1,0 0-1,0 0 1,0 0-1,0 0 0,1 0 1,-1 0-1,0 0 1,0 0-1,0 0 0,0 1 1,0-1-1,1 0 1,-1 0-1,0 0 0,0 0 1,0 0-1,0 0 1,0 0-1,1 0 0,-1 0 1,0 0-1,0 0 1,0 0-1,0 0 0,0 0 1,1 0-1,-1 0 1,0 0-1,0-1 0,0 1 1,0 0-1,0 0 1,0 0-1,1 0 0,-1 0 1,0 0-1,0 0 1,0 0-1,0 0 0,0-1 1,0 1-1,0 0 1,0 0-1,0 0 0,1 0 1,-1 0-1,0 0 1,0-1-1,0 1 0,0 0 1,0 0 56,0-1-22,0 0-1,0-1 1,0 1 0,-1 0 0,1 0-1,0 0 1,0-1 0,-1 1 0,1 0-1,-1 0 1,1 0 0,-1 0 0,1 0-1,-1 0 1,0 0 0,0 0-1,1 0 1,-1 0 0,0 0 0,0 0-1,0 1 1,0-1 0,0 0 0,0 0-1,0 1 1,0-1 0,0 1 0,0-1-1,-1 1 1,1 0 0,0-1 0,0 1-1,0 0 1,-1 0 0,1 0 0,0 0-1,0 0 1,0 0 0,-1 0 0,1 0-1,-1 1 23,2-1-6,-1 0-1,1 0 0,0 0 0,0 0 1,0 0-1,-1 0 0,1 0 0,0 0 1,0 0-1,-1 0 0,1 0 1,0 0-1,0 0 0,0 0 0,-1 0 1,1 0-1,0 0 0,0 0 0,0 0 1,-1 0-1,1 0 0,0 0 0,0 0 1,0 0-1,-1-1 0,1 1 0,0 0 1,0 0-1,0 0 0,0 0 0,-1 0 1,1-1-1,0 1 0,0 0 0,0 0 1,0 0-1,0 0 0,0-1 1,0 1-1,-1 0 0,1 0 0,0 0 1,0-1-1,0 1 0,0 0 0,0 0 1,0-1-1,0 1 0,0 0 0,0 0 1,0 0-1,0-1 0,0 1 0,0 0 1,0 0-1,1 0 0,-1-1 7,0-31-304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 1249,'-12'-4'540,"6"1"532,9 2 1568,10 1-2595,1-1 127,1 0-1,-1 1 1,1 1 0,-1 1 0,0 0-1,4 1-171,1 10 101,-16-11-85,-1 0-1,0-1 1,1 1 0,-1 0-1,1-1 1,0 0-1,0 1 1,-1-1-1,1 0 1,0-1-1,0 1 1,0 0-1,0-1 1,0 0-1,0 0 1,1 0-16,0 1 13,0-1 0,0 0-1,0 1 1,0 0 0,0 0 0,0 0 0,0 1-1,0-1 1,-1 1 0,1 0 0,0 0 0,2 2-13,16 8 73,6-1 14,-15-6-40,0 0 1,-1 1-1,1 1 1,1 1-48,6 4 83,0-1 0,1 0-1,12 2-82,38 20 120,470 234 182,-459-233-268,-43-19-53,-1 2 1,20 12 18,-38-14-529,-18-14 201,0 1-1,0 0 1,1-1 0,-1 1 0,0-1-1,0 0 1,1 0 0,-1 0 0,0 0-1,1 0 1,-1-1 0,1 1 0,-1-1-1,1 1 1,-1-1 0,1 0 0,0 0 328,-2 0-611,-1 0 34,0 0 129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1:08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37 480,'3'-1'-67,"-2"1"539,-3-1 1706,-27 1-1487,26-3-486,3 2-181,-1-1 1,1 1-1,-1 0 0,0 0 0,1 0 0,-1 0 1,0 0-1,0 0 0,0 0 0,0 0 1,0 0-1,0 0 0,-1 0-24,0 0 77,0 1 0,0-1 0,-1 0 0,1 1 0,0 0 0,-1-1 0,1 1 0,-3 1-77,-5-1 257,8 1-203,-1-1-1,0 0 1,1 1-1,-1-1 1,0-1-1,1 1 1,-1 0-1,0-1 1,1 1-1,-1-1 1,-1-1-54,2 1 19,1 0-1,-1 0 1,0-1 0,0 1-1,0 0 1,0 1 0,1-1-1,-1 0 1,0 1 0,0-1-1,0 1 1,0 0 0,0-1-1,-1 1 1,1 0 0,0 0-1,0 1-18,1-1 7,0-1 0,1 1 0,-1 0-1,0 0 1,1 0 0,-1 0 0,0 0-1,1 0 1,-1 0 0,0 0-1,1 1 1,-1-1 0,1 0 0,-1 0-1,0 0 1,1 1 0,-1-1-1,1 0 1,-1 1 0,0-1 0,1 1-1,-1-1 1,1 1 0,-1-1 0,1 1-1,0-1 1,-1 1 0,1-1-1,-1 1 1,1 0 0,0-1 0,-1 1-1,1 0 1,0-1 0,0 1-1,0 0 1,-1 0-7,-1 5 48,2-6-41,0 0 1,0 1 0,-1-1 0,1 0-1,0 1 1,-1-1 0,1 0 0,0 1 0,-1-1-1,1 0 1,-1 0 0,1 1 0,0-1-1,-1 0 1,1 0 0,-1 0 0,1 0-1,-1 0 1,1 0 0,0 0 0,-1 0 0,1 0-1,-1 0 1,1 0 0,-1 0 0,1 0-1,0 0 1,-1 0 0,1 0 0,-1 0-8,1-1 6,-1 1 1,0 0-1,1 0 0,-1 0 1,1 0-1,-1 0 0,0 0 1,1 0-1,-1 0 0,0 0 1,1 1-1,-1-1 1,1 0-1,-1 0 0,0 1 1,1-1-1,-1 0-6,-2 3 5,3-2-6,-1-1 0,1 1-1,-1 0 1,0-1 0,1 1-1,-1-1 1,0 1 0,1-1-1,-1 1 1,0-1 0,0 0-1,1 1 1,-1-1 0,0 0-1,0 0 1,0 0 0,1 0-1,-2 0 2,0 1 7,0-1-1,0 1 0,0 0 1,0 0-1,0-1 0,0 1 0,0 1 1,1-1-1,-1 0 0,0 0 1,-1 2-7,-6 4 90,5-4-64,0-1-1,1 1 0,-1 1 1,1-1-1,0 0 0,0 1 1,-1 2-26,1-2 10,0 0 0,0-1 0,0 1 0,-1-1 0,1 0 0,-1 0 1,-2 2-11,4-4 2,0 0 1,-1 1-1,1 0 1,0-1 0,1 1-1,-1 0 1,0 0-1,0 0 1,1 1-1,-1-1 1,1 0 0,0 0-1,-1 1 1,1-1-1,0 1 1,0 1-3,-2 6 8,1 0 0,0 0 0,0 0 0,1 0-8,-4 22 39,4-23-37,0 0 1,0 1 0,1-1 0,0 4-3,0-3 10,0-9-9,0-1-1,1 1 1,-1 0 0,0-1-1,0 1 1,0-1 0,0 1-1,0 0 1,0-1 0,1 1-1,-1-1 1,0 1 0,0 0-1,1-1 1,-1 1 0,0-1-1,1 1 1,-1-1 0,1 0 0,-1 1-1,0-1 1,1 1 0,-1-1-1,1 0 1,-1 1 0,1-1-1,-1 0 1,1 1 0,0-1-1,-1 0 0,1 0 1,-1 1 0,1-1 0,0 0 0,-1 1 0,1-1 0,-1 1 0,1-1 0,-1 1-1,1-1 1,-1 1 0,1-1 0,-1 1 0,0 0 0,1-1 0,-1 1 0,0 0 0,1-1-1,-1 1 1,0 0 0,0-1 0,0 1 0,1 0 0,-1 0 0,0-1 0,0 1 0,0 0-1,0 0 1,0 0-1,0-1-1,0 1 1,0-1-1,0 1 0,0-1 0,0 1 0,0-1 0,0 1 0,0-1 1,0 1-1,1-1 0,-1 0 0,0 1 0,0-1 0,0 1 0,1-1 0,-1 0 1,0 1-1,1-1 0,-1 1 0,0-1 0,1 0 0,-1 0 0,0 1 1,1-1-1,-1 0 0,0 0 0,1 1 0,-1-1 0,1 0 0,-1 0 0,0 0 1,1 0 0,-1 0-3,1 1 0,-1-1 0,1 0 0,-1 0 0,0 0 0,1 0 0,-1 1 0,1-1 0,-1 0 0,0 0 0,1 1 0,-1-1 0,0 0 0,0 1 0,1-1 0,-1 0 0,0 1 0,0-1 0,1 1 0,-1-1 0,0 0 0,0 1 0,0-1 0,1 1 0,-1-1 0,0 1 0,0-1 0,0 1 1,0-1-1,0 0 0,0 1 0,0-1 3,1 2-6,0 0 1,0 0 0,-1 0 0,2 0 0,-1-1-1,0 1 1,0 0 0,0-1 0,1 1 0,-1-1-1,1 0 1,-1 1 0,1-1 0,-1 0 0,1 0-1,0 0 6,9 8 41,12 10-9,1-1 0,1-1 0,5 1-32,-5-2 75,-20-14-90,0-1 0,0 1 0,0-1 0,0 0 0,1 0 0,-1-1 0,0 0 0,1 0 0,1-1 15,2 1 17,76 0 45,-85 0-61,0 0 0,1 0 0,-1 0 1,1 0-1,-1 0 0,0 0 1,1 0-1,-1-1 0,0 1 0,1 0 1,-1 0-1,0 0 0,1-1 0,-1 1 1,0 0-1,0 0 0,1-1 1,-1 1-1,0 0 0,0-1 0,0 1 1,1 0-1,-1-1 0,0 1 1,0 0-1,0-1 0,0 1 0,0-1 1,1 1-1,-1 0 0,0-1 0,0 1 1,0-1-2,0 0 0,0 1 0,0-1 0,0 1 0,0-1 0,0 1 0,1-1 0,-1 0 0,0 1 0,0-1 0,1 1 0,-1-1 0,0 1 0,1-1 0,-1 1 0,0-1 0,1 1 0,-1 0 0,1-1 0,-1 1 0,0 0 0,1-1 0,-1 1 0,1 0 0,-1-1 0,1 1 0,-1 0 0,1 0 0,-1 0 0,1 0 0,-1 0 0,1-1 0,0 1 0,-1 0 0,1 0 0,-1 0 0,2 0-3,-1 0 0,1 0 0,-1 0 0,1-1 0,-1 1 0,1-1 0,-1 1 0,0-1 0,1 0 0,-1 0-1,0 1 1,1-1 0,-1 0 0,0 0 0,0 0 0,0-1 0,1 1 3,15-13-33,-12 10 43,-1 0 0,1 0 0,-1 0 1,0-1-1,0 0 0,0 0 0,-1 0 0,1 0 1,-1 0-1,0-1 0,0-2-10,9-14 29,-8 16-30,-1 0-1,0-1 0,-1 1 0,1-1 0,-1 0 0,0 0 1,-1 0-1,1 0 0,-1-6 2,1-10 24,-1-1 0,-1-8-24,0 9-114,0 22 112,0 1 0,0-1 0,0 0 0,0 1 0,0-1 0,-1 0 0,1 1 1,0-1-1,0 0 0,0 1 0,-1-1 0,1 0 0,0 1 0,-1-1 0,1 1 0,0-1 1,-1 1-1,1-1 0,-1 1 0,1-1 0,-1 1 0,1-1 0,-1 1 0,1 0 0,-1-1 1,1 1-1,-1 0 0,1-1 0,-1 1 0,1 0 0,-1 0 0,0 0 0,0 0 2,1-1 1,-1 1-1,1 0 0,-1 0 0,1 0 0,-1 0 1,0-1-1,1 1 0,-1 0 0,1-1 0,-1 1 0,1 0 1,-1-1-1,1 1 0,-1-1 0,1 1 0,0-1 1,-1 1-1,1-1 0,0 1 0,-1-1 0,1 0 1,0 1-1,-1-1 0,1 1 0,0-1 0,0 0 0,0 1 1,0-1-1,-1 0 0,1 1 0,0-1 0,0 0 1,0 0-1,0-1-6,-1 0 1,0-1 0,0 1-1,0 0 1,0-1 0,0 1-1,-1 0 1,1 0-1,-1 0 1,1 0 0,-1 0-1,0 1 1,1-1 0,-1 0-1,-2 0 6,-3-6-93,3 5-5,0 0 0,1 0 0,-1 0 0,0 1 0,-1 0 0,1 0 0,0 0 1,0 0-1,-1 1 0,1-1 0,-5 0 98,-6 0-688,1 0 1,-1 1-1,-5 0 688,-38 1-2476,57 0 2416,-1 0 0,1 0 1,-1 0-1,1 0 0,-1 1 0,1-1 0,-1 0 0,1 1 0,-1-1 0,1 1 0,-2 0 60,-12 16-403,14-14 358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24:16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0 608,'1'4'3140,"2"19"-3137,-2 6 151,0-25-141,0 1 0,-1-1 0,0 1 0,0-1 0,0 0 0,-1 1 0,1-1 0,-1 0 0,0 0 0,0 1 0,-1-1 0,1 0 0,-2 1-13,-23 37 125,14 10-42,-11 9-27,10 4 43,-52 75 66,-191 498-88,235-587-577,-2 0-1,-3-2 0,-30 44 501,49-84-2574,7-9 2227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12:19:17.733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1841 239 208,'0'0'43,"0"0"39,0 0 9,0 0 19,0 0-38,0 0-27,0 0-32,0 0-29,0 0 38,0 0 60,0 0 4,0 0-46,0 0-11,0 0 35,0 0-21,0 0-38,0 0 38,0 0 40,0 0 26,0 0-40,0 0-23,0 0 28,0-5 30,0 4-131,1-2 64,-1 1 1,0-1 0,0 1-1,1-1 1,-2 1-1,1-1 1,0 1 0,0-1-1,-1 1 1,0-1-1,1 1 1,-1-1-1,0 1 1,0-1 0,-1-1-38,-9 2 47,10 2-44,0 0 0,1 0 0,-1 0 0,0 0 1,0 0-1,1 0 0,-1 0 0,0 0 0,0-1 0,1 1 1,-1 0-1,0 0 0,1-1 0,-1 1 0,0 0 0,1-1 1,-1 1-1,0-1 0,1 1 0,-1-1 0,1 1 0,-1-1 1,1 1-1,-1-1 0,1 0 0,-1 1 0,1-1 0,0 1 1,-1-1-1,1 0 0,0 0 0,0 1 0,-1-1 0,1 0-3,-5-4 94,-39-16 21,13 7 2,0 0 0,-1 2 1,-1 1-118,-78-23 124,72 20-46,-1 1 1,0 2-1,-1 2 1,0 2-1,0 2 1,-19 1-79,-108 4 736,167-1-735,-1 1-1,1 0 1,-1 1 0,1-1 0,-1 0-1,1 0 1,0 1 0,-1-1-1,1 1 1,0-1 0,-1 1 0,1-1-1,0 1 1,0 0 0,-1 0 0,1-1-1,0 1 1,0 0 0,0 0-1,0 0 1,0 0 0,0 1 0,0-1-1,1 0 1,-1 0-1,0 0-2,0 1 1,1-1-1,-1 0 0,0 0 0,0 0 0,0 0 1,0 0-1,0 0 0,-1 0 0,1 0 0,0 0 1,0-1-1,-1 1 0,1-1 0,0 1 0,-1 0 1,1-1-1,0 0 0,-1 1 0,1-1 0,-1 0 1,1 0-1,-1 0 0,1 0 0,-1 0 2,-17 2 65,0 0 1,1 2-1,-1 0 0,1 1 0,-1 1 0,1 0 0,-12 8-65,-28 8 56,19-9 4,2 3-1,0 0 1,0 3-1,2 0 1,0 3-1,2 1 1,-19 16-60,-32 46 140,11-10-432,38-38 360,1 1-1,2 2 1,2 1 0,-20 37-68,-23 29-162,67-98 153,0 0-1,1 1 1,0 0 0,1 0-1,0 0 1,0 0 0,1 1-1,0-1 1,1 1 0,0 4 9,-1 17-43,1 1 0,3 25 43,-1-12 19,0-44-22,0 1 0,0-1 0,1 0 1,-1 1-1,1-1 0,-1 0 0,1 1 0,0-1 1,-1 0-1,1 0 0,0 0 0,1 0 0,-1 0 1,0 0-1,1 0 0,-1 0 0,1 0 1,-1 0-1,1-1 0,0 1 0,0-1 3,0 1 1,0 0 0,0-1 0,-1 1 0,1 0 0,0 0-1,-1 0 1,0 0 0,1 0 0,-1 0 0,0 0 0,0 1 0,0-1 0,0 0 0,-1 1 0,1-1-1,0 1 1,-1-1 0,0 0 0,0 1 0,0-1 0,0 1-1,0 1-4,1-1 1,-1 1-1,1-1 1,-1 0-1,1 0 1,0 1-1,0-1 1,1 0-1,-1 0 1,1 0-1,-1 0 0,1 0 1,0 0-1,2 1 4,-2-1 2,0 0 0,0 0-1,0 0 1,-1 0 0,1 0-1,-1 0 1,0 0-1,1 0 1,-1 1 0,-1-1-1,1 0 1,0 1 0,-1-1-1,0 3-1,0-3 6,1 1-1,-1-1 1,1 0-1,-1 0 1,1 0-1,0 1 1,0-1-1,0 0 1,1 0-1,-1 0 1,1-1-1,-1 1 1,1 0-1,0-1 1,2 3-6,7 11 21,-8-11-19,1 3 4,1 1-1,0-1 1,0-1-1,1 1 1,6 6-6,32 43 107,6 6 4,-15-31-81,0-2 0,2-2 1,2-1-1,0-2 0,32 14-30,15 3-19,1-4-1,32 6 20,-51-22 153,1-3 0,1-4 0,1-2 0,14-2-153,62 1 498,83-6-498,-226-7-8,0 1 1,0 0-1,0-1 0,-1 0 0,1 0 0,0 0 0,0 0 1,0-1-1,-1 0 0,1 1 0,-1-1 0,4-3 8,-4 3-4,1 0 0,-1 0 0,1 0 0,0 0-1,0 1 1,0 0 0,0-1 0,0 1 0,0 1 0,0-1-1,0 0 1,4 1 4,-5 0 4,0 0 0,0-1 0,1 1 0,-1-1 0,0 0 0,0 0-1,0 0 1,0 0 0,0 0 0,-1-1 0,1 1 0,0-1 0,0 0-4,16-8 11,12-2 19,-23 10-23,0 0 1,0-1-1,0-1 1,0 1-1,0-1 0,-1-1 1,0 1-1,0-1 1,0 0-1,0-1 1,1-2-8,145-143 141,-121 115-187,-2-1 0,-2-2 0,-1 0 0,-2-2-1,-2 0 1,-2-2 0,7-20 46,-7 2-51,-3 0 1,-2 0-1,0-22 51,-9 22-167,-2 0 0,-4-55 167,-1 79-125,0 32 105,-1-1 0,1 1 0,-1-1-1,0 1 1,-1-1 0,1 1 0,-1 0 0,0 0-1,-1-1 1,1 1 0,-1 1 0,-1-3 20,-11-22-62,0-25-18,-19 0-101,16 1-33,-60-49-210,58 75 175,-1 1 0,-1 1 0,-2 1 1,0 1-1,-1 1 0,-1 1 0,-1 1 0,-1 2 0,-1 1 1,0 0-1,-3 2 249,25 12-142,1 1 0,0 0 0,-1 0 1,1 1-1,-1-1 0,0 2 0,-4-1 142,-17 0-368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1:46:53.561"/>
    </inkml:context>
    <inkml:brush xml:id="br0">
      <inkml:brushProperty name="width" value="0.07" units="cm"/>
      <inkml:brushProperty name="height" value="0.07" units="cm"/>
      <inkml:brushProperty name="color" value="#0070C0"/>
    </inkml:brush>
  </inkml:definitions>
  <inkml:trace contextRef="#ctx0" brushRef="#br0">7 36 176,'0'0'32,"0"-4"32,0 4-32,0 0 64,0 0-48,0 0-16,0 0 48,0 0-80,0 0 32,0 0 0,-7 0-16,7-3 16,0 3-32,0-1 48,0 1-16,0-1 0,0 1 16,0 0-16,0-1-16,0 1 48,0 0 0,0 0-64,0 0 32,0 0-32,0 0-16,0 0 48,0 0-64,0 0 48,0 0 49,0 0-1,0 0 32,0 0-48,0 0 32,0 0 0,0 0 0,0 0 48,0 0-48,0 0 0,0 0 16,0 0-32,0 0 0,0 0-64,0 0 0,0 0 48,0 0-32,0 0 80,0 0 32,0 0-32,0 0 16,0 0-32,0 0 0,9 0-32,-9 0 64,0 0-48,0 0 0,9 0-16,-9 0 16,0 0-16,6 0 48,-6 10 33,5-10-65,-2 0 112,-1 0-96,0 0 0,2 0 48,-2 9-48,-1-9-48,1 0 48,0 0-80,0 6 16,-1-6 16,2 5 0,-2-5-48,0 4 16,2-2 16,0 0 0,-2-1 16,2 1 0,0 0-16,0-2 16,-1 2 0,1 0-32,0-1 16,0 0-32,-1 1 64,0-1-16,0 2 48,1-2-16,-2 1 16,0-1-48,1 0-64,0 0 64,-1 1-48,0-1 32,-1 0 64,1-1-32,1 0-16,0 2 48,-2-1-32,0 0-32,2-1 80,-1 1-96,1 0 32,-2 1-64,1-1 16,0 0 32,0 2-16,1-3 64,-1 3-80,0-1-16,0-2-16,0 2 32,1 0 80,-1-2 0,0 1-80,1 0 32,-1 0-96,-1 0 80,1 0 48,1 1-48,-2-1 64,2 0-64,-2-1 32,0 1 0,2 2-64,-1-3-32,1 1-48,-2 0 112,2 1 64,-2-1-48,1 1 80,0-2-176,0 1 48,0 1 32,0 0-32,0-2 112,0 0-96,0 1 48,1 0 0,-2 1-80,2-1 96,-1 0-48,1-1-32,-1 2 32,0-1-48,0-1 16,1 0 48,-1 0-16,0 1 16,-1-1 64,1 0-32,0 0-80,0 0-32,0 0 48,0 0-32,0 0 160,-1 0-16,0 0-80,1 0-16,-1 0-16,2 0-80,-2 0 16,2 0 80,-2 0-32,1 0 96,0 0-16,0 0-80,-1 1 0,1-1-64,0 0 128,-1 0 0,1 0-48,0 0 96,1 0-80,-1 0-64,0 0 144,0 0-112,0 0-32,0 0 32,0 0 64,0 0 16,1 0-48,-1 0 48,0 0 0,1 0-128,-1 0 128,2 0 16,-2 0-144,2 0 32,-1 0 32,-1 0-96,1 0 80,0 0 32,-1 0 48,2 0-32,-2 0 80,0 0 16,0 0-144,0 0 112,1 0-112,-1 0-80,0 0 96,1 0-64,-1 0 80,1 0 48,-2 0 0,2 0-32,-1 0 16,0 0-80,0 0 48,1 0-16,0 0 32,-1 0 80,0 0-128,0 0 32,1 0 32,-1 0-64,0 0 80,0 0-16,1 0-128,-1 0 96,1 0-32,0 0 0,0 0 0,-1 0 64,0 0-80,1 0 64,-1 0 80,-1-4-144,1 4 96,-1 0-32,0 0-96,1 0 80,-1 0-32,0 0 16,2 0 64,-2 0 0,1 0-80,-1 0 144,2 0-80,-2 0-64,1 0 32,0 0-16,-1 0-32,2 0 80,-2 0-16,1-9-80,0 9 64,1 0 16,-1 0 16,0-6 32,0 6-16,0 0-144,0 0 96,0-4-16,-1 4-32,1 0 96,-1 0-48,0-4 0,1 4 32,-1 0 48,0 0-80,0 0-32,0 0 0,0 0-80,1 0 64,0 0 0,0 0 96,-1 0 0,2 0-16,-2 0 32,2 0-80,-1-7 64,0 7-112,-1 0 80,2 0-16,-1 0-64,-1-6 64,1 6-48,0 0 80,0-2-64,-1 2 64,0-2-16,0 2-64,0 0 80,0-1-64,0 1 80,1 0-64,-1 0-16,0 0 128,1-1-208,-1 1 160,0 0-48,0 0 0,0 0 64,0 0-112,0 0 64,2 0-80,-2 0 0,0 0 96,0 0 0,0 0-32,1 0-32,0 0 48,0 0-80,-1-8 64,0 8 112,0 0-96,0 0 48,1 0-64,-1 0-48,1 0-48,-1 0 112,1 0-16,0 0-32,0 0 96,-1 0-64,2 0 64,-1 0-48,0-9-16,0 9-80,0 0 0,-1 0 144,0 0-80,1 0 16,1 0 0,-2 0-64,1 0 80,0 0 48,0 0-32,1 0 48,-2 0-16,2-11-64,-2 11-16,0 0-64,2 0 16,-1 0 16,-1 0 64,1 0 0,-1 0-32,1 0 32,1 0 32,-2 0-48,1 0 64,-1 0-32,2 0-80,-2 0 64,0 0-48,2 0 48,-1 0-16,0 0-16,1 0 32,-1 0-16,0 0-48,1 0 96,0 0-48,-1 0-48,1 0 80,-1 0-32,0 0-32,0 0 32,0 0 32,0 0 0,1 0-32,-2 0 32,1 0-16,0 0-128,1-12 96,-1 12 48,0 0-80,-1 0 160,2 0-32,-1 0-80,0 0 0,0 0-48,0 0-32,0 0 16,2 0 128,-2 0-96,1 0 80,1 0-48,-2 0-64,2 0 80,-1 0 16,1 0-16,-3 0-16,3 0-16,-1 0 32,-1-9-32,1 9 32,-1 0-32,0 0-48,0 0 80,-1 0 0,1 0 16,-1 0 32,1 0-96,0 0 80,0 0-80,0 0 0,1 0 80,-2 0-112,1 0 144,0 0-96,0 0-32,0 0 16,-1 0 32,1 0-32,0 0 80,0 0-32,0 0-32,1 0 48,-1 0-32,0-9 96,1 9-144,0 0 64,-1 0 32,1 0-128,-2 0 160,2 0-160,-2-6 64,2 6 48,0 0-96,-1 0 176,-1 0-112,1-4 16,0 4 32,0 0-128,0 0 96,-1 0-32,1 0 32,-1 0 97,0 0-162,0 0 33,0 0 32,0 0-16,0 0 0,0 0 81,0 0-81,0 0-16,9 0 64,-9 0-80,0 0 0,0 0 32,0 0-33,6 0 33,-6-9-16,4 9 48,-4 0 33,3 0-65,-1 0 0,-2 0-65,1 0-31,1 0 96,-2 0 0,2 0 48,-1 0-16,0 0-16,0 0 33,0 0-49,0 0 16,0 0 16,0 0-96,1-12 64,-1 12-65,0 0 33,2 0 64,-2 0-16,0 0 33,1 0-98,-1-7 114,1 7-81,-1 0-33,1 0 98,-2 0-114,2 0 81,-2-4 65,2 4-146,-2 0 114,2-3-65,-2 3-49,0 0 130,1 0-65,-1 0-33,1 0 82,-1 0-130,0 0 17,0 0 16,0 0 48,0 0 0,0 0 96,0 0-64,0 0 17,0 0 15,0 0-64,0 0-64,0 0 15,0 0 65,0 0-80,0 0 128,0 0-96,9 0 48,-9 0 0,0 0-48,0 0 32,6 0-80,-6 0 48,0 0 80,0 0-32,5 0-16,-5 0 64,2 0-80,-1 0 81,0 0-49,2 0-97,-2 0 97,2 0-112,-2 0 128,1 0 0,-1 0-64,1 0 48,0 0-32,-2 0 0,3 0 32,-2 0 64,-1 0-112,1 0 129,1 0-49,-1 0-64,1 0 96,-2 0-144,1 0-16,0 0 15,1 0 65,-2 0 0,2 0 65,-2 0-1,1 0-161,1 0 130,-2 0-66,1 0 17,-1 0 97,1 0-49,1 0 0,-1 0 32,0 0-112,1 0 16,-2 0-16,2 0-49,0 0 97,-2 0-16,1 0 16,1 0 32,-1 0-32,-1 0 33,0 0-1,0 0-48,0 0 32,0 0-16,0 0-49,0 0 114,0 0-81,0 0 16,0 0 48,0 0-145,0 0 146,0 0 15,0 0-64,8 0 16,-8 0-16,0 0-64,0 0 64,0 0 0,0 0 0,6 0 48,-6 0-112,0 0 80,0 0-32,0 0 0,0 0 80,0 0-64,0 0-32,0 0 80,0 0-48,0 0-48,0 0 96,0 0-96,0 0 64,0 0 32,0 0-80,0 0 48,10 0-16,-10 0 32,0 0-48,0 0 32,0 0-32,8 0 80,-8 0 80,0 0-128,8 10 64,-8-10-64,8 0 0,-4 0 16,0 0-16,0 0-16,-1 8 0,0-8 16,-1 0-48,1 0 32,-2 5 32,1-5-16,-1 0 48,0 2-48,-1-2-112,2 0 64,-2 0-48,0 0 80,0 0 80,0 0-96,0 0 48,0 0-64,0 0 0,0 0 32,0 0 32,0 0 32,0 0-16,0 0 32,0 0-176,0 0 96,0 0 16,11 0-32,-11 0 48,0 0-80,0 0 32,0 0 32,0 0 48,0 0 32,0 0-144,0 0 80,0 0-16,0 0-32,9 0 32,-9 0-96,0 0 80,0 0-48,0 0 48,7 0 48,-7 0-64,0 0 64,0 0-80,4 12-16,-4-12 64,3 0-32,-1 0 128,-1 0-32,2 0-48,-2 0 0,1 0-64,0 8 0,1-8 16,-1 0 16,0 0-32,0 0 32,0 6 0,0-6-48,-1 0 32,3 4 0,-3-4-32,1 0 112,0 0 16,-1 0-64,1 0-32,1 0-64,-1 0 96,-1 0-32,1 12 48,-1-12 48,1 0-112,1 0 96,-2 0-96,0 0-16,1 0 32,0 6 0,-1-6 80,2 0 32,-1 0-64,0 0-48,0 4-48,0-4 16,-1 3 64,0-3-32,0 0 32,0 0-16,-1 0-16,2 1 32,-2-1 0,2 1 0,-1-1-16,0 0 16,0 1 32,1 1-64,-1-1 0,0 0 16,2 1-16,-1-1 32,-1 1 0,0-2-32,2 3 0,-2-3-32,1 0-16,1 1 112,-1-1-48,0 2 80,0-2-112,0 0-32,-1 0 48,2 0-48,0 0 144,-2 0-128,0 0 64,1 0-64,0 0 16,-1 0 64,0 0-96,2 0 144,-2 0-128,1 0 48,-1 0 16,2 0 32,-3 0-32,1 0 64,1 0-32,-1 0-128,1 0 176,-1 0-80,1 0 0,-1 0 48,-1 0-128,0 0 48,1 0-32,1 0-32,-1 0 96,0 0-80,0 0 144,1 0-48,0 0-16,-2 0 48,2 0-144,-1 0 128,0 0-112,2 0 48,-2 0 112,0 0-96,1 0 16,0 0-48,2 0 16,-3 0 32,1 0 48,-1 0-48,1 0-80,-2 0 0,2 0-32,0 13 160,-2-13-64,2 0 16,-2 0 32,1 0-64,0 0 48,1 0 32,-2 0-16,0 0-32,2 0-32,-1 0-48,0 0 16,0 0 48,-1 0 0,1 0-48,-1 0 96,1 0-48,1 0 0,-1 0 96,0 0-96,1 0-32,0 0 48,0 0-32,-1 0 16,2 0-32,-1 0 16,0 0 32,1 10 0,-1-10-16,0 0 0,0 0-48,0 0 0,0 0 96,0 0-16,0 0 0,0 0 48,-2 0-112,3 0 96,-1 0-144,-1 0 32,0 0 48,-1 0 0,2 0 32,-1 0-16,1 0 16,-2 0-80,0 0 80,2 0-32,-2 0-48,2 0 64,-2 0 0,1 0-16,0 0 32,0 0-48,-1 0-16,2 0 16,-1 0 0,-1 0 32,1 0 32,0 0-48,0 0 32,0 0-112,0 0 96,0 0-16,1 0 32,-1 0 0,0 0-32,0 0 16,1 13-48,-1-13 48,0 0-32,0 0 32,1 0-32,-2 0 48,1 0-32,-1 0 16,2 0 16,-1 0-80,0 0-16,-1 0 16,1 0 64,1 0 32,0 0-48,0 0 0,0 0-16,-2 0 0,2 0 32,0 0-80,-1 0 32,2 12 32,-3-12 16,2 0 48,-1 0-32,0 0-80,2 0-16,-3 0 32,2 0 48,-2 0-80,2 0 0,-1 0 64,0 0-80,-1 0 128,1 0 80,-1 0-64,2 0 0,-2 0-64,1 0-32,1 0 0,-2 0 0,1 0 48,0 0-32,0 0-16,1 0 16,0 0-48,-2 0 16,1 0 48,1 0-48,-1 0-16,1 0 0,0 0-48,-2 0 48,1 0-16,1 0-16,-1 0 32,1 0-16,-1 0 80,0 0 16,0 0 32,1 0 0,-1 0-16,0 0 16,-1 0-64,0 0 16,2 0-80,-1 0 80,-1 0 0,1 0 0,0 0 80,1 0-192,-1 0 80,0 0 64,0 0-80,0 0 96,1 0-48,0 0-64,-1 0 80,3 0-16,-2 0 32,0 0-16,-1 0-16,0 0 64,1 0-48,1 0-32,-1 0-32,0 0-65,0 0 97,-1 0-32,3 0 48,-2 0 48,1 0-160,-2 0 112,1 0-16,-1 0 32,1 0 96,-1 0-112,0 0 0,0 0-32,1 0 64,-2 0-16,1 0 17,0 0-33,-1 0-97,2 0 145,-1 0 1,0 0-33,0 0 48,2 0-32,-2 0-80,-1 0 0,2 0-33,0 0-15,-1 0 48,1 0 80,-1 0 0,1 0 16,1 0 0,-1 0-96,-1 0-32,1-8 48,0 8-48,0 0 32,-1 0 112,1 0-32,1-4 32,-2 4 0,2 0-48,-1 0-80,2-3 64,-1 3-16,0-2-32,0 2 32,0 0-16,0-1 64,0 1-16,1-1 96,-2 0-64,0 1-80,0-1-32,1 0-16,-2 0 16,1 1 16,0-1 128,-1 1-32,0-1 16,0 1-48,1 0-96,-1-1 80,1 1 16,-2-1 32,2 0-16,-1 1-80,1 0 0,-1 0 32,0 0 48,1 0 16,0 0-48,-1 0 0,1 0-16,0 0 32,0 0-32,-1 0 16,1 0-32,1 0 16,0-8 32,-2 8-16,2 0 48,1 0-96,-2 0 96,-1 0-96,1 0 48,1 0 32,-2 0-32,1 0 0,-2 0-32,1 0 16,0 0-48,0 0 112,0 0-80,-1 0 128,0 0-144,0 0 16,0 0 96,1 0-96,0 0 32,0 0 64,-1 0-80,1 0-32,0 0 64,0 0 32,2 0-64,-3 0-32,2 0 32,-1 0-48,1 0 80,0 0 48,-1 0 0,1 0-80,-2 0-48,2 0 32,-1 0 0,0 0 48,1 0 48,-2 0-80,1 0 0,1 0-80,0 0 32,-1 0 96,1 0-80,0 0 48,0 0-16,-1 0-48,2 0 64,-3 0 80,1 0-16,0 0-48,0 0 16,0 0-96,0 0 0,0 0 0,1 0 128,-2 0-48,2 0-32,-1 0 80,0 0-48,-1 0-80,1 0 80,0 0 32,-1 0-112,0 0 64,1 0 16,-1 0-32,0 0-16,0 0 64,0 0-48,0 0 16,0 0 64,0 0-112,0 0 128,0 0-48,0-11-96,0 11 64,0 0-112,8 0 96,-8 0 80,0 0 32,0 0-32,0 0-48,5 0 16,-5 0-128,0 0 128,3 0-64,-3 0 0,3 0-16,-3 0-32,1 0 112,0 0-32,-1 0 96,2 0-64,-1 0-112,-1 0 64,1 0-48,1 0 112,-1 0-64,0 0-16,1 0 80,-2 0-96,1 0 96,1 0-32,-2 0-32,0 0 32,1 0 0,1 0 16,-1 0-96,1 0 0,-2 0 64,1 0-16,2 0 32,-2 0 64,0 0-64,0 0 48,1 0 0,-1 0-112,0 0 16,0 0-32,0 0 80,0 0 32,1 0-96,-1 0 80,-1 0-96,1 0 0,-1 0 112,1 0-80,-1 0 112,0 0-48,0 0 32,1 0 16,-1 0-112,0 0 0,2 0-32,-2 0-16,0 0 0,0 0 96,0 0 48,0 0 0,1 0-16,0 0 0,0 0-112,0 0 32,0 0 64,0 0-64,0 0 32,1 0-32,-1 0-16,-1 0 80,1 0 48,1 0 0,-1 0-32,0 0-64,0 0-16,0 0 16,0 0 32,1 0 32,-1 0-112,0 0 112,-1 0-96,1 0 32,0 0 80,0 0-128,-1 0 112,1 0 16,-1 0-96,1 0 96,-1 0-160,1 0-16,0 0 160,-1 0-48,0 0 128,1 0-96,-1 0-112,0 0 0,1 0 80,-1 0 0,0 0 80,1 0-64,-1 11-64,1-11 32,0 0-16,-1 0 0,1 0 64,0 0 32,-1 0-96,2 0 32,-2 0 0,1 0 32,0 0-16,1 0-16,-2 0-64,0 0 16,2 0 112,-2 0 0,2 0 48,-1 0-48,0 0-64,1 0-16,-1 10-16,1-10 16,-1 0-16,1 0 16,0 0 0,-1 0 16,0 0 0,-1 6 0,1-6 48,-1 0-80,2 0 80,-2 3 32,0-3-144,1 0 96,0 0-112,0 0-16,1 0 64,-1 0 0,0 0 64,-1 0 16,3 0 0,-1 0 16,-2 0-64,1 9 48,0-9-80,1 0 64,-1 0-16,-1 0-64,1 0 145,-1 6-178,0-6 65,1 0 32,-1 0-80,0 0 96,2 0-80,-1 0 64,-1 0-32,1 0-64,-1 0 96,1 0 0,0 0-16,0 0 96,-1 0-80,1 0 0,0 0 32,-1 0-64,0 0-16,1 0 0,0 0-16,-1 0 0,2 0 32,-2 0-48,0 0 112,1 0 32,0 9-32,0-9-32,-1 0-32,0 0 16,0 0 0,2 5 0,-1-5 0,-1 2-32,1-2-32,0 3 144,0-2-16,0 2-112,0-2 112,0 0-112,-1-1 32,1 3 96,1-2-160,-2 1 128,1-2-144,-1 0 80,0 2 144,2 1-176,-2-3 128,0 0-128,0 0 0,1 0 112,0 0-96,0 0 16,1 0 16,-2 0-16,1 0 32,-1 0-16,1 0-32,-1 0 0,2 0-32,-2 11 96,1-11-64,-1 0 16,1 0 64,1 0 16,-1 0 16,0 0-80,0 0-16,0 6-32,-1-6-16,2 0 48,-1 0-32,1 5 16,-2-5 112,0 0-64,2 3 0,-1-2 64,1 0-96,-2 1 64,1-2-48,0 1-64,-1-1 16,0 0 16,1 0 32,-1 0 16,0 0-48,0 0-32,0 0 80,1 0-16,-1 0 96,0 0-64,0 0 0,1 0-112,-1 0-16,0 0 112,1 0-80,-1 0 112,2 0-64,-2 0 96,0 0-64,1 9-16,1-9-16,-2 0-64,2 0 80,-2 0 0,2 6 80,-1-6-112,0 0 0,1 0 128,-2 4-112,1-4 16,0 0 0,0 0-80,-1 2 64,1-2 48,0 1-16,0 0 16,0-1-32,-1 2 16,1-1-48,-1-1-16,1 0 32,-1 2-32,1-2 128,0 0 0,0 0 0,-1 1-80,2-1 0,-2 0-16,0 1 32,0 0 32,2 1-128,-2 0 16,1-2 16,-1 2-16,2-1 64,-1 0 32,-1 1-48,1-2-16,-1 0 16,0 1-32,2 0 0,-2 0 80,0 0-16,1 1-16,0-2 32,1 1-48,-2-1 32,1 1 0,-1-1-48,1 0 48,-1 0-48,0 0-16,1 1 16,0 0 0,0-1 64,-1 1-16,0 0 64,1-1-80,0 0-32,0 0 48,-1 0-48,0 0 96,0 1-32,1 0-64,0 1 80,0-1-16,0 1-128,0 0 96,0-1-16,0 1-48,-1 0 176,2-1-64,-1 0-112,-1-1 80,1 0-16,0 0-64,-1 2 32,1-2-16,0 0 48,0 0 32,-1 0 0,0 0-32,2 0-64,-2 0 128,0 0-16,0 0-32,0 0-32,0 0-64,2 0 64,-2 0 32,1 0-32,1 9 32,-1-9-32,-1 0-16,2 6 128,-1-6-64,1 5-48,-1-5 80,1 4-96,-1-4-16,-1 3 128,1-3-48,1 0-16,-1 2 16,-1-2-80,1 2-32,0-1 32,-1 0 48,0-1 32,0 1-48,1 0 48,0-1 16,-1 1-96,1 0 48,-1-1-64,0 0 48,0 1-16,2-1 0,-2 0 128,0 2-128,0-2-16,1 1 96,-1 0-112,0 1 80,1-1 48,-1 0 0,1 1-64,-1-1 64,2 1-96,-1 0-64,0 0 128,0-1-80,1 1 48,-1-1 0,-1 1 16,2-1-32,-1 1-16,1-2 64,-2 1-96,1 0 32,-1 0 128,1-1-16,0 1-32,0 0-16,0-1 0,0 1-112,0 0 0,0 1 96,-1-1-96,2 0 144,0 1-64,-1-1 0,1 1 16,-1-1-16,0 0 32,0 0 0,1-1 64,0 1-112,-1 1 16,0-1 0,0 0-80,1 1 64,-1 0 48,0-1-32,0 1-16,1 1 32,-1-2 0,-1 0-16,2 1 0,-1-1 16,0 1-16,0 1-32,-1-2 32,2 0 0,-1 1-32,1-1 16,-1 1 48,0-1-64,0 0 16,1 1 32,-2-1-48,2 0 16,-2 1 80,1 0-32,0-1-16,0 0 32,0 0-80,-1 0 32,1 0 0,0-1-32,0 2 0,0-2 32,0 1-64,0-1 96,0 1 32,-1-1-96,0 2 32,1-2 0,-1 0-32,1 1 80,0-1 0,0 1-64,-1 0-32,1-1-48,0 1 80,-1 0 32,1-1 48,-1 2-64,1-2-64,1 0 64,-2 1-32,1 0 112,0-1-48,-1 1-80,1 0 112,-1 0-96,1 1 64,-1-1-48,1 0 16,0 2 0,1-2-32,-1 2 80,1-2-64,-2 1 80,1-1-80,0 1 32,1 0 16,-2-1-32,1 1-16,0-2-48,-1 2 64,2-1 0,-1 0 32,-1-1-16,1 2 16,-1-2-96,1 1 128,-1 0-32,0 0-48,1 0 0,0 0 16,1 1-48,-2-2 48,1 2 48,-1-2-32,1 2-64,-1 0 48,0-1 0,1 1-32,-1-2 128,1 3-144,0-1 80,0-1-16,0 1-32,0-1-32,0 1 48,0-1-64,1 0 80,-2 1 32,1-1-48,-1 0 80,2 0-112,-2 0 64,1 0-32,0-1-32,0 1 16,1 0-64,-2-1 80,2 1-16,-1 0 48,-1-1-32,2 1-64,-1 1 64,1-1-64,-1 0 96,1-1 16,-1 2 0,1-1-80,0 0 0,0 0 32,-1-1 0,-1 1 64,1-1-64,1 1 32,-2-1-64,0 0 16,0 0 32,1 1-48,-1 0 16,0 0 64,2 0-48,-2 1 16,2 0 48,-2 0-128,1-1 80,1 0 48,-2 0-64,0 1 16,1-1-48,-1 1-32,2-1 32,-1 0 48,-1 0 80,1 1-64,0 0-16,-1-1 0,2 0-48,-2 0 32,1 1 32,0-1-48,-1 0 32,1 1-16,-1-1-32,1 0-16,0 0 0,-1 0 32,1 0 48,-1-1 64,1 1-112,0 0 0,0-1-64,-1 1 16,0-1 96,2 2-16,-2-1 16,1 0 32,0 0-32,-1 0-96,1 0 80,-1 0-80,1 1 16,-1-1 96,2 2-80,-1-2 80,0 1-16,0-1-64,-1 2 32,2-2 32,-1 1-32,-1-1 48,2 0-16,-2 1-80,1 0 64,0 0-48,-1-2 0,0 2 80,1-1-96,-1 0 96,0 0-16,1 0-64,-1 0 64,1 0-80,-1 0-32,0-1 64,1 1 0,0 0 64,-1-1 48,0 2-64,2-1-96,-2 0 0,1-1 48,0 0 48,0 1 0,0 1-64,0-1-32,0-1 16,0 0 144,-1 1-96,1 1 48,0-2-32,0 2-112,1-2 128,-2 1-48,2 1 16,-1-1 48,1 0 16,-1 2 16,0-2-96,1 2-16,-1-1 0,0 0 0,0 0 0,1 0 64,0-2 0,-1 2 0,-1-1 16,0-1-32,2 0-80,-2 1 16,0 0 0,0-1 16,1 1 64,-1 0 16,1 0-48,0 0 16,-1-1-80,1 2 64,0-1 80,1-1-16,-1 3 32,0-2-31,0 1-114,1 0 66,0 0 15,-2 0-97,1-1 65,0 1-16,0-1 16,-1-1 0,2 0 32,-2 1-15,0-1-66,0 0 33,0 0-48,0 1 64,0-1 32,0 0 16,0 1-48,0-1-80,0 2 32,0-1 80,0 0 48,10-1-32,-10 1-64,0 0 0,0-1-48,0 1 32,0-1-16,0 0 32,0 0 32,0 2 48,4-1 16,-4-1-31,0 1-17,3-1-97,-3 1 81,2 1-48,-1-1 32,0 0 65,2 0-130,-3 1 81,2-1-16,-2 0-16,1 0 81,0-1-146,0 2 49,-1-2 16,1 2 0,0-1 16,-1-1-48,1 1 16,-1 0-32,0 0 64,0 0-32,0-1 64,0 0-16,0 0-16,0 0 112,0 0-144,0 0 96,0 0-16,0 0-32,0 0 0,0 0 0,0 0 49,0 0-146,0 0 130,0 0-49,0 0-33,0 9 98,0-9-97,0 0 32,0 0 32,0 6 48,0-6-64,0 0-16,0 0 0,0 0-80,0 0 64,0 0 96,0 0-112,0 0-16,0 0 96,0 0-32,0 11 112,12-11 32,-12 0-96,0 0-96,0 0-16,0 10 16,0-10 0,0 0 64,0 0-32,0 0 32,0 0 64,0 0-160,11 0 128,-11 10-32,0-10-16,0 0 48,0 0-64,9 0-16,-9 0 16,0 0 0,0 0 16,0 0 0,0 0-80,0 0 80,0 0-48,0 0 80,0 0-32,0 0 16,0 0 0,0 0 32,0 0-16,0 0-16,11 0-48,-11 0 0,0 0 32,0 0 0,0 11 0,0-11-16,6 0 64,-6 0-64,0 0 32,0 0-80,0 7 48,0-7 0,3 0-64,-3 0 96,4 0-80,-4 0 48,2 0 80,0 0-112,-2 0 96,1 10-144,1-10 48,-2 0 32,0 0-32,2 0 32,-2 0 32,0 0 48,0 0-64,0 0 0,0 0-32,0 0-16,0 0-16,0 0 64,0 0 0,0 0-16,0 0 16,0 0 0,0 0-16,0 0 0,0 0-32,0 9-48,0-9 112,0 0-112,0 0 80,0 0 64,0 0-128,0 0 112,0 0-32,11 0-16,-11 0 32,0 0-48,0 0 0,0 0 32,0 0-64,0 0 48,0 0 32,0 0-48,0 0 0,0 7 112,0-7-112,0 0 32,0 0 16,0 8-48,0-8-16,0 4 48,0-4-64,0 0 0,9 0 48,-9 0 0,0 0 0,0 0-16,0 0-16,0 0-16,0 0 96,0 0 32,5 0-16,-5 0-80,0 0 32,0 0-48,0 0 16,0 0 48,0 0-48,0 0 32,0 0-80,0 0 112,0 0-32,0 0-64,0 0 48,0 0-64,0 0 32,0 0 96,0 0-48,0 0-32,0 0 32,0 12-32,0-12-16,0 0 48,0 0-16,0 0-16,0 0 80,0 0-32,0 0-64,0 0 0,0 8 32,8-8-48,-8 0 80,0 0 16,0 0-64,0 6 32,0-6-80,0 0-16,0 3 80,0-3 0,0 3-16,0-3 32,0 0 0,0 1-32,0 0 48,0 0 32,0-1-144,0 0 96,0 0 16,0 0-80,0 0 80,0 0 16,0 0-48,0 0-32,0 0 0,12 0 0,-12 0 80,0 0 16,0 0 16,0 0-128,0 0 0,0 0 32,0 0 0,0 0 96,0 0-32,0 0-64,0 0 48,0 0 0,0 14-48,0-14 80,0 0 32,9 0-128,-9 11 112,5-11-96,-5 0 0,4 8-16,-1-8 0,-1 6 32,1-6 32,0 5 48,0-5-80,-2 4-16,1-4-32,0 4-16,-2-4 16,2 0 112,0 0-96,-2 0 48,1 0 48,-1 1-48,0 0 32,2-1-64,-1 0 32,-1 0 16,2 0-48,-2 0 48,0 0-64,1 0-16,0 0 48,-1 0 32,0 0-16,2 0 16,-2 0-32,0 0 0,0 0 32,0 0-48,0 0 80,0 0-48,0 0 16,0 0-32,0 0 48,0 0-32,0 0-32,0 0 64,0 12-64,0-12 64,0 0 16,0 0 0,0 0-64,11 0-48,-11 8 64,0-8 0,0 0-32,10 5 64,-10-5-48,6 4-16,-6-4 128,7 5-16,-7-5-64,5 2 32,-2 0-64,-3 2-16,3-2 32,-1 1 32,-1-2-32,1 0-80,0 1 32,0-1-32,-2-1 16,0 0 64,1 0-48,-1 0 16,1 0 0,-1 0 0,0 0 64,0 0-64,0 0 64,0 0-16,0 0-32,0 0 64,0 0-80,0 0 0,0 0 16,0 0 0,0 0 32,0 0-16,0 0 16,8 0-16,-8 0 0,0 0 0,0 0-48,0 0-16,0 0 48,0 0-48,0 0 64,0 0 32,0 0-80,0 0 32,5 0 48,-5 0-96,4 0 80,-3 0 16,1 0-48,0 0 32,0 0-80,-1 0 48,1 8 16,0-8-16,-1 0 0,1 0-48,-2 0 32,0 0-64,0 0 64,2 0 48,-2 0-48,1 0 64,-1 0 0,2 0-96,-1 0 64,-1 0 0,1-11-80,1 11 80,-1 0-64,-1 0-16,1-7 80,0 7 16,0 0 0,0 0 48,0 0-112,-1 0 0,1-4 0,-1 4-48,0 0 80,0 0 16,0 0-48,0 0 112,0 0-80,0 0-16,0 0 32,0 0-32,0 0 16,0 0 16,0 0 0,0 0-32,0 0 48,0 0-16,0 0-48,0 0 0,9 0 32,-9 0 48,0-9 0,0 9 16,0 0-48,4 0-48,-4 0 32,0 0 32,0 0 32,3 0-16,-3 0-16,1 0-96,-1 0 64,0 0 0,0 0 48,0 0-16,1 0-80,-1 0 48,1 0 16,-1 0-32,1 0 32,1 0-48,-2 0 48,0-9 32,2 9 112,-1 0-47,0 0-49,0-7 64,0 7-112,-1 0 48,2 0 32,-1 0-64,0 0 64,-1-5-32,2 5-96,-1 0 64,0-3-48,0 3-48,-1 0 96,1-3-64,-1 2 32,1-1 48,-1 1-64,0 1 32,1 0-32,-1 0-32,1 0 32,-1 0-16,1 0 48,-1 0 0,0 0 0,0 0-48,1 0 0,0 0 64,-1 0-32,1 0 64,0 0-48,-1 0-32,1 0 16,-1 0 16,0-11 0,2 11 0,-2 0-32,0 0 16,1 0-32,0 0 0,0 0 32,0 0-16,-1 0 48,0 0-48,2 0 0,-2-10 0,0 10 16,0 0 32,1 0 16,0 0-48,0 0 16,-1 0 16,0 0-80,0 0 64,2 0-32,-2 0-16,1 0 48,-1 0-16,1-10 32,0 10 0,1 0 0,-2 0-64,0 0 32,1 0 16,0-6-48,0 6 48,-1 0-48,1 0 16,0-4 64,0 1-16,-1 3-16,2 0-16,0-2 0,-2-1 0,1 2-32,-1 0 64,1 0-16,1 0 16,-1-1-32,-1 0-16,1-1 0,0 1 16,-1-2 32,0 2-32,2-1 48,-1 1-48,-1 1 32,1-2-48,-1 1 0,1 1 16,0 0 0,-1-1 16,0-1-32,2 3-16,-1-1 16,-1 0 0,0-1 16,0 1 32,0 1-48,1 0 16,0 0 48,-1 0-80,0 0 48,0 0 16,1 0-16,-1 0 16,1 0-32,0 0 16,-1-8 0,1 8-80,-1 0 32,0 0 16,2 0 16,-2 0 48,0 0-16,0 0-64,2 0 0,0 0 64,-2-11-32,0 11 0,0 0 48,2 0-48,-1-8 0,-1 8 32,0 0-80,0-6 32,1 6-16,-1 0 0,1 0 16,-1-4 0,0 4 32,0-2 0,1 2 16,-1 0-48,1 0 32,0 0-64,-1-4 48,0 4 48,0 0-80,0 0 48,0 0-48,0-1 16,0 1 48,0-1 16,0 1-32,0 0 0,0 0-48,0 0 32,0 0 16,0 0-32,0-2-32,0 2 48,0 0 0,0 0-32,0-2 80,0-1-64,0 3 32,0-4 16,9 4-16,-9-2-16,0-2-48,0 1 32,0 2 32,0 0 0,0-3 32,0 1-64,0 2-16,5-1-16,-5 1 32,0 0 0,3-1 64,-3 1-48,2 1-32,-1 0 64,0 0-96,-1 0 128,0 0 0,1 0-64,-1 0 32,0 0-64,0 0 0,0-11 64,1 11 0,-1 0-16,0 0 0,1 0-48,-1 0 16,0-12 16,0 12 16,2 0-16,-2 0 16,0 0 0,2 0-16,-2 0 32,0 0-32,0 0 0,0 0 0,0 0-16,0-11-32,0 11-16,0 0 48,0 0-16,0 0 64,0 0 0,0-8-32,8 8 48,-8 0 0,0-5-32,0 5 16,0 0-32,0 0 48,0-4 16,0 4 0,0-2-32,0 1-32,5 1 32,-5-3-32,0 2 32,0-2 16,0 2-16,0-1-16,0 0 48,0 1-48,0-1-32,0 0 32,0 1-64,0 0 32,0-2 16,3 3 0,-3 0 0,1 0 16,-1 0-64,0 0 48,1 0 0,-1 0-32,0 0 64,0-11-48,0 11 48,0 0 0,0 0-48,0 0 48,0-7-32,0 7-32,0-5 64,0 5-16,0 0-48,0-5 16,0 5 16,0-4-32,0 1 64,0 3-48,8-2 16,-8 1 0,0-2-16,0 3 32,5-1-64,-5-2 48,0 2 32,0-1-16,3 1 16,-3-2-16,2 2-32,0-1 48,-2 0-16,1 1 16,0-2-48,-1 2 16,2 0-16,-1 0 32,-1-1 0,1-2-16,1 4 16,-2-1-48,2-1 0,-1 0 0,0 0 16,0 0 0,0 0 16,0 0-32,0 0 0,0-2 16,0 1 48,-1-1-16,1 1 32,-1 0 0,1 0-64,1 1 0,-1 0-32,0 0 16,1 1 48,-1 0 0,1 0 0,-2 1-32,2-1 16,-2 0 0,0 0 0,0 0-16,0 0 16,0 1-32,0-2 32,0 0 0,0 1-32,0 1 32,0-2 0,0 0 0,0 1 0,0-3 0,0 1 16,0 0-16,0-1 16,8 0 0,-8 1-32,0 0 0,0-1 16,0 2-32,9 1 32,-9-2 16,0 1-16,0 1-16,5 0 0,-5-1 48,0 1-32,0-1 16,0 0-16,0 1-32,0 0 16,0-1 64,0 0-16,0-1-16,0 1 16,0 0-64,0 0 16,0 1-16,0 0 32,0-2 0,0 2 16,9 0 0,-9-1-48,0-1 48,0 2-48,0 0 0,0-2 80,0 2-64,0-1 48,0-1 0,0 0-80,11-1 96,-11 0-48,0 0 0,0 2 32,0-2-48,7 1 0,-7 1 32,0 0-16,0 2 0,0-1 16,0 0-16,0 0-32,4 1 48,-4 0-16,0 0-32,0-2 48,2 2-32,-2-1 0,0 0 48,0 0-48,0 1 32,0-1-16,0 0-32,0 1 48,0-2-48,0 2 16,0 0 32,0 0-16,0 0-16,0 0 0,0 0 16,0 0 0,0 0 16,0 0 0,0 0-16,0-9 48,0 9-48,0 0 0,0 0 0,0-6-64,9 6 32,-9 0 64,0 0 0,0 0 32,6 0-48,-6-4-32,4 4 16,-4 0-16,0-4 48,5 1-16,-5 0-48,3 1 48,-1 0-32,0 0 32,0 0 0,-1 1 32,0 0-64,0-1 32,2 2 16,-3-1-32,0 0 0,0-1-32,0 2 32,0-1-16,0 0 32,0-1 0,0 1-48,0 1 64,0-1-32,0 0 48,0-1 48,0 0-16,0 2 0,0-1 0,14 0-64,-14-2-16,0 1-16,0 2 0,11 0 0,-11-1 0,0 0 64,0-1-80,0 0 16,6 1-16,-6 0 0,5-1 16,-5 1 32,0-1-16,4 1 48,-2 1-48,0 0 16,-1 0 16,1 0-48,-2 0 32,0 0-16,0 0 16,0 0-16,0 0 16,0 0-64,0 0 32,0 0-16,0 0 32,0 0 16,0 0-32,0 0 48,0 0-64,0 0 64,0 0-16,0 0-16,0 0 0,0 0 16,0 0 16,0 0-32,0 0 32,9 0 16,-9-12 0,0 12 0,11 0 16,-11-8-64,6 8-16,0 0 48,2-8-48,-1 8 0,-1-5 48,3 5-32,0-6 16,0 6 16,0-4-64,-2 1 32,0-1 0,-3 4-16,3-4 0,-3 3 0,-3 1 48,0 0-32,1 0 0,-1 0 48,-1 0-16,0 0 1,0 0 47,0 0-48,0 0-48,0 0 16,0 0-16,0 0 0,0 0-16,0 0 16,0 0 0,0 0 0,0 0 32,0 0-16,0 0 48,0 0-48,0 0-16,0 0 0,0 0 16,0 0 16,0 0-32,0 0 48,0 0-48,0 0-16,0 0 80,0 0-80,0 0 0,0 0 32,0 0-17,0 0 34,0 0 15,0 0-16,0 0-16,0 0 0,0 0-32,0 0 32,0 0 0,0 0 16,0 0-16,0 0 0,0 0 0,0 0-16,0 0 48,0 0-32,0 0 48,0 0-32,0 0 16,0 0 16,0 0 16,0 0 0,0 0-32,0 0 0,0 0-16,0 0 64,0 0 16,0 0 0,0 0-32,0 0-32,0 0 32,0 0-16,0 0-16,0 0 0,0 0-48,0 0 32,0 0-16,0 0 32,0 0-64,0 0-16,0 0 80,0 0-64,0 0 48,0 0 16,0 0-32,0 0 32,0 0-48,0 0 16,0 0 0,0 0-16,0 0 32,0 0-16,0 0-32,0 0 32,0 0-16,0 0-16,0 0 16,0 0-64,0 0 0,0 0 0,0 0 0,0 0 0,0 0 16,0 0-32,0 0-16,0 0 0,0 0-33,0 0 33,0 0 48,0 0 0,0 0 16,0 0 32,0 0 0,0 0-32,0 0 16,0 0 32,0 0-80,0 0 80,0 0-16,0 0-80,0 0 128,0 0-96,0 0 48,0 0 32,0 0-32,0 0 64,0 0-48,0 0-16,0 0-16,0 0-16,0 0 64,0 0-48,0 0 48,0 0 0,0 0-48,0 0 64,0 0-16,0 11 32,10-11 0,-10 0-48,0 0 0,0 0-32,0 0 0,0 0 32,0 0 0,0 0 0,0 0 32,0 0-64,0 0 16,6 0 16,-6 0-16,0 0 64,0 0-80,0 0 64,0 0-48,3 0-16,-3 0 80,0 12-112,0-12 64,0 0-16,0 0-32,0 0 48,0 0-32,0 0-32,0 0 64,0 0-16,0 0-16,0 0 48,0 0-32,0 0-32,0 0 96,0 0-112,0 0 32,0 0 0,12 0 16,-12 0 48,0 0-80,0 0 16,9 0-80,-9 0-16,0 0 48,11 0 32,-11 0-48,7 0 32,-7 0-80,8 0-16,-4 0 144,2 0 16,-2 0 32,-2 0 0,1 0-32,-1 0-32,2 0 16,-4 0 32,2 0-16,-2 0 48,0 0-32,0 0 0,0 0 64,0 0-64,0 0 0,0 0 64,0 0-112,0 0 64,0 0 16,0 0-96,0 0 80,0 0-16,0 0-32,0 0 48,0 0-64,0 0 0,0 0-16,0 0 32,0 0 48,0 0-64,0 0 80,0 0-64,0 0 0,0 0 16,0 0-32,0 0 32,0 0-32,0 0-16,0 0 0,0 0 48,0 0 32,0 0 0,0 0-16,0 0-64,0 0 16,0 0 0,0 0 0,0 0-16,0 0 32,0 0 16,0 0-32,0 0 80,0 0-32,0 0-48,0 0 48,0 0 0,0 0-16,0 0-16,0 0 16,0 0 0,0 0-16,0 0 32,0 0-16,0 0-32,0 0 48,0 0-48,0 0 16,0 0 48,0 0-16,0 0-32,0 0 32,0 0-16,0 0-16,0 0 16,0 0 32,0 0-16,0 0 0,0 0 0,13 0-80,-13 0 16,0 0 32,0 0 32,0 0 16,0 0 0,0 0-32,0 0-48,0 0 64,0 0 0,0 0 16,0 0 16,0 0-80,0 0 32,0 0 0,0 0 0,0 0-16,13 0-32,-13 0 64,0 0-48,12 0 16,-12 0-32,8 0 0,-8 0-33,8 0 33,-8 0 32,8 0-16,-4 0 96,-2 0-32,-2 0-48,5 0-16,-3 0-48,0 0 96,0 0 16,-2 0 16,0 0 33,1 0-49,-1 0 48,0 0-16,0 0 0,0 0-16,0 0-48,0 0 0,0 0-48,0 0 48,0 0-16,0 0 0,0 0 32,0 0 16,0 0-64,0 0 32,0 0 0,0 0-16,0 0 32,0 0 0,0 0-32,0 0 32,0 0 0,0 0-16,0 0 0,0 0 0,0 0 16,0 0 32,0 0-48,0 0 16,6 0-16,-6 0-32,0 0 112,0 0-80,0 0 16,4 0 64,-4 0-112,0 0 80,2 0 16,-2 0-16,0 0 16,3 0-48,-3 0-16,1 0-48,0 0 32,0 0 48,0 0-16,1 9 112,-1-9 0,2 0 0,-2 0-16,1 0-64,2 7-32,-1-7-16,1 0 48,1 0-48,-2 0 0,2 0-16,-2 0 0,2 0 0,-2 0 32,-2 0-32,1 0 0,0 0 64,-2 0-32,1 0 112,0 0 0,-1 0-32,0 0-16,0 0-48,0 0-48,1 0-32,0 0 80,-1 0-48,0 0 16,0 0 16,0 0-16,0 0 16,0 0 16,0 0-16,0 0 0,0 10-32,0-10 16,0 0 0,9 0-48,-9 0 80,0 0 0,0 0 0,0 0-32,0 0 0,0 0 0,0 0-32,5 6 48,-5-6-32,0 0 0,0 0 48,0 4-16,0-4 0,0 3 0,0-2-16,0 3 0,0-3 0,0 0-16,0 1 32,0 0-32,0 0 0,0-1-16,10 1 32,-10-1-32,0 0 16,0 0 48,0 0-64,0 1 64,0-2 0,0 0-48,0 0 64,0 0-80,0 0 48,0 0-32,0 0-16,0 0 64,0 0-64,0 0 80,0 0-16,0 0-32,0 0 32,0 0-48,0 0 0,0 0 32,0 0-32,0 0 16,0 0 0,0 0 0,0 0 16,0 0-48,0 9 32,0-9-16,0 0 0,0 0 0,0 0 0,0 0 16,0 6 0,10-6 32,-10 0-48,0 3 0,0-3-32,0 0-16,0 2 32,0-1 0,0-1 0,0 1 32,0 0-16,0 1-32,0 0 32,0 0 16,0-2-48,0 1 48,6 1 0,-6-1-16,0 2 48,4-2 32,-4 3 16,3-2-16,2 2 0,-3 0-48,1-1-32,2 0-32,-2 1 48,3-1 0,-2 0 16,1-1 0,-1 0-32,0 0-48,0-2 16,-1 2 0,0-2 16,-2 0 48,1 0-16,-2 0 0,0 0 32,1 0-16,-1 0-48,0 0 32,0 0-16,0 0 32,0 0-16,0 0 0,0 0-16,0 0-32,0 0 64,0 0-16,0 0 0,0 0 32,0 0-32,0 0 16,0 0-16,0 0 0,0 0-32,0 0 16,0 0-16,0 0-16,0 0 32,0 0 16,0 0-64,0 0 32,0 0-16,0 0-16,0 0 96,0 0-48,0 0 0,0 0 16,0 0-64,0 0 48,0 0 32,0 0-48,0 0 16,0 0 16,0 0-16,0 0 64,0 0-48,0 0 16,0 0-48,0 0 32,0 9 32,0-9-64,0 0 64,0 0-64,0 0 48,0 0-32,0 0-16,0 0-16,0 0 32,0 0 48,0 0-64,0 0 96,0 0-48,12 0-32,-12 0 64,0 0-16,0 0-16,0 0 16,0 0 0,0 0-64,0 0 48,0 0 32,0 0 0,0 11-32,0-11-32,0 0-16,9 0 0,-9 0 48,0 0-32,0 0 64,0 0-16,0 0-32,0 5 64,0-5-80,0 0 32,0 4 0,10-4-48,-10 3 32,0-3 0,0 0-16,0 3 32,6-2-16,-6-1 0,0 0 32,0 0-32,0 0 16,0 0 16,0 0-16,0 0-16,0 0 16,0 0 0,0 0-32,0 0 16,0 0 16,0 0-32,0 0 80,0 0 32,0 0-16,0 0 16,11 0-48,-11 9-32,0-9-16,12 0 16,-12 0-32,10 0 0,-10 8 16,9-8-16,-9 0 0,9 0-64,-9 5 0,7-5 16,-5 0 0,2 4 96,-4-4-48,0 0 32,0 0 32,2 0 0,-2 0 0,0 0-32,0 0-16,0 0 0,0 0-16,0 0 16,0 0-16,0 0-32,0 0 80,0 0-16,0 0-16,0 0 16,0 0-32,0 0-16,0 0 64,0 0-16,0 0 0,0 0 0,0 0-16,0 0 0,0 0-16,0 0 0,0 0 16,0 0-48,0 0 48,0 0-16,0 0 16,0 0 32,0 0-16,0 0 0,0 0-48,0 0 32,0 0 0,0 0 48,0 0-16,0 0-32,0 9 0,0-9-32,0 0 0,0 0 0,0 8 48,0-8-16,8 0 16,-8 7 0,0-7-48,0 3 0,11-3 16,-11 3 0,7-3 32,-3 2 32,-4-1-80,7 0 48,-3-1 0,-3 1-48,1-1 64,0 1-32,2 0 16,-4-1-48,0 0 32,0 0 16,0 0-16,0 0 64,0 0-64,0 0-16,0 0 16,0 0-32,0 0 16,0 0 0,0 0 0,0 0 16,0 0 0,0 0 16,0 0-16,0 0-16,0 0 48,0 0-48,0 0 16,0 0 32,0 0-64,0 9 32,14-9-16,-14 0-16,0 0 0,0 0 0,7 0 32,-7 0 0,7 0 48,-7 0-48,3 0-48,1 0 48,0 0-16,-1 10 16,0-10 32,1 0-48,-1 0 48,1 0-48,-2 0 16,0 6 32,0-6-48,-1 0 32,-1 0 0,0 0-64,0 0 48,0 0 0,0 0-16,0 0 64,0 0-32,0 0 16,0 0 0,0 0-16,0 0-16,0 0-16,0 0 16,0 0 0,0 0 0,0 0-16,0 0-16,0 0 32,0 0-48,0 0 64,0 0 0,0 0-16,0 0-32,0 0-16,0 0 0,0 0-16,0 0 32,0 0 0,0 0 0,0 0-16,0 0 48,0 0-48,0 0 0,0 0 64,0 0-64,0 0 16,0 0 16,0 0-32,0 0 64,0 0 32,0 0 0,0 0 32,0 0-16,13 0-16,-13 0-16,9 0-32,-9 0 0,14 0-16,-7 0-16,1 0-16,0 0-80,1 0 48,-3-9-16,2 9-32,0 0-16,-3-7 16,3 7 64,-3 0 16,-1-6 80,-1 6-32,1 0-32,-1-4 0,-1 4 48,-1 0-16,-1-1 48,0 1-16,1 0 16,0 0-32,-1 0 16,0 0-32,0 0-16,0 0 48,0 0-48,0 0 48,0 0-32,0 0-16,0 0 48,0 0-32,0 0 32,0 0-16,0 0-64,0 0 16,0 0 32,0 0-16,0 0 48,0 0 0,0 0-64,0 0 16,0 0 16,0 0-16,0 0-32,0 0 80,0 0-48,0 0-32,0 0 64,0 0-16,0 0 0,0 0 16,10 0-16,-10-11-48,0 11 48,0 0 16,0 0-16,8 0 16,-8 0 48,0 0-48,7 0 32,-7-6 64,8 6-96,-5-5 16,2 5-32,0 0-16,1-6-32,0 6 16,-1-2-48,2-1 0,-1 1 48,-1 0-16,0 0 64,0-2-48,-1 4 0,-2-3 16,0 1-48,-1 2 112,-1-2-48,1 2 0,-1 0 48,0 0-48,0 0 64,0 0-32,0 0 0,0 0-32,0 0 16,0 0-16,0 0 16,0 0 0,0 0-48,0 0 32,0 0-32,0 0 0,0 0 32,0 0 32,0 0-64,0 0 64,0 0-64,0 0 0,0 0 16,0 0 0,0 0 0,0 0 32,0 0 16,0 0-32,0 0 16,0 0-48,0 0 16,0 0 16,0 0 16,0 0-16,0 0 0,0 0-48,0 0-16,0 0 48,0 0 0,0 0 32,0 0 16,0 0 96,10 0-32,-10 0-16,0 0 48,0 0-112,10 0 0,-10 0-16,9 0-64,-5 0 0,2-11 32,-1 11 32,0 0-80,1 0 48,-2-6-48,1 6 0,-1 0 48,-1-6 32,0 6-32,0 0 32,-1 0 0,0 0 0,-1 0 48,-1 0-48,0 0 16,0 0 16,0 0-48,0 0 32,0 0-16,0 0-32,0 0 16,0 0-16,0 0 48,0 0-48,0 0 32,0 0 32,0 0-64,0 0 32,0 0-32,0 0 32,0 0-16,0 0 48,0-10-32,0 10 16,0 0-16,0 0-16,0 0 48,0 0-64,0 0 48,0 0-16,0 0 0,0 0-16,0 0 32,0 0 32,0 0-64,0 0 32,0 0-64,0 0 32,0 0 16,11 0-32,-11-8 112,0 8-80,0 0 16,0-5 16,9 5-64,-9 0 80,0 0-80,6-3 16,-6 3 16,0 0-80,5 0 112,-5-2-80,0 0 32,0 2 32,0-1-48,0 1 16,0-2 0,0 1-32,0 0 48,0 1 32,0 0-32,0 0-16,0 0-32,0 0 0,0 0 80,0 0-32,0 0 32,0 0 32,0 0-96,0 0-16,0 0 16,0 0-16,0 0 32,0 0 0,0 0-16,0 0-16,0-11-33,0 11 65,0 0 16,0 0-32,0 0 80,0 0-48,0 0 16,0 0 16,0 0-48,0 0 65,0 0-49,0 0-16,0 0 16,0 0 16,0 0-81,0 0 97,0 0 17,10 0-49,-10 0 16,0 0 16,0 0-48,0 0-32,0 0 48,0 0 0,0 0 16,0 0-16,0 0 16,0 0-16,0 0-32,0 0 32,0 0 16,0 0-48,0 0 15,0 0 66,0 0-81,0 0 48,0 0 16,0 0-32,0 0 32,0 0-48,0 0 48,0 0-32,0 0-16,0 0 48,0 0-48,0 0-16,0 0 16,0 0 32,0 0-32,11 0 32,-11 0-32,0 0-49,0-11-15,9 11-16,-9 0 80,10 0 0,-10 0 32,8 0-16,-3 0-16,1 0 48,-1 0-16,-1 0 0,0 0-32,-2 0 16,1 0-16,-1 0 48,1 0 32,-3 0-32,0 0 65,0 0-33,0 0-16,0 0 16,0 0-32,0 0-16,0 0 16,0 0-16,0 0-32,0 0 64,0 0-64,0 0 0,0 0 32,0 0-48,0 0 80,0 0-32,0 0 0,0 0 0,0 0-64,0 0 32,0 0-16,0 0 0,0 0-32,0 0 64,0 0-64,0 0 32,0 0 48,0 0-96,0 0 80,0 0-65,0 0 33,0 0 64,0 0-32,0 0-16,0 0 32,0 0-64,0 0 112,0 0-31,0 0-33,0 0 48,0 0-48,0 0-16,0 0 32,0 0-16,0 0-64,0 0 144,0 0-96,0 0 16,0 0 0,0 0-32,0 0 32,0 0 0,0 0 16,0 0 0,0 0 32,0 0-64,0 0 32,0 0-48,0 0 16,0 0 16,0 0 16,0 0 48,0 0-32,0 0 16,0 0-16,0 0-96,9 0 64,-9 0-48,0 0 16,0 0 64,0 0-64,0 0 48,0 0 32,0 0-16,0 0-64,0 0 96,0 0-80,0 0 0,0 0 32,0 0-80,0 0 64,0 0-32,0 0 48,0 0-32,0 0-48,0 0 48,0 0 0,0 0 16,0 0 32,0 0-48,0 0-32,0 0 48,0 0-17,0 0 34,0 0-34,0 0-31,0 0 32,0 0-32,0 0 0,0 0 0,0 0-48,0 0 64,0 0-64,0 0 80,0 0-16,0 0-32,0 0 96,0 0-80,0 0 0,0 0 32,0 0 48,0 0 96,0 0 16,0 0 16,0 0-80,0 0-64,0 0 65,0 0-33,0 0 0,0 0 0,0 0 0,0 0-16,0 0-16,0 0 96,0 0-64,0 0 32,0 0 0,0 0-64,0 0 96,0 0 0,0 0-32,0 0 48,0 0-48,0 0 64,0 0 16,0 0-48,0 0 16,0 0-96,-12 0 0,12 0 16,0 0-48,0 0 48,0 0-48,0 0 0,0 0 0,0 0-16,0 0 32,0 0-32,0 0-16,0 0 0,0 0-16,0 0-16,0 0-16,0 0 16,0 0 16,0 0-16,0 0 32,0 0 0,0 0-32,0 0 48,0 0 16,0 0-32,0 0-16,0 0 32,0 0-32,0 0 96,0 0-32,0 0-16,0 0-16,0 0-48,0 0 80,0 0-48,0 0 0,0 0-32,0 0-64,0 0 16,0 0-48,0 0 64,0 0 0,0 0 16,0 0 0,0 0-64,0 0 63,0 0 1,0 0 32,0 0-16,0 0-16,0 0-64,0 0 16,0 0 64,0 0-32,0 0-48,0 0-16,0 0-144,0 0-80,0 0-177,0 0-159,0 0-32,0 0-81,0 0-15,0 0 0,0 0 159,0 0 225</inkml:trace>
  <inkml:trace contextRef="#ctx0" brushRef="#br0" timeOffset="17782">3597 360 496,'0'0'32,"0"0"48,0 0 64,0 0 32,0 0-32,0 0 1,0 0-65,0 0-16,0 0 16,0 0-32,0 0 16,0 0 16,0 0-32,0 0 16,0 0-32,0 0 32,0 0 0,0 0 0,0 0 48,0 0-16,0 0-16,0 0-16,0 0-32,0 0 0,0 0 16,0 0-32,0 0 32,0 0 16,0 0 16,0 0 16,0 0 32,0 0 0,0 0-80,0 0 48,0 0 0,0 0-80,0 0 17,8 0-1,-8 0-48,0 0 32,7 0 32,-7 0-16,6 0 32,-6 0-32,5 0 16,-3 0-32,2 0 48,-1 0 32,-2 0-48,0 0 48,2 0-128,-2 0 64,0 0 32,0 0-64,1 0 128,-2 0-144,3 0 48,-2 0 32,0 0-32,2 0 48,0 0 0,-2 0-16,3 0 0,-2 0-32,1 0 48,0 0-32,0 0-32,0 0-16,-1 0-48,0 0 16,0 0 48,0-7 80,-1 7-64,0 0 0,1 0 32,-2 0-32,1 0-32,0 0 16,0 0-64,-1 0 32,1 0 48,-1 0 0,1 0 16,0 0 0,-1 0-48,1 0 0,0 0 32,0 0-64,2 0 16,-2 0 96,0 0-144,1 0 64,0 0 32,-1 0-112,2 0 96,-2 0-32,2 0 48,-2 0 48,1 0-32,0 0 16,0-8-32,0 8-112,-1 0 16,1 0 32,-1-4-32,1 4 80,-1 0 80,0-4-64,0 4-32,0 0 0,1 0-64,-2 0 80,2 0 32,-1-2 0,0 1-48,-1 1 0,1-1-16,1 1 0,-1 0-16,-1 0-16,2 0 48,-2 0 0,1 0 80,0 0-16,0 0-32,0 0-64,-1 0 32,3 0 32,-2 0-32,0 0 96,1 0-128,0 0-48,-1 0 112,0-8-48,0 8 16,0 0 48,1 0-16,0 0-32,-2 0 32,0 0-32,2-4-64,-1 4 48,0 0 64,1-2 32,-1 0-80,1 1 48,0-1-32,0 2-32,1-2 80,-2 1-112,1-1 32,-1 1 16,-1-1 16,1 0 97,0 0-81,-1 1-48,0 0 0,0 0 48,0 0-80,0 0 144,0 1-96,0 0-32,0 0 16,0 0-97,0 0 113,0 0-64,0 0 144,0 0 81,0 0-145,0 0 112,0 0-144,0 0-32,0 0 128,0 0-96,0-9 112,0 9-96,0 0 0,0 0 0,0 0-80,0 0 80,12-6-16,-12 6-16,0 0 32,0-3 16,0 3 16,0 0 32,0-1-16,9-2 64,-9 3-48,0-2-48,9-1 96,-9 3-112,0-2-16,8 0 80,-8 0-128,3 1 48,-3 0-16,6 0 32,-6 1 48,0-1-32,2-1 0,-1 2 0,1 0 32,-1 0 0,1 0 48,-2 0-32,2 0-80,-1 0 48,-1 0-48,2 0-16,0 0 96,-1 0-48,0 0-48,1 0 32,-2 0 48,1 0-32,1-11-32,-1 11-16,0 0 0,0 0-16,2 0 128,-3 0-48,3 0 32,1 0 0,-1-7-32,0 7-32,0 0-80,0 0 32,-1 0 32,1 0-32,-1 0 96,-2 0 0,1 0-64,1 0 64,-1 0-64,1 0 0,-2 0 80,0 0-48,0 0 16,0 0-16,0 0-16,0 0-80,0 0 96,0 0-32,0 0-16,0 0 128,0 0-48,0 0-48,0 0 80,0 0-48,0 0-64,0 0 64,0 0-32,0 0-32,0 0 0,6 0 0,-6 0 32,0 0 0,0 0 96,0 0-16,0 0-96,0 0 16,7 0-80,-7 0 64,0 0 64,5 0 32,-2 0 32,0 0-80,1-14 0,-1 14 0,-1 0-96,2 0 64,-1 0 16,-2 0-64,1 0 128,-2 0-32,1 0-80,0 0 80,0 0-112,-1 0 32,2 0 32,-2 0-16,0 0 32,0 0 32,0 0-16,0 0-32,1 0 0,0 0-48,0 0 48,0 0 0,0 0 48,2 0 0,-1 0 0,1 0-16,1 0 16,-3 0-32,2 0-32,-1 0 32,2 0-48,-3 0 64,1 0-32,0 0-16,-1 0 48,0 0-80,0 0 48,1 0 32,0-9-96,-1 9 64,1 0 0,-1 0-48,0 0 64,0 0 32,0 0-32,0 0 32,-1 0 0,1 0-16,0 0-16,-1 0-48,0 0 16,0 0 16,1 0-32,1 0 32,0 0 80,0 0 16,1 0-31,0 0 63,1 0-64,1 0-112,-1 0 128,1 0-80,0 0-16,1 0 64,-3 0-64,2 0 16,-1 0 48,-3 0-48,2 0-32,-1 0 48,0 0 0,-1 0-64,1 0 96,-2 0-48,2 0 16,-2 0-16,2 0 16,0 0 48,-1 0-96,1 0 128,-2 0-112,2 0 48,-1 11 64,2-11-64,-1 0 64,3 0-96,-3 0 16,0 0-16,2 0-16,-1 0 48,0 0-80,-1 0 32,1 0 64,-1 0-112,-1 0 112,1 0-48,-1 0-48,0 0 64,-1 0 0,2 10 32,-2-10 32,1 0-64,0 0 0,0 0-16,0 0-32,0 0 48,1 0-64,-1 0 80,1 0 32,0 0-48,0 0 32,0 10-64,1-10 0,-1 0 48,2 0-16,0 0 32,-1 9-48,2-9 48,-2 0 16,0 4-16,2-4-16,-3 3-32,2 1 16,-1-4-32,-1 2 16,1-1 64,-1 1-64,1 0 32,0-2-16,-1 2-32,1-1 16,-2 0 32,2-1-16,-2 1-16,1-1-32,-1 2-16,1 0 64,-2-2-32,1 0 32,0 0-16,1 0 0,0 0 48,-1 0-48,0 0 0,0 0-16,1 0 32,0 0 64,1 8-32,0-8-48,0 0 16,1 0-16,-1 0 16,1 5 32,0-5-64,0 4 32,-1-4 0,1 0 0,-1 2 32,0 0-32,-1 0 0,0-1 32,0-1-80,0 1 48,1 1-32,0 0 0,-2-2 48,1 0-80,0 1 48,0 0 32,0 1-64,0-2 64,-1 0-16,0 0-32,-1 0 32,2 0-48,-1 0-16,0 0 80,-1 0-16,2 0-16,-1 0 64,-1 0-64,0 0-32,0 0 32,0 0-16,0 0 16,0 0 48,0 0-64,0 0 0,0 0-32,0 0 64,0 0-16,0 0-16,0 0 32,0 0-32,0 0 16,0 0 0,0 0 48,0 0-48,0 0 0,10 0 48,-10 0-112,0 0 32,7 0 32,-7 0-32,0 0 48,7 0 32,-7 0-48,5 0 0,-3 12-16,2-12 16,-2 0 0,2 0 16,-1 0 32,-2 0-64,1 0-16,0 0 16,0 0 16,-1 0-16,1 0 32,0 0-64,-2 0 48,3 0 16,-3 0-16,1 0 0,1 0 0,0 0 0,-2 0-16,1 0 48,1 0-32,-2 0 16,2 0 16,-2 0 0,2 0-16,0 0-16,-2 0 0,3 0-32,1 0 32,-2 0-16,-2 0 0,2 0 32,-1 0-16,1 0 48,1 0-48,-2 0-32,2 0 48,-1 0-48,1 0 48,-1 0-16,0 0-64,0 0 48,0 0 32,0 0 16,1 0 16,-2 0-16,1 0-48,2 0 0,0 0-16,-2 0-32,2 0 96,-1 0-48,-1 0 48,1 0-32,2 11 0,-3-11-16,0 0 16,0 0 32,-2 0-48,1 0 48,0 0-32,0 0 16,-1 0 0,0 0-48,0 0 16,0 0 0,2 0 48,-1 0 16,1 0-32,-2 0-32,0 0 0,0 0 0,0 0-48,0 0 96,0 0-48,14 0 48,-14 0 16,10 0-80,-10 9 64,14-9-48,-14 0 32,11 0 0,-11 0-48,8 0 48,-2 0-16,-2 0 0,-4 0 48,4 0-80,1 0 0,-4 7 16,-1-7-16,4 0 32,-3 0 64,-1 0-48,0 0 16,0 0-32,0 0-32,0 0 0,0 0 16,0 4 16,0-4 16,0 0 0,0 0 0,0 0-16,12 0-16,-12 0 32,0 2-16,0-1 16,13 0-16,-13 1 0,10 1 32,-4-2-80,1 1 80,-1 0-48,1 0-16,1 0 80,-2 0-64,1-1 32,0-1-16,1 3-48,-4 0 64,2-3-64,0 2 112,-3-1-16,0 0-48,2 0 16,-3 0-64,0 0 0,-2-1 64,0 2 16,0-2-48,0 0 32,0 1-16,0-1 16,0 1 0,0-1-32,0 0-16,0 0-16,0 1 80,0-1 16,0 0-80,0 0 32,12 0-32,-12 0-16,0 0 64,7 0-16,-7 0 48,0 0 0,7 0-48,-7 0 32,4 0-64,-4 0-16,4 0 64,-4 0 0,3 0 16,-2 0-16,0 0-48,0 0 16,1 0 0,-1 0 32,0 12 0,-1-12-16,1 0-32,1 0 64,-1 0-48,1 0 16,-1 0 16,1 0-32,1 0 0,0 8 64,-1-8-32,3 0-32,-2 6 48,0-6-48,2 4-32,-2-4 48,1 5-32,-1-5 32,-2 2 16,2 0-16,0 0 32,-2-1-48,1 0 32,0 0 16,0 1-32,0-1 16,-1 0 0,1-1-32,-1 2 16,1-2 0,-2 2 0,2-2 16,0 0-16,1 3 0,0-1-32,0 0-16,0 0 16,1 1 48,-1 0 0,0 0 32,1-1-32,-2 0-48,1-1 16,0 0 16,0 2-16,-1-2 48,-1 1 0,1 0-64,0 0 48,0 0-16,-1 0-16,1 0 32,0 0 16,-1-1-48,1 1 16,-1-1 0,0 0-16,0 0 48,1 0-16,-1 1-16,1 0-16,-1-1 0,1 1 0,-1-1 32,1 0-16,0 1 16,-1-1 32,1 2-96,1-1 32,-1-2 16,-1 2-48,2 0 64,-1 0-48,1 0 0,-2-1 64,0 1 16,2-1 16,-2 2-48,1-3-48,0 2 48,0 0-48,0 0 32,0 0 32,1-1-32,0 1-16,-1-1 0,2 2-16,-1-2 48,1 1 48,-1 0-80,-1-1 32,1 1-32,-1 0 16,1 1 32,-1-1-32,1 0-32,0 0 16,0 0 48,-1 0-48,0-2 16,0 1 48,-1 0-32,1-1-16,0 2 0,-1-1-32,0-1-16,0 1 48,2 2 0,-2-3 0,-1 0 0,1 0 0,0 0 0,0 0 16,0 0 0,0 0-16,2 0 0,-2 0 0,1 9 0,0-9-32,0 0 32,0 0 16,1 0 16,-1 0 0,-2 0-32,3 0-32,-2 0 0,1 0 16,0 0 32,-1 0 16,0 0-16,0 0 16,2 0-16,-1 0-64,-1 0 48,2 13 16,-2-13-16,2 0 32,-1 0-48,1 0 16,0 0-16,-2 0 0,3 0 48,-3 0-64,1 0 16,1 9 48,1-9-48,-2 0 48,-2 0-16,3 0-32,-1 5 16,-1-5-16,2 0 0,-2 5 32,1-5-16,1 3 16,-2-3-16,1 1 0,1-1 0,-1 0-32,-1 0 32,2 0 0,-2 0 32,-1 0-48,3 0 16,-2 0 0,0 0-16,1 0 16,0 0 32,1 0 0,-1 0-48,1 0 64,0 9-96,-1-9 48,2 0 0,-1 0-32,-1 0 64,0 0-80,1 0 48,-2 0-16,3 0 16,-2 0 32,0 0-16,-1 0 16,1 0-64,0 0 32,0 0 0,-2 0 0,1 0 32,0 0-80,3 0 32,-2 0 16,0 0 16,0 0 16,3 0-16,-2 0 0,1 0-32,1 0 16,-1 0-16,-1 0 32,0 0-32,1 0 0,-1 0 48,1 0-96,0 0 80,-3 0-16,2 0 16,2 0 16,-1 0-48,-2 0 32,1 0-16,1 0 16,-1 0-16,0 0 0,1 0 0,-3 0 0,0 0 32,2 0-32,-1 0-32,-1-7 16,2 7-16,-2 0 48,1 0 16,2 0-32,-1-5 0,-1 5 16,1 0-48,-1-4 0,1 4 64,0 0-64,-1 0 80,0-2-64,-1 2 0,0-1 48,0 1-48,2 0 32,-1 0 0,-1 0-48,1 0 64,0 0 0,1 0-48,-1 0 48,-1 0-96,1 0 64,0 0 16,-1 0 0,2 0 16,-2 0-80,3 0 64,-2 0-64,1 0 32,-1-11 48,0 11-64,1 0 64,0 0 0,-1 0-64,0 0 32,2-8-32,-2 8 16,0 0 48,1 0-32,0 0 16,-2-7-16,3 7-16,-2 0 32,1 0-64,-3-5 48,2 5 32,0-2-48,1 0 48,-2 1-16,0-2-32,-1 2 32,3-1 0,-1 1 0,-1-2-16,1 1 16,-2 0-48,4 0 16,-2 1 32,0-1-16,-1 0 0,1 0 0,0 0 0,-1 0 0,1 1 0,0-2 16,0 2 16,0-2-16,-1 0-48,1 0 48,1 1-32,0 0 32,-1-1 0,0 0-64,-1 0 32,1 1 16,0 0 16,0 0 0,0 1-32,-2-3-32,0 3 96,2 1-32,-2-3-32,1 2 64,-1 0-112,2-2 64,-2 1 0,1 0-16,0 0 32,-1-1-64,1 1 48,-1-2-48,2 2 0,-1 0 48,0-1-48,1 0 32,-1-1 16,0 2-16,1 0 32,-1 0-16,1 0 16,-1-1-48,0 1 32,-1-2 0,2 4 16,-2-4 0,1 1-48,0 1 48,-1 2-16,0-2-16,0-2 48,0 3-48,0-2-16,1 2 32,0-1-32,-1-1 64,0 1 0,1 0-32,1 1 48,-2-2-96,0 1 64,0 0-16,1 1 0,0-2 0,-1 2 0,2-2 0,-2 1 16,0 0 0,2 0-16,-2 0 0,0-1-16,0 1 0,0-1 16,0 0-16,0 0 0,1 2 32,0-2-48,0 3 48,-1-3-16,1 2 0,0-1-16,0 1 16,-1-1-16,1 1 32,-1-2-48,2 0 16,-1 1 16,-1 0-32,1 0 0,0 0 48,0 0-32,2-1 16,-3 2 0,2-1-32,0 0 48,-1-1-16,1 1 0,-1-1-16,0 1-16,1-2 16,-2 1 16,0 0 16,1 0-32,-1-1 0,1 1 0,1 0-16,-2-1 48,2 2-48,-2-1 48,1 0 16,1 0-32,-1 0 16,0 2-48,-1-2 16,3 2 48,-3-1-16,2 0 0,-1 1 16,-1 0-32,1 0-16,0-1 32,1 0-32,-2 0 0,0 2 32,1-2-32,0 0 32,1 1-48,0-1 48,-1 0-16,2 0-48,-2 0 64,1 0-32,1-1 16,-2 1 0,1-3-48,-1 4-16,0-2 0,1 3 0,-2-2 0,1 2-64,-1 0-80,1 0-96,-1 0-96,1 0-81,-1 0-63,0 0-48,1 0-64,-1 0-1,0 0-47,1 0-32,-1 0 15,0 0-63,0 0-16,0 0 223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1:55:46.631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1 162 592,'0'0'56,"0"0"38,0 0 31,0 0 16,0 0-4,0 0-39,0 0-28,0 0 26,0 0 96,0 0-88,0 0-14,0 0-39,0 0 13,0 0 30,0 0 20,0 0 25,0 0-3,0 0-35,0 0-26,0 0-35,0 0-10,0 0-9,0 0 16,0 0 25,0 0-22,0 0 32,0 0-32,0 0-16,0-6 10,0 5-35,-1 0 0,1 0 0,0 0 0,0 0 0,0 0-1,0 0 1,0 0 0,0 0 0,1 0 0,-1 0 0,0 0 0,0 0-1,1 1 1,-1-1 0,0 0 0,1 0 0,-1 0 0,1 0 0,-1 0-1,1 0 1,0 1 0,-1-1 0,1 0 0,0 0 0,0 1 0,-1-1-1,1 1 1,0-1 0,0 1 0,0-1 0,0 1 0,0-1 0,0 1-1,0 0 1,0-1 0,0 1 0,0 0 0,0 0 0,0 0 0,0 0-1,0 0 1,0 0 1,-1 0 0,0 0 0,0 0-1,0 0 1,0 0-1,1 0 1,-1 0 0,0 0-1,0 0 1,0 0 0,0 0-1,1 0 1,-1 0-1,0 0 1,0 0 0,0 0-1,0 0 1,0 0 0,1 0-1,-1 0 1,0 0-1,0 0 1,0 0 0,0 0-1,0 0 1,1-1 0,-1 1-1,0 0 1,0 0-1,0 0 1,0 0 0,0 0-1,0 0 1,0 0 0,0-1-1,1 1 1,-1 0-1,0 0 1,0 0 0,0 0-1,0 0 1,0-1 0,0 1-1,0 0 1,0 0-1,0 0 1,0 0 0,0 0-1,0-1 1,0 1 0,0 0-1,0 0 1,0 0-1,0 0 1,0-1 0,0 1-1,0 0 1,0 0 0,-1-1 0,1 0-1,0 0 1,0 1 0,0-1 0,0 0 0,0 0-1,1 0 1,-1 0 0,0 1 0,0-1-1,0 0 1,1 0 0,-1 1 0,0-1-1,1 0 1,-1 0 0,1 1 0,-1-1-1,1 0 1,-1 1 0,1-1 0,-1 1-1,1-1 1,0 1 0,-1-1 0,1 1-1,0-1 1,-1 1 0,1-1 0,0 1-1,0 0 1,-1 0 0,1-1 0,0 1 0,10-6 5,-1-7 43,29-24-69,-26 28-16,-8 5 37,-1 0-1,1 1 0,0 0 1,0 0-1,0 1 1,1-1-1,-1 1 0,0 0 1,1 0-1,0 1 0,-1 0 1,1 0-1,0 0 1,4 0 0,181-2 362,-191 3-363,1 0-1,-1 0 0,0 0 0,1 1 0,-1-1 1,1 0-1,-1 0 0,0 0 0,1 1 0,-1-1 0,0 0 1,1 0-1,-1 1 0,0-1 0,1 0 0,-1 0 1,0 1-1,0-1 0,0 0 0,1 1 0,-1-1 0,0 1 1,0-1-1,0 0 0,0 1 0,1-1 0,-1 1 0,0-1 1,0 0-1,0 1 0,0-1 0,0 1 0,0-1 2,0 1-1,0 0 0,0-1 0,0 1 0,0 0 0,0-1-1,1 1 1,-1 0 0,0-1 0,1 1 0,-1 0 0,0-1 0,1 1-1,-1 0 1,0-1 0,1 1 0,-1-1 0,1 1 0,-1-1 0,1 1-1,0-1 1,-1 1 0,1-1 0,-1 0 0,1 1 0,0-1 0,-1 0-1,1 1 1,0-1 0,-1 0 0,1 0 0,0 0 0,0 0 0,-1 0-1,1 0 1,0 0 0,0 0 1,-1 0 0,1 0-1,-1 0 0,0 0 1,1 0-1,-1 0 1,1 0-1,-1 0 1,0 0-1,1 0 0,-1 0 1,0 1-1,1-1 1,-1 0-1,0 0 0,1 0 1,-1 0-1,0 0 1,1 1-1,-1-1 1,0 0-1,0 0 0,1 1 1,-1-1-1,0 0 1,0 0-1,1 1 1,-1-1-1,0 0 0,0 1 1,0-1-1,0 0 1,1 1-1,-1-1 1,0 0-1,0 1 0,0-1 1,0 0-1,0 1 1,0-1-1,0 0 1,0 1-1,0-1 0,0 0 1,0 1-1,0-1 1,0 1 3,0-1-1,0 0 1,0 1-1,0-1 1,0 1-1,0-1 1,0 0-1,0 1 0,0-1 1,0 0-1,0 1 1,0-1-1,1 1 1,-1-1-1,0 0 1,0 1-1,0-1 1,1 0-1,-1 1 1,0-1-1,0 0 1,1 0-1,-1 1 1,0-1-1,0 0 1,1 0-1,-1 1 0,0-1 1,1 0-1,-1 0 1,1 0-1,-1 0 1,0 0-1,1 1 1,-1-1-1,0 0 1,1 0-1,-1 0 1,1 0-1,-1 0 1,0 0-1,1 0 1,-1 0-1,1 0 0,-1 0-2,10 9 18,0 0 0,0 1 1,-1 1-1,1 1-18,-2 2-4,-1-1 1,0 1-1,-1 0 1,-1 1-1,0 0 1,0 6 3,13 34-4,18 65-20,-31-97 68,-5-20-32,1 1-1,-1-1 1,1 0-1,0 0 0,0 1 1,0-1-1,1 0 1,-1 0-1,2 1-11,0 4-10,1-1-1,-1 1 0,0-1 1,-1 1-1,0 0 0,1 6 11,9 26-40,-6-21 34,-3-11-2,-1 0 0,1 0 0,1 0 0,0 0 1,0-1-1,0 1 0,1-1 0,0 0 0,0-1 0,2 2 8,-4-5 42,-2-2-58,0 0 1,1 0 0,-1 0 0,0 0 0,1 0-1,-1 0 1,1 0 0,-1 0 0,1 0 0,0-1-1,-1 1 1,1 0 0,0-1 0,-1 0 0,1 1-1,0-1 1,-1 0 0,1 0 0,0 0 0,0 0-1,1 0 16,1-8 26,-4 7-26,0 1 0,0-1 0,0 1 0,0-1 0,0 0 0,1 1 0,-1-1 0,0 1 0,0-1 0,0 0 0,1 1 0,-1-1 0,0 1-1,1-1 1,-1 1 0,1-1 0,-1 1 0,0-1 0,1 1 0,-1-1 0,1 1 0,-1 0 0,1-1 0,0 1 0,-1 0 0,1-1 0,-1 1 0,1 0 0,-1 0 0,1 0 0,0-1-1,-1 1 1,1 0 0,0 0 0,1-1 2,0-1-1,-1 0 0,1 0 0,-1 0 0,1 1 0,-1-1 1,0 0-1,0-1 0,0 1 0,0 0 0,1-2-1,11-19 6,19-22 45,-27 35-19,0 1 1,0-1-1,-1 0 1,-1 0-1,0 0 1,0 0-1,-1 0 1,0-2-33,0 0 20,0 1 1,1 0 0,1 0-1,0 0 1,0 0 0,6-9-21,-4 10 12,0 0 0,-1 0 0,0 0 1,0 0-1,-1-1 0,-1 0 0,2-7-12,-4 18 8,-1 0-10,1 0-1,0 0 1,0 0-1,0 0 1,0 0 0,-1 0-1,1 0 1,0 0-1,0 0 1,0 0-1,-1 0 1,1 0-1,0-1 1,0 1-1,0 0 1,-1-1-1,1 1 1,0-1 0,-1 1-1,1 0 1,0-1-1,-1 1 1,1-1-1,0 0 1,-1 1-1,1-1 1,-1 0-1,1 1 1,-1-1 0,0 0-1,1 1 1,-1-1-1,0 0 1,1 0-1,-1 1 1,0-1-1,0 0 1,0 0-1,1 0 3,0-5 14,18-16 74,4 2-128,15-2 42,-37 20 0,1 1-1,0-1 1,1 1-1,-1 0 0,0-1 1,0 1-1,0 0 1,1 0-1,-1 1 1,1-1-1,-1 0 1,0 1-1,1-1 0,-1 1 1,1 0-1,-1 0 1,1 0-1,0 0 1,-1 0-1,1 1 0,1 0-1,9-1-24,-12 0 25,-1 0 0,0-1 1,1 1-1,-1 0 0,1 0 1,-1 0-1,0-1 0,1 1 1,-1 0-1,0 0 1,1-1-1,-1 1 0,0 0 1,1-1-1,-1 1 0,0 0 1,0-1-1,0 1 0,1-1 1,-1 1-1,0 0 1,0-1-1,0 1 0,0-1 1,0 1-1,0 0 0,1-1 1,-1 1-1,0-1 0,0 1 1,-1-1-1,1 1-1,0-1 1,0 1 0,0-1 0,0 1 0,0-1 1,0 0-1,1 1 0,-1-1 0,0 1 0,0-1 0,0 1 0,0-1 0,1 1 0,-1-1 0,0 1 0,1-1 0,-1 1 0,0-1 0,1 1 1,-1-1-1,0 1 0,1 0 0,-1-1 0,1 1 0,-1 0 0,1-1 0,-1 1 0,1 0 0,-1 0 0,1-1 0,-1 1 0,1 0 0,-1 0 1,1 0-1,0-1-1,0 2-1,0-1 1,0 0-1,0 0 1,0 0-1,0 0 1,0 0 0,0 0-1,0 0 1,0-1-1,0 1 1,0 0 0,0-1-1,0 1 1,0 0-1,0-1 1,0 1-1,0-1 1,0 0 0,0 1-1,0-1 1,0 0-1,-1 1 1,1-1-1,0 0 1,-1 0 0,1 0-1,0 0 1,-1 0 0,2-1-2,8-5-5,-9 7 2,0-1 1,0 1-1,0-1 1,0 1-1,0-1 1,0 0-1,0 1 1,0-1 0,-1 0-1,1 0 1,0 0-1,0 1 1,-1-1-1,1 0 1,0 0-1,-1 0 1,1 0-1,-1 0 1,1 0-1,-1 0 1,1-1 4,-1 1 24,2 1-45,31 3 17,-20 15-56,-12-14 57,0-3 3,-1-1 1,1 1-1,0-1 1,-1 1 0,1 0-1,0-1 1,0 0-1,0 1 1,-1-1-1,1 1 1,0-1-1,0 0 1,0 0-1,0 1 1,-1-1-1,1 0 1,0 0-1,0 0 1,0 0-1,0 0 1,0 0-1,0 0 1,-1 0 0,1-1-1,0 1 1,0 0-1,1-1 0,-1 1 0,0 0-1,0-1 1,0 1 0,0 0-1,0 0 1,0 0 0,0 0-1,0 0 1,0 0 0,0 0-1,1 1 1,-1-1 0,0 0 0,0 0-1,0 1 1,0-1 0,0 1-1,0-1 1,0 1 0,2 4-11,-2-4 10,-1-1 0,1 1-1,-1-1 1,0 1 0,1 0-1,-1-1 1,1 1 0,-1-1-1,1 1 1,0-1 0,-1 1-1,1-1 1,-1 0 0,1 1-1,0-1 1,0 0 0,-1 1-1,1-1 1,0 0 0,-1 0-1,1 1 1,0-1 0,0 0-1,-1 0 1,1 0 0,0 0 1,2 0 2,0 1 1,-1 0 0,1-1 0,0 1 0,-1 0 0,1 1 0,-1-1 0,1 0 0,-1 1-1,0-1 1,1 1 0,-1 0 0,0 0 0,0 0 0,0 0-3,30 37 39,-25-26-37,-1 1 0,0 0 0,-1-1 0,0 2 0,2 12-2,16 46-12,-20-67 1,-1 0 1,1 0 0,0 0 0,0-1-1,1 1 1,-1-1 0,1 0 0,0 0-1,1 0 1,-1-1 0,1 0 0,0 1-1,0-2 1,0 1 0,1 0 0,-1-1-1,1 0 1,0-1 0,0 1 0,0-1-1,0 0 1,0 0 0,0-1 0,1 0-1,5 0 11,80 1-24,-91-2 25,-1 0 0,1 0 0,-1 0-1,1 0 1,-1 0 0,1-1-1,-1 1 1,0 0 0,1 0 0,-1 0-1,1-1 1,-1 1 0,0 0 0,1-1-1,-1 1 1,0 0 0,1-1-1,-1 1 1,0 0 0,1-1 0,-1 1-1,0 0 1,0-1 0,0 1-1,1-1 1,-1 1 0,0-1 0,0 1-1,0 0 1,0-1 0,0 1 0,0-1-1,0 1 1,0-1 0,0 1-1,0-1 0,0 1 0,0-1 0,0 1 0,0-1 0,0 0 0,0 1 0,0-1 0,0 1 0,1-1 0,-1 1 0,0-1 0,0 1 0,0-1 0,1 1 0,-1-1 0,0 1 0,0 0 0,1-1-1,-1 1 1,1-1 0,-1 1 0,0 0 0,1-1 0,-1 1 0,1 0 0,-1-1 0,0 1 0,1 0 0,-1 0 0,1-1 0,-1 1 0,1 0 0,-1 0 0,1 0 0,-1 0 0,1 0-1,0 0 1,-1 0 0,2 0 1,0 0-1,-1 0 0,1 0 0,0 0 0,-1 0 0,1 0 0,0 0 0,-1-1 0,1 1 0,0-1 1,-1 1-1,1-1 0,0 1 0,-1-1 0,1 0 0,-1 0 0,0 0 0,1 0 0,-1 0 1,0 0-1,1 0 0,-1 0 0,0-1 0,0 1 0,3-3 3,35-17 47,-33 17-50,0 1-1,-1-1 1,1-1-1,-1 1 1,0-1-1,0 0 0,-1 0 1,1 0-1,2-5 1,-7 7 0,1 1 0,-1 0-1,1 0 1,0 0 0,0 0-1,0 0 1,0 0 0,0 0 0,0 0-1,0 0 1,1 0 0,-1 0-1,1 1 1,-1-1 0,1 1 0,0-1-1,0 0 1,37-27-4,-25 20 50,1-2-24,-10 6-18,0 1 0,0 0 1,0 1-1,1-1 0,-1 1 1,1 0-1,0 0 0,0 1 1,0 0-1,0 0 0,0 0 1,0 1-1,1 0 1,-1 0-1,0 0 0,6 1-4,-10 1 0,-1-1 0,1 0 1,-1 0-1,1 0 0,-1 0 0,1 0 0,-1 0 0,1 0 0,-1 0 0,0 0 1,1-1-1,-1 1 0,1-1 0,-1 1 0,0-1 0,1 1 0,-1-1 0,0 0 1,1 0-1,-1 0 0,0 0 0,0 1 0,0-2 0,0 1 0,0 0 0,0 0 1,0 0-1,0 0 0,-1 0 0,1-1 0,0 0 0,4-7 28,-4 9-26,-1-1-1,1 0 0,0 1 0,-1-1 1,1 1-1,0-1 0,0 1 1,-1-1-1,1 1 0,0 0 0,0-1 1,0 1-1,-1 0 0,1 0 1,0-1-1,0 1 0,0 0 1,0 0-1,0 0 0,0 0 0,-1 0 1,1 0-1,0 0 0,0 0 1,0 1-1,0-1 0,0 0-1,0 1 0,0-1 0,0 0 0,0 0 0,0 1 0,0-1-1,0 0 1,0 0 0,0 0 0,0 0 0,0-1 0,0 1 0,0 0-1,0 0 1,0 0 0,-1-1 0,1 1 0,0-1 0,0 1 0,0-1-1,0 1 1,0-1 0,-1 1 0,5-6-14,-4 5 11,0 0 0,0 0 1,-1 0-1,1 0 1,0 0-1,0 0 0,0 0 1,0 1-1,0-1 0,1 0 1,-1 1-1,0-1 1,0 0-1,0 1 0,1-1 1,-1 1-1,0 0 1,0 0-1,1-1 0,-1 1 1,0 0-1,1 0 0,-1 0 1,1 0 2,3-1-3,0 0-1,0-1 1,0 1 0,0-1 0,-1 0 0,1-1 0,1 0 3,13-6-2,-2 1-22,-13 6 44,0 0 0,0 0 0,1 1 0,-1 0 0,0-1-1,1 2 1,-1-1 0,1 0 0,-1 1 0,1 0 0,-1 0-20,32-3-33,-34 2 34,-1 0 0,0 1 0,1-1 0,-1 0 0,0 0-1,1 0 1,-1-1 0,0 1 0,0 0 0,0 0 0,0-1 0,0 1-1,0 0 1,0-1 0,0 1 0,-1-1-1,4 1 10,-1 0-1,1-1 1,0 1-1,-1 1 1,1-1 0,0 1-1,-1-1 1,1 1-1,0 0 1,0 0 0,0 1-1,-1-1 1,3 1-10,3 0 14,235-1 175,-244 0-188,1 0-1,-1 0 1,1 0-1,0 1 1,-1-1 0,1 0-1,-1 0 1,1 1-1,-1-1 1,1 0-1,-1 1 1,1-1 0,-1 0-1,1 1 1,-1-1-1,1 1 1,-1-1 0,0 1-1,1-1 1,-1 1-1,0-1 1,1 1-1,-1-1 1,0 1 0,0 0-1,0-1 1,1 1-1,-1-1 1,0 1-1,0 0 2,0 0-1,1 0 1,-1 0-1,0 0 1,1 0 0,-1 0-1,1 0 1,-1-1-1,1 1 1,-1 0 0,1 0-1,0-1 1,-1 1-1,1 0 1,0-1 0,0 1-1,-1 0 1,1-1-1,0 1 1,0-1 0,0 1-1,0-1 1,0 0 0,0 1-1,-1-1 1,1 0-1,0 0 1,0 0 0,0 0-1,0 0 1,1 0-2,-1 0-2,0 0 1,0 0 0,0 0-1,0 0 1,0 0 0,0 0-1,0 0 1,0 0 0,0 0-1,0 0 1,0 1 0,-1-1-1,1 0 1,0 0 0,0 1-1,0-1 1,0 1 0,0-1-1,0 1 1,-1-1 0,1 1-1,0 0 1,0-1 0,-1 1-1,1 0 1,0 0 0,-1-1-1,1 1 1,-1 0 0,1 0-1,-1 1 2,3 1-1,-3-2 2,0-1 0,0 0 0,1 1 0,-1-1 0,1 0 0,-1 1 0,0-1 0,1 0 0,-1 0 0,1 1 0,-1-1 0,1 0-1,-1 0 1,0 0 0,1 1 0,-1-1 0,1 0 0,-1 0 0,1 0 0,-1 0 0,1 0 0,-1 0 0,1 0 0,-1 0 0,1 0 0,-1 0 0,1-1-1,8 3 17,-7-1-13,-1 0 0,1 0 0,0 0 0,-1 0 0,1 0 0,0 0 0,0 0 0,0-1 0,0 1 0,0 0 0,-1-1 0,1 0 0,0 1 0,0-1 0,0 0 0,0 0 0,0 0 0,2-1-4,0 2-2,0 1-1,-1-1 1,1 1 0,0 0-1,-1 0 1,0 0 0,1 0 0,-1 1-1,0-1 1,0 1 0,0 0 0,0 0 2,36 38 27,-30-28-24,-2 0 1,1 0-1,-2 1 0,0-1 1,0 1-1,-1 3-3,6 10-44,-8-18-9,1 2 67,0-1 1,1 1 0,0-1-1,1 0 1,0-1 0,0 1-1,1-1 1,1 1-15,-2-4 6,-1 1 0,-1 0 0,1 0 0,-1 0 0,-1 0 0,2 2-6,-2-2-2,0 0 0,1 0 0,0 0 0,0-1-1,0 0 1,1 0 0,1 1 2,28 37-25,-31-38 20,2 1 0,-1-1 1,1 0-1,0 0 1,0 0-1,0-1 1,1 0-1,0 0 0,3 1 5,21 17 20,-24-18-27,-1-1 0,0 0 0,1 0-1,0-1 1,0 1 0,0-1 0,1-1-1,-1 1 1,3 0 7,7 3-16,-12-4 14,-1-1 1,1 0 0,-1 0-1,1 0 1,0 0-1,0 0 1,-1-1-1,1 1 1,4-1 1,-8 0 1,0-1 1,1 1 0,-1 0-1,0 0 1,1 0 0,-1 0-1,0 0 1,1-1 0,-1 1 0,0 0-1,1 0 1,-1 0 0,0-1-1,0 1 1,1 0 0,-1-1-1,0 1 1,0 0 0,0 0-1,0-1 1,1 1 0,-1 0-1,0-1 1,0 1 0,0 0-1,0-1 1,0 1 0,0 0-1,0-1 1,0 1 0,0-1-1,0 1 1,0-1-2,0 1-1,0-1 1,0 0-1,0 1 1,0-1-1,1 0 0,-1 1 1,0-1-1,0 1 0,0-1 1,1 0-1,-1 1 0,0-1 1,1 0-1,-1 1 1,1-1-1,-1 1 0,0-1 1,1 1-1,-1-1 0,1 1 1,-1 0-1,1-1 1,0 1-1,-1-1 0,1 1 1,-1 0-1,1 0 0,0-1 1,-1 1-1,1 0 1,0 0-1,-1 0 0,1 0 1,0 0-1,-1 0 0,1 0 1,0 0 0,19-9-48,-18 7 51,-1 1-1,1 0 1,-1 0 0,1 0-1,0 0 1,-1 0 0,1 1-1,0-1 1,0 0-1,0 1 1,-1-1 0,1 1-1,0 0 1,0 0 0,0-1-3,34-8-21,2-2 74,-37 11-37,20 0 40,-17 9 11,-4-8-71,0 0-1,0-1 1,0 1 0,0-1-1,0 1 1,0 0 0,0-1-1,0 1 1,0-1 0,0 1 0,0 0-1,0-1 1,1 1 0,-1-1-1,0 1 1,0 0 0,1-1-1,-1 1 1,0-1 0,1 1 0,-1-1-1,0 0 1,1 1 0,-1-1-1,1 1 1,-1-1 0,1 0-1,-1 1 1,1-1 0,-1 0-1,1 1 1,0-1 0,-1 0 0,1 0-1,-1 0 1,1 1 0,-1-1-1,1 0 1,0 0 0,-1 0-1,1 0 5,110 0-18,-110 0 39,-1 0 0,3-28-37,-3 28 17,0 0-1,0 0 0,0-1 0,0 1 0,0 0 0,0 0 0,0 0 1,0 0-1,0-1 0,0 1 0,0 0 0,0 0 0,0 0 0,0 0 1,0 0-1,0-1 0,0 1 0,0 0 0,0 0 0,0 0 0,0 0 1,0-1-1,0 1 0,0 0 0,0 0 0,0 0 0,0 0 0,0 0 1,0-1-1,1 1 0,-1 0 0,0 0 0,0 0 0,0 0 0,0 0 1,0 0-1,0 0 0,1 0 0,-1 0 0,0-1 0,0 1 0,0 0 0,0 0 1,0 0-1,1 0 0,-1 0 0,0 0 0,0 0 0,0 0 0,0 0 1,1 0-1,-1 0 0,0 0 0,0 0 0,0 0 0,0 0 0,1 0 0,15 0 3,-12 0 40,0 0-25,10 0-34,91 0 24,-104 0-29,-1 0 26,21 0 60,-16 1-84,-2-5-7,-3 2-2,3-22 26,-2 19 39,0 5-2,1 0-11,0 0-35,1 0-21,-2 0-13,-1 0 13,39 0 42,-37 0 4,-2-1-16,0 0 0,1 0-1,-1 0 1,0 0 0,0 1 0,0-1 0,0 0 0,1 0 0,-1 0-1,0 1 1,1-1 0,-1 0 0,0 0 0,1 1 0,-1-1 0,1 0-1,0 1 1,-1-1 0,1 1 0,-1-1 0,1 1 0,0-1 0,-1 1-1,1-1 1,0 1 0,0-1 0,-1 1 0,1 0 0,0-1 0,0 1-1,0 0 3,27-2-33,-23 2 63,-4 0-3,22 0 82,-23 0-125,8 0-146,-7 0 165,0 0 0,0 1 0,0-1 0,0 0 0,0 0 0,0 0 0,0 0 0,0 0 0,0 0 0,0 0 0,0 0 0,0-1 0,0 1 0,0 0 0,0-1 0,0 1 0,0 0 0,0-1 0,0 1 0,0-1 0,0 0 0,0 1 0,0-1-3,-1 0-1,0 0-1,1 0 1,-1-1 0,0 1-1,1 0 1,-1 0-1,1 0 1,-1 0 0,1 0-1,0 0 1,-1 0-1,1 0 1,0 0 0,0 1-1,0-1 1,-1 0-1,1 0 1,0 1 0,0-1-1,0 0 1,0 1-1,0-1 1,0 1 0,1-1 1,33-1 5,-23 2 18,178 0 97,-189 0-120,-1 0 0,1 0 0,0 0 0,0 0 0,-1 0 0,1 0 0,0 1 1,-1-1-1,1 0 0,-1 1 0,1-1 0,0 0 0,-1 1 0,1-1 0,-1 1 0,1-1 0,-1 0 0,1 1 0,-1 0 1,1-1-1,-1 1 0,1-1 0,-1 1 0,0-1 0,1 2 0,-1-2 0,1 1 0,-1 0 0,1 0 0,-1-1 0,1 1 0,-1 0 0,1-1 0,-1 1 0,1 0 0,0-1 0,0 1 0,-1-1 0,1 1 0,0-1 0,0 1 0,-1-1 0,1 0 0,0 1 0,0-1 0,0 0 0,0 0 0,-1 0 0,1 0 0,0 1 0,0-1 0,0 0 1,8 0 6,-1 1 1,0 1-1,0 0 1,0 0-1,0 1 1,0-1 0,2 2-8,-1 0 2,0 0 0,0-1-1,0-1 1,1 1 0,0-2 0,-1 1 0,6-1-2,100-1 91,-114 0-92,-1 0 1,1 0-1,-1-1 1,1 1-1,-1 0 0,1 0 1,-1 0-1,1-1 1,-1 1-1,1 0 1,-1-1-1,1 1 0,-1 0 1,1-1-1,-1 1 1,0-1-1,1 1 0,-1-1 1,0 1-1,1-1 1,-1 1-1,0-1 1,0 1-1,1-1 1,-1 0-4,1 0 1,-1 0-1,1 0 1,-1 1-1,1-1 1,0 0-1,-1 0 0,1 1 1,0-1-1,-1 0 1,1 1-1,0-1 1,0 0-1,0 1 0,0-1 1,-1 1-1,1 0 1,0-1-1,0 1 1,0 0-1,0-1 0,0 1 1,0 0-1,0 0 1,0 0-1,1 0 4,9-3 4,1-1 0,-1-1 0,-1 1 0,1-2 0,-1 1 0,0-2 0,0 1 0,5-5-4,107-52 38,-115 61-38,1 0 1,-1 0 0,1 1 0,0 0 0,-1 1 0,1-1 0,0 2 0,0-1 0,6 2-1,13-1-40,-27-1 41,0 0 0,1 0 0,-1 0 0,1 0 0,-1 0 0,1-1 0,-1 1 0,0 0 1,1 0-1,-1 0 0,0-1 0,1 1 0,-1 0 0,0 0 0,1-1 0,-1 1 0,0 0 1,1-1-1,-1 1 0,0 0 0,0-1 0,1 1 0,-1-1 0,0 1 0,0 0 0,0-1 1,0 1-1,0-1 0,0 1 0,1-1 0,-1 1 0,0 0 0,0-1-1,0 0 1,0 0-1,0 1 0,0-1 1,0 1-1,0-1 1,0 0-1,1 1 0,-1-1 1,0 1-1,0-1 1,1 0-1,-1 1 0,1-1 1,-1 1-1,0-1 1,1 1-1,-1-1 0,1 1 1,-1 0-1,1-1 1,-1 1-1,1 0 0,-1-1 1,1 1-1,-1 0 1,1-1-1,0 1 0,-1 0 1,1 0-1,0 0 1,-1 0-1,1 0 0,-1-1 1,1 1-1,0 0 0,9 1-18,-5 0 19,-1 0 1,0-1 0,1 0-1,-1 0 1,1 0-1,-1 0 1,0-1 0,1 1-1,-1-1 1,0 0 0,0 0-1,0-1 1,1 0-2,-3-3 2,10-11 38,18 12-151,-22-3 98,-8 7 16,0-1-1,1 1 1,-1-1 0,0 1-1,0-1 1,0 1 0,1 0-1,-1-1 1,0 1-1,1-1 1,-1 1 0,0 0-1,1-1 1,-1 1 0,1 0-1,-1-1 1,0 1 0,1 0-1,-1 0 1,1-1-1,-1 1 1,1 0 0,-1 0-1,1 0 1,-1 0 0,1 0-1,-1-1 1,1 1 0,-1 0-1,1 0-2,30-29 38,33-28 122,-57 51-158,0 0 1,1 1-1,-1 0 1,1 0-1,1 0 0,-1 1 1,0 0-1,1 1 1,0 0-1,0 0 1,0 1-1,0 0 1,9 0-3,135 2-1158,-152 0 942,3 0-2305,-4 0 2235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16:42:30.05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819 22 608,'-1'-1'74,"0"-1"1,0 1-1,0 0 0,0 0 0,0 0 0,0 0 0,0 0 0,-1 0 1,1 0-1,0 0 0,-1 1 0,1-1 0,0 0 0,-1 1 1,1-1-1,-1 1 0,1-1 0,-1 1 0,1 0 0,-1 0 0,-1 0-74,-41-6 1106,39 10-1070,1 0 0,0 0 1,1 1-1,-1 0 0,1-1 1,-1 1-1,2 0 0,-1 0 0,0 1 1,0 3-37,-20 48 91,-2-1 1,-2-2 0,-3 0 0,-2-2 0,-30 36-92,28-46 69,-2 0 1,-22 17-70,45-48 72,1 1 0,-2-2 1,1 0-1,-2 0 0,1-2 0,-1 0 1,0 0-1,-1-1 0,0-1 0,-3 0-72,9-4 2,1-1 1,-1 0-1,1-1 0,-1 0 0,-3 0-2,-8-1-69,21 1 64,-1 0 0,1 0 1,-1 0-1,1 0 1,-1 0-1,1 0 0,-1 0 1,1 0-1,-1 0 1,1-1-1,-1 1 0,1 0 1,-1 0-1,1-1 1,-1 1-1,1 0 0,0-1 1,-1 1-1,1 0 1,-1-1-1,1 1 1,0 0-1,-1-1 0,1 1 1,0-1-1,0 1 1,-1-1-1,1 1 0,0-1 1,0 1 4,0-1 2,0 1 0,-1-1 1,1 1-1,0-1 0,0 1 0,-1-1 1,1 1-1,0-1 0,-1 1 1,1 0-1,0-1 0,-1 1 0,1 0 1,-1-1-1,1 1 0,-1 0 1,1-1-1,0 1 0,-1 0 0,1 0 1,-1 0-1,1-1 0,-1 1 1,1 0-1,-1 0 0,0 0 0,1 0 1,-1 0-1,1 0 0,-1 0-2,-2-1 9,1-1-1,-1 1 1,1 0-1,-1-1 1,1 0-1,0 0 0,-1 0 1,1 0-1,0 0 1,0 0-1,0 0 1,-1-3-9,-26-34-211,22 28 154,0-1 1,1-1 0,0 1-1,1-1 1,1 0-1,0-1 1,1 1-1,0 0 1,1-1-1,0 0 1,1 0 0,1 1-1,0-9 57,2 17-18,0 0 0,0 0 0,1 0-1,-1 1 1,1-1 0,0 1 0,0-1-1,3-2 19,0-1 53,4-6-45,53-72 19,-55 77-26,0 0 0,1 0 0,0 1 0,1 0 0,-1 0 0,1 1 0,10-5-1,-17 10 8,0 1 0,0-1 0,0 1-1,0 0 1,0 0 0,1 0 0,-1 1-1,1-1 1,-1 1 0,0-1-1,1 1 1,-1 0 0,1 0 0,-1 1-1,0-1 1,1 1 0,-1 0-1,0 0 1,1 0 0,-1 0 0,0 0-1,0 1 1,0-1 0,0 1 0,0 0-1,0 0 1,0 1-8,7 6 52,0 1-1,-1 1 1,0-1-1,-1 2 1,0-1-1,1 4-51,12 16 45,56 83 14,45 60 240,-116-166-288,0 0-1,0-1 1,1 0 0,0 0-1,0-1 1,0 0 0,1 0-1,0-1 1,0 0 0,0 0-1,1-1 1,-1 0 0,1 0-1,0-1 1,1 0 0,-1-1-1,0 0 1,1 0 0,-1-1-1,1 0 1,-1-1 0,6 0-11,-1 0 183,-12 1-253,-1-1 0,1 1 0,0-1 1,0 0-1,0 0 0,-1 0 0,1 0 1,0 0-1,0 0 0,0 0 0,0 0 1,-1-1-1,1 1 0,0-1 0,0 0 0,-1 1 1,1-1-1,0 0 0,-1 0 0,1 0 1,-1 0-1,1 0 0,-1 0 0,1-1 70,1-10-2678,-3 11 2176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1:55:46.631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1 162 592,'0'0'56,"0"0"38,0 0 31,0 0 16,0 0-4,0 0-39,0 0-28,0 0 26,0 0 96,0 0-88,0 0-14,0 0-39,0 0 13,0 0 30,0 0 20,0 0 25,0 0-3,0 0-35,0 0-26,0 0-35,0 0-10,0 0-9,0 0 16,0 0 25,0 0-22,0 0 32,0 0-32,0 0-16,0-6 10,0 5-35,-1 0 0,1 0 0,0 0 0,0 0 0,0 0-1,0 0 1,0 0 0,0 0 0,1 0 0,-1 0 0,0 0 0,0 0-1,1 1 1,-1-1 0,0 0 0,1 0 0,-1 0 0,1 0 0,-1 0-1,1 0 1,0 1 0,-1-1 0,1 0 0,0 0 0,0 1 0,-1-1-1,1 1 1,0-1 0,0 1 0,0-1 0,0 1 0,0-1 0,0 1-1,0 0 1,0-1 0,0 1 0,0 0 0,0 0 0,0 0 0,0 0-1,0 0 1,0 0 1,-1 0 0,0 0 0,0 0-1,0 0 1,0 0-1,1 0 1,-1 0 0,0 0-1,0 0 1,0 0 0,0 0-1,1 0 1,-1 0-1,0 0 1,0 0 0,0 0-1,0 0 1,0 0 0,1 0-1,-1 0 1,0 0-1,0 0 1,0 0 0,0 0-1,0 0 1,1-1 0,-1 1-1,0 0 1,0 0-1,0 0 1,0 0 0,0 0-1,0 0 1,0 0 0,0-1-1,1 1 1,-1 0-1,0 0 1,0 0 0,0 0-1,0 0 1,0-1 0,0 1-1,0 0 1,0 0-1,0 0 1,0 0 0,0 0-1,0-1 1,0 1 0,0 0-1,0 0 1,0 0-1,0 0 1,0-1 0,0 1-1,0 0 1,0 0 0,-1-1 0,1 0-1,0 0 1,0 1 0,0-1 0,0 0 0,0 0-1,1 0 1,-1 0 0,0 1 0,0-1-1,0 0 1,1 0 0,-1 1 0,0-1-1,1 0 1,-1 0 0,1 1 0,-1-1-1,1 0 1,-1 1 0,1-1 0,-1 1-1,1-1 1,0 1 0,-1-1 0,1 1-1,0-1 1,-1 1 0,1-1 0,0 1-1,0 0 1,-1 0 0,1-1 0,0 1 0,10-6 5,-1-7 43,29-24-69,-26 28-16,-8 5 37,-1 0-1,1 1 0,0 0 1,0 0-1,0 1 1,1-1-1,-1 1 0,0 0 1,1 0-1,0 1 0,-1 0 1,1 0-1,0 0 1,4 0 0,181-2 362,-191 3-363,1 0-1,-1 0 0,0 0 0,1 1 0,-1-1 1,1 0-1,-1 0 0,0 0 0,1 1 0,-1-1 0,0 0 1,1 0-1,-1 1 0,0-1 0,1 0 0,-1 0 1,0 1-1,0-1 0,0 0 0,1 1 0,-1-1 0,0 1 1,0-1-1,0 0 0,0 1 0,1-1 0,-1 1 0,0-1 1,0 0-1,0 1 0,0-1 0,0 1 0,0-1 2,0 1-1,0 0 0,0-1 0,0 1 0,0 0 0,0-1-1,1 1 1,-1 0 0,0-1 0,1 1 0,-1 0 0,0-1 0,1 1-1,-1 0 1,0-1 0,1 1 0,-1-1 0,1 1 0,-1-1 0,1 1-1,0-1 1,-1 1 0,1-1 0,-1 0 0,1 1 0,0-1 0,-1 0-1,1 1 1,0-1 0,-1 0 0,1 0 0,0 0 0,0 0 0,-1 0-1,1 0 1,0 0 0,0 0 1,-1 0 0,1 0-1,-1 0 0,0 0 1,1 0-1,-1 0 1,1 0-1,-1 0 1,0 0-1,1 0 0,-1 0 1,0 1-1,1-1 1,-1 0-1,0 0 0,1 0 1,-1 0-1,0 0 1,1 1-1,-1-1 1,0 0-1,0 0 0,1 1 1,-1-1-1,0 0 1,0 0-1,1 1 1,-1-1-1,0 0 0,0 1 1,0-1-1,0 0 1,1 1-1,-1-1 1,0 0-1,0 1 0,0-1 1,0 0-1,0 1 1,0-1-1,0 0 1,0 1-1,0-1 0,0 0 1,0 1-1,0-1 1,0 1 3,0-1-1,0 0 1,0 1-1,0-1 1,0 1-1,0-1 1,0 0-1,0 1 0,0-1 1,0 0-1,0 1 1,0-1-1,1 1 1,-1-1-1,0 0 1,0 1-1,0-1 1,1 0-1,-1 1 1,0-1-1,0 0 1,1 0-1,-1 1 1,0-1-1,0 0 1,1 0-1,-1 1 0,0-1 1,1 0-1,-1 0 1,1 0-1,-1 0 1,0 0-1,1 1 1,-1-1-1,0 0 1,1 0-1,-1 0 1,1 0-1,-1 0 1,0 0-1,1 0 1,-1 0-1,1 0 0,-1 0-2,10 9 18,0 0 0,0 1 1,-1 1-1,1 1-18,-2 2-4,-1-1 1,0 1-1,-1 0 1,-1 1-1,0 0 1,0 6 3,13 34-4,18 65-20,-31-97 68,-5-20-32,1 1-1,-1-1 1,1 0-1,0 0 0,0 1 1,0-1-1,1 0 1,-1 0-1,2 1-11,0 4-10,1-1-1,-1 1 0,0-1 1,-1 1-1,0 0 0,1 6 11,9 26-40,-6-21 34,-3-11-2,-1 0 0,1 0 0,1 0 0,0 0 1,0-1-1,0 1 0,1-1 0,0 0 0,0-1 0,2 2 8,-4-5 42,-2-2-58,0 0 1,1 0 0,-1 0 0,0 0 0,1 0-1,-1 0 1,1 0 0,-1 0 0,1 0 0,0-1-1,-1 1 1,1 0 0,0-1 0,-1 0 0,1 1-1,0-1 1,-1 0 0,1 0 0,0 0 0,0 0-1,1 0 16,1-8 26,-4 7-26,0 1 0,0-1 0,0 1 0,0-1 0,0 0 0,1 1 0,-1-1 0,0 1 0,0-1 0,0 0 0,1 1 0,-1-1 0,0 1-1,1-1 1,-1 1 0,1-1 0,-1 1 0,0-1 0,1 1 0,-1-1 0,1 1 0,-1 0 0,1-1 0,0 1 0,-1 0 0,1-1 0,-1 1 0,1 0 0,-1 0 0,1 0 0,0-1-1,-1 1 1,1 0 0,0 0 0,1-1 2,0-1-1,-1 0 0,1 0 0,-1 0 0,1 1 0,-1-1 1,0 0-1,0-1 0,0 1 0,0 0 0,1-2-1,11-19 6,19-22 45,-27 35-19,0 1 1,0-1-1,-1 0 1,-1 0-1,0 0 1,0 0-1,-1 0 1,0-2-33,0 0 20,0 1 1,1 0 0,1 0-1,0 0 1,0 0 0,6-9-21,-4 10 12,0 0 0,-1 0 0,0 0 1,0 0-1,-1-1 0,-1 0 0,2-7-12,-4 18 8,-1 0-10,1 0-1,0 0 1,0 0-1,0 0 1,0 0 0,-1 0-1,1 0 1,0 0-1,0 0 1,0 0-1,-1 0 1,1 0-1,0-1 1,0 1-1,0 0 1,-1-1-1,1 1 1,0-1 0,-1 1-1,1 0 1,0-1-1,-1 1 1,1-1-1,0 0 1,-1 1-1,1-1 1,-1 0-1,1 1 1,-1-1 0,0 0-1,1 1 1,-1-1-1,0 0 1,1 0-1,-1 1 1,0-1-1,0 0 1,0 0-1,1 0 3,0-5 14,18-16 74,4 2-128,15-2 42,-37 20 0,1 1-1,0-1 1,1 1-1,-1 0 0,0-1 1,0 1-1,0 0 1,1 0-1,-1 1 1,1-1-1,-1 0 1,0 1-1,1-1 0,-1 1 1,1 0-1,-1 0 1,1 0-1,0 0 1,-1 0-1,1 1 0,1 0-1,9-1-24,-12 0 25,-1 0 0,0-1 1,1 1-1,-1 0 0,1 0 1,-1 0-1,0-1 0,1 1 1,-1 0-1,0 0 1,1-1-1,-1 1 0,0 0 1,1-1-1,-1 1 0,0 0 1,0-1-1,0 1 0,1-1 1,-1 1-1,0 0 1,0-1-1,0 1 0,0-1 1,0 1-1,0 0 0,1-1 1,-1 1-1,0-1 0,0 1 1,-1-1-1,1 1-1,0-1 1,0 1 0,0-1 0,0 1 0,0-1 1,0 0-1,1 1 0,-1-1 0,0 1 0,0-1 0,0 1 0,0-1 0,1 1 0,-1-1 0,0 1 0,1-1 0,-1 1 0,0-1 0,1 1 1,-1-1-1,0 1 0,1 0 0,-1-1 0,1 1 0,-1 0 0,1-1 0,-1 1 0,1 0 0,-1 0 0,1-1 0,-1 1 0,1 0 0,-1 0 1,1 0-1,0-1-1,0 2-1,0-1 1,0 0-1,0 0 1,0 0-1,0 0 1,0 0 0,0 0-1,0 0 1,0-1-1,0 1 1,0 0 0,0-1-1,0 1 1,0 0-1,0-1 1,0 1-1,0-1 1,0 0 0,0 1-1,0-1 1,0 0-1,-1 1 1,1-1-1,0 0 1,-1 0 0,1 0-1,0 0 1,-1 0 0,2-1-2,8-5-5,-9 7 2,0-1 1,0 1-1,0-1 1,0 1-1,0-1 1,0 0-1,0 1 1,0-1 0,-1 0-1,1 0 1,0 0-1,0 1 1,-1-1-1,1 0 1,0 0-1,-1 0 1,1 0-1,-1 0 1,1 0-1,-1 0 1,1-1 4,-1 1 24,2 1-45,31 3 17,-20 15-56,-12-14 57,0-3 3,-1-1 1,1 1-1,0-1 1,-1 1 0,1 0-1,0-1 1,0 0-1,0 1 1,-1-1-1,1 1 1,0-1-1,0 0 1,0 0-1,0 1 1,-1-1-1,1 0 1,0 0-1,0 0 1,0 0-1,0 0 1,0 0-1,0 0 1,-1 0 0,1-1-1,0 1 1,0 0-1,1-1 0,-1 1 0,0 0-1,0-1 1,0 1 0,0 0-1,0 0 1,0 0 0,0 0-1,0 0 1,0 0 0,0 0-1,1 1 1,-1-1 0,0 0 0,0 0-1,0 1 1,0-1 0,0 1-1,0-1 1,0 1 0,2 4-11,-2-4 10,-1-1 0,1 1-1,-1-1 1,0 1 0,1 0-1,-1-1 1,1 1 0,-1-1-1,1 1 1,0-1 0,-1 1-1,1-1 1,-1 0 0,1 1-1,0-1 1,0 0 0,-1 1-1,1-1 1,0 0 0,-1 0-1,1 1 1,0-1 0,0 0-1,-1 0 1,1 0 0,0 0 1,2 0 2,0 1 1,-1 0 0,1-1 0,0 1 0,-1 0 0,1 1 0,-1-1 0,1 0 0,-1 1-1,0-1 1,1 1 0,-1 0 0,0 0 0,0 0 0,0 0-3,30 37 39,-25-26-37,-1 1 0,0 0 0,-1-1 0,0 2 0,2 12-2,16 46-12,-20-67 1,-1 0 1,1 0 0,0 0 0,0-1-1,1 1 1,-1-1 0,1 0 0,0 0-1,1 0 1,-1-1 0,1 0 0,0 1-1,0-2 1,0 1 0,1 0 0,-1-1-1,1 0 1,0-1 0,0 1 0,0-1-1,0 0 1,0 0 0,0-1 0,1 0-1,5 0 11,80 1-24,-91-2 25,-1 0 0,1 0 0,-1 0-1,1 0 1,-1 0 0,1-1-1,-1 1 1,0 0 0,1 0 0,-1 0-1,1-1 1,-1 1 0,0 0 0,1-1-1,-1 1 1,0 0 0,1-1-1,-1 1 1,0 0 0,1-1 0,-1 1-1,0 0 1,0-1 0,0 1-1,1-1 1,-1 1 0,0-1 0,0 1-1,0 0 1,0-1 0,0 1 0,0-1-1,0 1 1,0-1 0,0 1-1,0-1 0,0 1 0,0-1 0,0 1 0,0-1 0,0 0 0,0 1 0,0-1 0,0 1 0,1-1 0,-1 1 0,0-1 0,0 1 0,0-1 0,1 1 0,-1-1 0,0 1 0,0 0 0,1-1-1,-1 1 1,1-1 0,-1 1 0,0 0 0,1-1 0,-1 1 0,1 0 0,-1-1 0,0 1 0,1 0 0,-1 0 0,1-1 0,-1 1 0,1 0 0,-1 0 0,1 0 0,-1 0 0,1 0-1,0 0 1,-1 0 0,2 0 1,0 0-1,-1 0 0,1 0 0,0 0 0,-1 0 0,1 0 0,0 0 0,-1-1 0,1 1 0,0-1 1,-1 1-1,1-1 0,0 1 0,-1-1 0,1 0 0,-1 0 0,0 0 0,1 0 0,-1 0 1,0 0-1,1 0 0,-1 0 0,0-1 0,0 1 0,3-3 3,35-17 47,-33 17-50,0 1-1,-1-1 1,1-1-1,-1 1 1,0-1-1,0 0 0,-1 0 1,1 0-1,2-5 1,-7 7 0,1 1 0,-1 0-1,1 0 1,0 0 0,0 0-1,0 0 1,0 0 0,0 0 0,0 0-1,0 0 1,1 0 0,-1 0-1,1 1 1,-1-1 0,1 1 0,0-1-1,0 0 1,37-27-4,-25 20 50,1-2-24,-10 6-18,0 1 0,0 0 1,0 1-1,1-1 0,-1 1 1,1 0-1,0 0 0,0 1 1,0 0-1,0 0 0,0 0 1,0 1-1,1 0 1,-1 0-1,0 0 0,6 1-4,-10 1 0,-1-1 0,1 0 1,-1 0-1,1 0 0,-1 0 0,1 0 0,-1 0 0,1 0 0,-1 0 0,0 0 1,1-1-1,-1 1 0,1-1 0,-1 1 0,0-1 0,1 1 0,-1-1 0,0 0 1,1 0-1,-1 0 0,0 0 0,0 1 0,0-2 0,0 1 0,0 0 0,0 0 1,0 0-1,0 0 0,-1 0 0,1-1 0,0 0 0,4-7 28,-4 9-26,-1-1-1,1 0 0,0 1 0,-1-1 1,1 1-1,0-1 0,0 1 1,-1-1-1,1 1 0,0 0 0,0-1 1,0 1-1,-1 0 0,1 0 1,0-1-1,0 1 0,0 0 1,0 0-1,0 0 0,0 0 0,-1 0 1,1 0-1,0 0 0,0 0 1,0 1-1,0-1 0,0 0-1,0 1 0,0-1 0,0 0 0,0 0 0,0 1 0,0-1-1,0 0 1,0 0 0,0 0 0,0 0 0,0-1 0,0 1 0,0 0-1,0 0 1,0 0 0,-1-1 0,1 1 0,0-1 0,0 1 0,0-1-1,0 1 1,0-1 0,-1 1 0,5-6-14,-4 5 11,0 0 0,0 0 1,-1 0-1,1 0 1,0 0-1,0 0 0,0 0 1,0 1-1,0-1 0,1 0 1,-1 1-1,0-1 1,0 0-1,0 1 0,1-1 1,-1 1-1,0 0 1,0 0-1,1-1 0,-1 1 1,0 0-1,1 0 0,-1 0 1,1 0 2,3-1-3,0 0-1,0-1 1,0 1 0,0-1 0,-1 0 0,1-1 0,1 0 3,13-6-2,-2 1-22,-13 6 44,0 0 0,0 0 0,1 1 0,-1 0 0,0-1-1,1 2 1,-1-1 0,1 0 0,-1 1 0,1 0 0,-1 0-20,32-3-33,-34 2 34,-1 0 0,0 1 0,1-1 0,-1 0 0,0 0-1,1 0 1,-1-1 0,0 1 0,0 0 0,0 0 0,0-1 0,0 1-1,0 0 1,0-1 0,0 1 0,-1-1-1,4 1 10,-1 0-1,1-1 1,0 1-1,-1 1 1,1-1 0,0 1-1,-1-1 1,1 1-1,0 0 1,0 0 0,0 1-1,-1-1 1,3 1-10,3 0 14,235-1 175,-244 0-188,1 0-1,-1 0 1,1 0-1,0 1 1,-1-1 0,1 0-1,-1 0 1,1 1-1,-1-1 1,1 0-1,-1 1 1,1-1 0,-1 0-1,1 1 1,-1-1-1,1 1 1,-1-1 0,0 1-1,1-1 1,-1 1-1,0-1 1,1 1-1,-1-1 1,0 1 0,0 0-1,0-1 1,1 1-1,-1-1 1,0 1-1,0 0 2,0 0-1,1 0 1,-1 0-1,0 0 1,1 0 0,-1 0-1,1 0 1,-1-1-1,1 1 1,-1 0 0,1 0-1,0-1 1,-1 1-1,1 0 1,0-1 0,0 1-1,-1 0 1,1-1-1,0 1 1,0-1 0,0 1-1,0-1 1,0 0 0,0 1-1,-1-1 1,1 0-1,0 0 1,0 0 0,0 0-1,0 0 1,1 0-2,-1 0-2,0 0 1,0 0 0,0 0-1,0 0 1,0 0 0,0 0-1,0 0 1,0 0 0,0 0-1,0 0 1,0 1 0,-1-1-1,1 0 1,0 0 0,0 1-1,0-1 1,0 1 0,0-1-1,0 1 1,-1-1 0,1 1-1,0 0 1,0-1 0,-1 1-1,1 0 1,0 0 0,-1-1-1,1 1 1,-1 0 0,1 0-1,-1 1 2,3 1-1,-3-2 2,0-1 0,0 0 0,1 1 0,-1-1 0,1 0 0,-1 1 0,0-1 0,1 0 0,-1 0 0,1 1 0,-1-1 0,1 0-1,-1 0 1,0 0 0,1 1 0,-1-1 0,1 0 0,-1 0 0,1 0 0,-1 0 0,1 0 0,-1 0 0,1 0 0,-1 0 0,1 0 0,-1 0 0,1-1-1,8 3 17,-7-1-13,-1 0 0,1 0 0,0 0 0,-1 0 0,1 0 0,0 0 0,0 0 0,0-1 0,0 1 0,0 0 0,-1-1 0,1 0 0,0 1 0,0-1 0,0 0 0,0 0 0,0 0 0,2-1-4,0 2-2,0 1-1,-1-1 1,1 1 0,0 0-1,-1 0 1,0 0 0,1 0 0,-1 1-1,0-1 1,0 1 0,0 0 0,0 0 2,36 38 27,-30-28-24,-2 0 1,1 0-1,-2 1 0,0-1 1,0 1-1,-1 3-3,6 10-44,-8-18-9,1 2 67,0-1 1,1 1 0,0-1-1,1 0 1,0-1 0,0 1-1,1-1 1,1 1-15,-2-4 6,-1 1 0,-1 0 0,1 0 0,-1 0 0,-1 0 0,2 2-6,-2-2-2,0 0 0,1 0 0,0 0 0,0-1-1,0 0 1,1 0 0,1 1 2,28 37-25,-31-38 20,2 1 0,-1-1 1,1 0-1,0 0 1,0 0-1,0-1 1,1 0-1,0 0 0,3 1 5,21 17 20,-24-18-27,-1-1 0,0 0 0,1 0-1,0-1 1,0 1 0,0-1 0,1-1-1,-1 1 1,3 0 7,7 3-16,-12-4 14,-1-1 1,1 0 0,-1 0-1,1 0 1,0 0-1,0 0 1,-1-1-1,1 1 1,4-1 1,-8 0 1,0-1 1,1 1 0,-1 0-1,0 0 1,1 0 0,-1 0-1,0 0 1,1-1 0,-1 1 0,0 0-1,1 0 1,-1 0 0,0-1-1,0 1 1,1 0 0,-1-1-1,0 1 1,0 0 0,0 0-1,0-1 1,1 1 0,-1 0-1,0-1 1,0 1 0,0 0-1,0-1 1,0 1 0,0 0-1,0-1 1,0 1 0,0-1-1,0 1 1,0-1-2,0 1-1,0-1 1,0 0-1,0 1 1,0-1-1,1 0 0,-1 1 1,0-1-1,0 1 0,0-1 1,1 0-1,-1 1 0,0-1 1,1 0-1,-1 1 1,1-1-1,-1 1 0,0-1 1,1 1-1,-1-1 0,1 1 1,-1 0-1,1-1 1,0 1-1,-1-1 0,1 1 1,-1 0-1,1 0 0,0-1 1,-1 1-1,1 0 1,0 0-1,-1 0 0,1 0 1,0 0-1,-1 0 0,1 0 1,0 0 0,19-9-48,-18 7 51,-1 1-1,1 0 1,-1 0 0,1 0-1,0 0 1,-1 0 0,1 1-1,0-1 1,0 0-1,0 1 1,-1-1 0,1 1-1,0 0 1,0 0 0,0-1-3,34-8-21,2-2 74,-37 11-37,20 0 40,-17 9 11,-4-8-71,0 0-1,0-1 1,0 1 0,0-1-1,0 1 1,0 0 0,0-1-1,0 1 1,0-1 0,0 1 0,0 0-1,0-1 1,1 1 0,-1-1-1,0 1 1,0 0 0,1-1-1,-1 1 1,0-1 0,1 1 0,-1-1-1,0 0 1,1 1 0,-1-1-1,1 1 1,-1-1 0,1 0-1,-1 1 1,1-1 0,-1 0-1,1 1 1,0-1 0,-1 0 0,1 0-1,-1 0 1,1 1 0,-1-1-1,1 0 1,0 0 0,-1 0-1,1 0 5,110 0-18,-110 0 39,-1 0 0,3-28-37,-3 28 17,0 0-1,0 0 0,0-1 0,0 1 0,0 0 0,0 0 0,0 0 1,0 0-1,0-1 0,0 1 0,0 0 0,0 0 0,0 0 0,0 0 1,0 0-1,0-1 0,0 1 0,0 0 0,0 0 0,0 0 0,0 0 1,0-1-1,0 1 0,0 0 0,0 0 0,0 0 0,0 0 0,0 0 1,0-1-1,1 1 0,-1 0 0,0 0 0,0 0 0,0 0 0,0 0 1,0 0-1,0 0 0,1 0 0,-1 0 0,0-1 0,0 1 0,0 0 0,0 0 1,0 0-1,1 0 0,-1 0 0,0 0 0,0 0 0,0 0 0,0 0 1,1 0-1,-1 0 0,0 0 0,0 0 0,0 0 0,0 0 0,1 0 0,15 0 3,-12 0 40,0 0-25,10 0-34,91 0 24,-104 0-29,-1 0 26,21 0 60,-16 1-84,-2-5-7,-3 2-2,3-22 26,-2 19 39,0 5-2,1 0-11,0 0-35,1 0-21,-2 0-13,-1 0 13,39 0 42,-37 0 4,-2-1-16,0 0 0,1 0-1,-1 0 1,0 0 0,0 1 0,0-1 0,0 0 0,1 0 0,-1 0-1,0 1 1,1-1 0,-1 0 0,0 0 0,1 1 0,-1-1 0,1 0-1,0 1 1,-1-1 0,1 1 0,-1-1 0,1 1 0,0-1 0,-1 1-1,1-1 1,0 1 0,0-1 0,-1 1 0,1 0 0,0-1 0,0 1-1,0 0 3,27-2-33,-23 2 63,-4 0-3,22 0 82,-23 0-125,8 0-146,-7 0 165,0 0 0,0 1 0,0-1 0,0 0 0,0 0 0,0 0 0,0 0 0,0 0 0,0 0 0,0 0 0,0 0 0,0-1 0,0 1 0,0 0 0,0-1 0,0 1 0,0 0 0,0-1 0,0 1 0,0-1 0,0 0 0,0 1 0,0-1-3,-1 0-1,0 0-1,1 0 1,-1-1 0,0 1-1,1 0 1,-1 0-1,1 0 1,-1 0 0,1 0-1,0 0 1,-1 0-1,1 0 1,0 0 0,0 1-1,0-1 1,-1 0-1,1 0 1,0 1 0,0-1-1,0 0 1,0 1-1,0-1 1,0 1 0,1-1 1,33-1 5,-23 2 18,178 0 97,-189 0-120,-1 0 0,1 0 0,0 0 0,0 0 0,-1 0 0,1 0 0,0 1 1,-1-1-1,1 0 0,-1 1 0,1-1 0,0 0 0,-1 1 0,1-1 0,-1 1 0,1-1 0,-1 0 0,1 1 0,-1 0 1,1-1-1,-1 1 0,1-1 0,-1 1 0,0-1 0,1 2 0,-1-2 0,1 1 0,-1 0 0,1 0 0,-1-1 0,1 1 0,-1 0 0,1-1 0,-1 1 0,1 0 0,0-1 0,0 1 0,-1-1 0,1 1 0,0-1 0,0 1 0,-1-1 0,1 0 0,0 1 0,0-1 0,0 0 0,0 0 0,-1 0 0,1 0 0,0 1 0,0-1 0,0 0 1,8 0 6,-1 1 1,0 1-1,0 0 1,0 0-1,0 1 1,0-1 0,2 2-8,-1 0 2,0 0 0,0-1-1,0-1 1,1 1 0,0-2 0,-1 1 0,6-1-2,100-1 91,-114 0-92,-1 0 1,1 0-1,-1-1 1,1 1-1,-1 0 0,1 0 1,-1 0-1,1-1 1,-1 1-1,1 0 1,-1-1-1,1 1 0,-1 0 1,1-1-1,-1 1 1,0-1-1,1 1 0,-1-1 1,0 1-1,1-1 1,-1 1-1,0-1 1,0 1-1,1-1 1,-1 0-4,1 0 1,-1 0-1,1 0 1,-1 1-1,1-1 1,0 0-1,-1 0 0,1 1 1,0-1-1,-1 0 1,1 1-1,0-1 1,0 0-1,0 1 0,0-1 1,-1 1-1,1 0 1,0-1-1,0 1 1,0 0-1,0-1 0,0 1 1,0 0-1,0 0 1,0 0-1,1 0 4,9-3 4,1-1 0,-1-1 0,-1 1 0,1-2 0,-1 1 0,0-2 0,0 1 0,5-5-4,107-52 38,-115 61-38,1 0 1,-1 0 0,1 1 0,0 0 0,-1 1 0,1-1 0,0 2 0,0-1 0,6 2-1,13-1-40,-27-1 41,0 0 0,1 0 0,-1 0 0,1 0 0,-1 0 0,1-1 0,-1 1 0,0 0 1,1 0-1,-1 0 0,0-1 0,1 1 0,-1 0 0,0 0 0,1-1 0,-1 1 0,0 0 1,1-1-1,-1 1 0,0 0 0,0-1 0,1 1 0,-1-1 0,0 1 0,0 0 0,0-1 1,0 1-1,0-1 0,0 1 0,1-1 0,-1 1 0,0 0 0,0-1-1,0 0 1,0 0-1,0 1 0,0-1 1,0 1-1,0-1 1,0 0-1,1 1 0,-1-1 1,0 1-1,0-1 1,1 0-1,-1 1 0,1-1 1,-1 1-1,0-1 1,1 1-1,-1-1 0,1 1 1,-1 0-1,1-1 1,-1 1-1,1 0 0,-1-1 1,1 1-1,-1 0 1,1-1-1,0 1 0,-1 0 1,1 0-1,0 0 1,-1 0-1,1 0 0,-1-1 1,1 1-1,0 0 0,9 1-18,-5 0 19,-1 0 1,0-1 0,1 0-1,-1 0 1,1 0-1,-1 0 1,0-1 0,1 1-1,-1-1 1,0 0 0,0 0-1,0-1 1,1 0-2,-3-3 2,10-11 38,18 12-151,-22-3 98,-8 7 16,0-1-1,1 1 1,-1-1 0,0 1-1,0-1 1,0 1 0,1 0-1,-1-1 1,0 1-1,1-1 1,-1 1 0,0 0-1,1-1 1,-1 1 0,1 0-1,-1-1 1,0 1 0,1 0-1,-1 0 1,1-1-1,-1 1 1,1 0 0,-1 0-1,1 0 1,-1 0 0,1 0-1,-1-1 1,1 1 0,-1 0-1,1 0-2,30-29 38,33-28 122,-57 51-158,0 0 1,1 1-1,-1 0 1,1 0-1,1 0 0,-1 1 1,0 0-1,1 1 1,0 0-1,0 0 1,0 1-1,0 0 1,9 0-3,135 2-1158,-152 0 942,3 0-2305,-4 0 2235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12:53:30.308"/>
    </inkml:context>
    <inkml:brush xml:id="br0">
      <inkml:brushProperty name="width" value="0.21167" units="cm"/>
      <inkml:brushProperty name="height" value="0.21167" units="cm"/>
      <inkml:brushProperty name="color" value="#00A0D7"/>
    </inkml:brush>
  </inkml:definitions>
  <inkml:trace contextRef="#ctx0" brushRef="#br0">2319 124 592,'-27'-18'91,"9"6"146,0 0-1,-1 1 1,-1 1-1,0 0 1,0 2-1,-1 0 1,0 2 0,0 0-1,0 1 1,-1 1-1,-10 0-236,-50-2 399,0 2 0,-40 6-399,23 0 402,91-2-378,1 1 0,0 0 0,0 0 0,0 1 0,0 0 0,0 0 1,1 0-1,-1 1 0,-4 2-24,4-1 23,1-1 0,-1-1 0,0 1 0,0-1 0,0 0 0,0-1 0,0 1 0,-1-2 0,-4 1-23,-11-1 84,16-1-41,-1 0 0,0 1 0,0 0 0,1 1-1,-1 0 1,0 0 0,1 1 0,-8 2-43,-10 8 37,21-9-35,-1 0-1,-1-1 1,1 1 0,0-1 0,-1 0-1,1-1 1,-1 1 0,1-1-1,-1 0 1,0-1 0,-2 1-2,1-1 1,-1 1-1,0 0 1,1 0 0,-1 1 0,1 0 0,0 0-1,0 1 1,-1 0 0,0 0-1,-36 14 105,12-8-45,0 2 0,-27 14-60,32-13 54,-2-1 0,1-2 0,-6 1-54,-55 19 102,80-26-106,-273 123 212,237-103-192,1 3-1,2 1 0,0 2 0,2 2 0,0 2-15,-7 12-93,2 1 0,-20 27 93,46-49-21,1 1-1,1 0 1,1 1-1,1 1 1,2 0-1,-4 12 22,6-5 38,2 1 0,1 0 0,1 1 0,2-1 0,1 11-38,-1 183-115,6-156 131,-1-70-7,0 0 0,0 0-1,1 0 1,0 0 0,-1 0 0,1 0-1,0 0 1,0 0 0,1 0 0,-1 0-1,1-1 1,-1 1 0,1-1 0,0 1-1,1 1-8,-1-2 1,0 1 0,0-1 1,0 1-1,0 0 0,-1 0 0,1 0 0,-1 0 0,0 0 0,0 0 0,0 0 0,0 0 0,0 0 0,-1 1 0,0-1 0,1 3-1,-1-1-2,1 1 1,-1-1-1,2 0 1,-1 0-1,0 1 0,1-1 1,0 0-1,0 0 1,1 0-1,-1-1 1,4 5 1,10 21-29,-15-28 36,6 15-10,1-1 1,0-1 0,1 1 0,10 12 2,24 24 14,-19-21-14,1-1 1,2-1 0,25 21-1,-24-28 9,0-2 0,1 0 1,1-3-1,1 0 0,0-2 1,1-1-1,1-2 0,24 6-9,152 47 83,-162-44-190,-37-16 60,1 0 0,0 0 0,0-1 0,0 0 1,4-1 46,45 10-5,165 27-25,-167-32 36,-11-1-32,0-2 1,22-1 25,445-4-136,-512 0 137,0 0 0,0-1 0,0 1 0,0 0 0,0-1 0,0 1 0,-1-1 0,1 1 0,0-1 0,0 0 0,-1 0 0,1 0 0,0 0 0,-1 0 0,1 0 0,-1-1 0,1 1 0,0-1-1,-1 0-3,0 1 1,1 0-1,0-1 1,-1 1-1,1 0 1,0 0-1,0 0 1,-1 0-1,1 0 1,0 0-1,0 1 1,0-1-1,0 1 1,0-1-1,0 1 1,0 0-1,0 0 1,1-1 2,113 1-51,-115 1 53,0-1 0,1-1 0,-1 1 0,0 0 0,0 0 0,1 0 0,-1-1-1,0 1 1,0 0 0,0-1 0,0 1 0,0-1 0,0 0 0,0 1 0,0-1 0,0 0 0,0 1 0,0-1-1,0 0 1,0 0 0,0 0 0,-1 0 0,1 0 0,0 0 0,-1 0 0,1 0 0,-1 0 0,1 0 0,-1 0-1,1-1 1,-1 1 0,0 0 0,0-1-2,1 1 2,-1 0 0,0 0 0,0 0 0,1 0 0,-1 0 1,1 0-1,-1 0 0,1-1 0,-1 1 0,1 1 0,0-1 0,-1 0 0,1 0 0,0 0 0,0 0 0,0 0 0,0 1 0,0-1 0,0 0 0,0 1 0,0-1 0,0 1 0,0-1 0,0 1 1,0-1-1,0 1 0,0 0 0,0-1 0,0 1 0,1 0 0,-1 0 0,0 0 0,0 0-2,1 0-3,0 1 0,0-1 0,0 0 0,0 0 0,0 0 0,0-1 0,0 1-1,0 0 1,-1-1 0,1 1 0,0-1 0,0 1 0,0-1 0,-1 0 0,1 0 0,0 0 0,-1 0 0,1 0 0,-1 0 0,1-1 0,-1 1 0,1 0 0,-1-1 0,0 1-1,0-1 1,0 1 0,0-1 0,0 0 0,1 0 3,6-11-10,-8 13 11,1-1 0,-1 0 1,1 1-1,-1-1 0,1 1 0,0-1 0,-1 1 0,1-1 0,0 1 0,0-1 1,-1 1-1,1 0 0,0-1 0,0 1 0,-1 0 0,1 0 0,0 0 0,0-1 0,0 1 1,0 0-1,-1 0 0,1 0 0,1 1-1,-1-1 4,0 0 0,-1 0 1,1 0-1,0 0 0,0-1 0,0 1 1,0 0-1,0 0 0,0 0 1,0-1-1,0 1 0,-1-1 0,1 1 1,0 0-1,0-1 0,0 0 0,-1 1 1,1-1-1,0 1-4,5-9 24,-6 7-24,1 1-1,-1 0 1,1-1 0,0 1 0,0 0 0,-1 0-1,1 0 1,0 0 0,0-1 0,0 1 0,0 1-1,0-1 1,0 0 0,1 0 0,-1 0 0,0 0-1,0 1 1,1-1 0,-1 1 0,0-1 0,1 1-1,-1-1 1,1 1 0,-1 0 0,0 0 0,1-1 0,2 1-4,-1-1 0,1 0 0,-1 0 0,0-1-1,1 1 1,-1-1 0,0 1 0,0-1 0,0 0 0,0-1 0,0 1 0,2-3 4,18-10 27,6-3-37,-1-2 0,0 0 0,-1-2 0,-1-1 0,19-22 10,15-37 48,-47 64-59,-1 0 1,-1 0-1,-1-2 1,0 1 0,-1-1-1,-2-1 1,0 1-1,-1-1 1,-1 0 0,0-7 10,-1 15-28,0-5 51,1-1 0,-2 0 0,-1 0 0,0-17-23,6-75 98,-8-121-407,0 231 312,0 0 0,0-1 0,0 1 0,0 0 0,0 0 0,0 0 0,-1 0 0,1 0 0,0 0 0,-1-1 0,1 1 0,-1 0 0,1 0 0,-1 0 0,0 1 0,1-1 0,-1 0 0,0 0 0,0 0 0,0 0 1,1 1-1,-1-1 0,0 0 0,0 1 0,0-1 0,0 0 0,0 1-3,0-1 1,0 1 0,0-1 0,0 1 0,0-1 0,0 0 0,0 1 1,0-1-1,0 0 0,0 0 0,1 0 0,-1 0 0,0 0 0,1 1 0,-1-1 0,1 0 1,-1-1-1,1 1 0,-1 0 0,1 0 0,0 0 0,-1 0 0,1 0 0,0 0 1,0 0-1,0-1 0,0 1 0,0 0-1,0-3 0,0-1 0,0 1-1,0 0 1,0-1 0,-1 1 0,1 0 0,-1-1 0,0 1-1,-1 0 1,1 0 0,-1 0 0,1 0 0,-1 0 0,-1 0-1,1 0 1,-2-1 0,-11-43-26,6 28 16,0 0 0,1-1 0,1 0 0,1 0 0,-1-12 10,1 6-69,-2 0 0,0 0 0,-4-3 69,-69-156-352,56 130 186,21 44 165,-1-1-1,0 1 0,-1 0 0,0 1 1,-1-1-1,0 1 0,-1 1 0,0 0 1,-1 0-1,0 0 0,-1 1 1,-3-3 1,-67-57 66,64 53-165,0 1 0,-1 0 0,-1 1 0,-1 1 0,1 1 0,-2 1 0,-10-5 99,-63-29-3317,83 39 2861</inkml:trace>
  <inkml:trace contextRef="#ctx0" brushRef="#br0" timeOffset="3116.022">1843 2061 560,'0'0'30,"0"0"58,0 0 37,0 0 24,0 0 22,0 0-40,0 0 8,0 0-6,0 0-34,0 0 7,0 0-39,0 0 11,0 0 10,0 0-19,0 0-8,0 0-13,0 0-5,0 0 37,0 0 32,0 0-29,0 8-41,0 25-55,0-24-24,0 0 74,0 230 262,1-232-292,-1-1-1,1 0 1,0 0 0,0 0-1,1 0 1,0 0-1,2 5-6,-2-5-2,1 0-1,-2-1 0,1 1 0,-1 1 0,0-1 0,0 0 1,0 6 2,-1 281 37,14-162-45,-15-36 88,0 5-168,9 71 88,-1-45 120,-8 115-120,-1-81 125,2 275-66,-1-430-50,1 0 1,-1 0-1,0 1 0,0-1 1,0 0-1,0 0 0,-1 0 1,0-1-1,0 1 0,-1 0 1,-1 2-10,1-2 6,0-1-1,1 1 1,0 0 0,0 0 0,0 0 0,1 0 0,0 0 0,0 0 0,0 0 0,0 0 0,1 4-6,-1 6-20,1-1 1,-2 0-1,0 1 0,-1-1 0,0 0 0,-1 0 0,-1 0 20,-2 55 46,-47 186 98,36-159-120,-170 691-61,172-725 37,-24 81 116,-23 101-59,13-38 42,13-59-78,-5 5 11,21-82-28,3 2 0,0 21-4,10-36 17,-3-1 1,-1 0-1,-4 0 0,-2 2-17,-76 189 43,-7 42-216,57-167 315,-14 15-142,-7 20 103,-36 90-154,60-154-114,25-60 200,2 0-1,1 1 1,0 5-35,3-6 4,-2-1 1,-1 0-1,-16 27-4,-19 18-130,-11 21-14,-47 106 29,102-197 103,0 0 0,-1 0 0,0 0 1,0 0-1,0-1 0,-1 0 0,-1 1 12,-24 44 0,31-51 16,-18 29 51,-13 12-3,31-40-66,0 0 0,-1-1 0,1 1 1,0-1-1,-1 1 0,1 0 0,-1-1 0,1 1 1,-1-1-1,1 1 0,-1-1 0,1 0 0,-1 1 1,1-1-1,-1 1 0,1-1 0,-1 0 0,0 0 1,1 1-1,-1-1 0,0 0 0,1 0 0,-1 0 1,0 1-1,1-1 0,-1 0 0,0 0 0,1 0 0,-1 0 1,0 0-1,0-1 2,1-25 3,0 19-83,0 7 64,0 0-6,0-6 6,0-4 17,1-1 3,0 1 0,-1 0 0,-1-1 0,0 1-1,-1-1 1,0-3-4,-7-1 33,7 13-32,0-1 1,1 0 0,-1 0 0,1 1 0,0-1 0,0 0 0,0 0 0,0 0-1,0-1 1,1 1 0,0 0 0,-1 0 0,1 0 0,0-3-2,0-194 75,0 199-62,0 1 75,0 0-67,0 0 14,0 0-8,0 0-35,0 0-3,0 0 35,0 0 56,0 0-5,0 0-46,0 0-42,0 0 10,0 0-34,0 0 21,0 0 101,0 0-48,0 0 75,0 0 1,0 0-25,0 7-11,0 142-117,0 152 3,0-300-19,0-1-22,0 0 9,0 0 93,0 0 13,0 0-34,0 0 21,29 0 35,-23 0 53,0 0-62,111 0 487,-116 0-535,0 0 0,0 0 0,0 0 0,0-1 1,0 1-1,0 0 0,0 0 0,0-1 1,0 1-1,0 0 0,0-1 0,0 1 1,0-1-1,0 1 0,0-1 0,0 0 1,-1 1-1,1-1 0,0 0 0,0 0 0,-1 1 1,1-1-1,-1 0 0,1 0 0,-1 0 1,1 0-1,-1 0 0,1 0 0,-1 0 1,0 0-1,1 0-2,-1 0-1,0 0 0,0 0 1,1 0-1,-1 0 0,0 0 1,1 1-1,-1-1 0,1 0 1,-1 0-1,1 1 0,-1-1 1,1 0-1,0 1 0,-1-1 1,1 0-1,0 1 0,-1-1 0,1 1 1,0-1-1,0 1 0,0-1 1,-1 1-1,1 0 0,0-1 1,0 1-1,0 0 0,0 0 1,0 0-1,0 0 0,0-1 1,0 1 0,73 0 378,-64-16-356,-9 10-4131,-1 6 3522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12:40:49.9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6238 3092 592,'0'-1'15,"1"0"0,-1 0-1,-1 1 1,1-1 0,0 0 0,0 0-1,0 1 1,0-1 0,0 0 0,-1 0-1,1 1 1,0-1 0,-1 0-1,1 1 1,0-1 0,-1 0 0,1 1-1,-1-1 1,1 1 0,-1-1 0,0 0-1,1 1 1,-1-1 0,1 1-1,-1 0 1,0-1 0,1 1 0,-1 0-1,0-1 1,0 1 0,1 0 0,-1 0-1,0-1 1,0 1 0,1 0-1,-1 0 1,0 0 0,0 0-15,-18-6 222,-5-5 114,-2-1 77,0 1 0,-1 1 0,0 1 0,0 1 0,-21-2-413,-98 5 744,144 5-736,1 0-1,0 0 1,-1 0-1,1 1 1,-1-1-1,1 0 1,0 1-1,-1-1 1,1 1-1,0-1 1,0 1-1,-1-1 0,1 1 1,0 0-1,0 0 1,0 0-1,0 0 1,0 0-1,0 0 1,-1 0-8,1 1 1,0-1 1,0 0 0,0 0-1,0 0 1,0 0-1,0-1 1,-1 1 0,1 0-1,0 0 1,-1-1-1,1 1 1,0-1 0,-1 1-1,1-1 1,-1 0-1,1 1 1,-1-1 0,1 0-1,-1 0 1,0 0-2,-2 1 0,0 0 0,0 0 0,0 0-1,0 1 1,0-1 0,0 1 0,0 0 0,0 0 0,1 0 0,-1 1 0,1-1 0,0 1 0,-1 1 0,-19 12 38,7-7-24,0 2 1,0-1-1,2 2 0,-1 0 0,1 1 0,1 0 0,0 1 0,1 0 1,1 1-1,0 1 0,1 0 0,1 0 0,0 1 0,1 0 1,-5 16-15,1 6 10,2 0 1,1 0-1,2 1 0,2-1 1,2 2-1,1-1 1,2 2-11,0-39 10,0 0-1,1 0 1,-1 0 0,1 1 0,0-1 0,0 0 0,0 0 0,0 0 0,1 0 0,-1-1 0,1 1-1,1 2-9,-1-2-1,-1-1 0,1 1-1,-1 0 1,1 0-1,-1 0 1,0 0-1,0 0 1,0 0-1,-1 0 1,1 0-1,-1 0 1,1 3 1,-1-4 1,0 1 1,0-1-1,0 0 1,1 1-1,-1-1 0,1 0 1,0 1-1,0-1 1,0 0-1,0 0 1,0 1-1,0-1 0,1 0 1,-1 0-1,1-1 1,-1 1-1,1 0 0,1 1-1,8 11 34,11 34 85,-20-41-109,1-1 0,-1 1 0,1-1 0,0 0 0,1 0-1,0 0 1,0 0 0,0-1 0,1 1-10,29 34-4,-27-31-31,0 0 1,1 0-1,0-1 1,0 0-1,1 0 1,0-1-1,3 1 35,18 14 32,-24-17-12,0-1 0,1 1 0,0-1 1,-1 0-1,1 0 0,0-1 0,1 0 0,-1 0 0,1-1 1,-1 0-1,2 0-20,55 3 32,62-2-32,-124-3 7,0 0 1,0 0-1,1 0 1,-1-1-1,0 1 1,0-1-1,0 0 0,0 1 1,0-1-1,0 0 1,0 0-1,0 0 1,0 0-1,0-1 1,0 1-1,-1 0 1,1-1-8,0 0 1,-1 1 1,1 0 0,0-1 0,0 1 0,0 0-1,0 0 1,0 0 0,0 0 0,0 0 0,0 1-1,0-1 1,0 1 0,0-1 0,0 1 0,1 0-1,-1 0 1,0 0-2,4-1 8,0 0 0,0-1-1,0 1 1,0-1 0,0 0 0,-1-1-1,1 1 1,-1-1 0,0 0 0,2-2-8,23-10-99,-17 10 103,0-1 0,0 0 0,0 0 0,-1-1-1,-1-1 1,1 0 0,-1 0 0,0-1 0,-1-1 0,0 0 0,0 0 0,-1-1 0,-1 0 0,0 0 0,5-10-4,-3 1-70,0-1 0,-2 1 1,-1-2-1,0 1 0,-1-1 1,-2 0-1,3-19 70,-2-26-476,-3-64 476,-2 99-122,0 27 90,0 1 0,-1-1 1,0 0-1,0 1 0,0-1 1,0 0-1,-1 1 0,0-1 1,0 1-1,0 0 0,0 0 1,-2-2 31,-7-16-108,-11-42-319,19 52 328,-1 0-1,0 0 1,0 0 0,-1 1 0,-1 0 0,-6-10 99,-12-15-246,18 26 21,0 1-1,0 0 1,-1 0-1,0 0 1,0 1 0,-1 0-1,0 0 1,-1 1-1,0 0 1,-4-3 225,-4 1-339</inkml:trace>
  <inkml:trace contextRef="#ctx0" brushRef="#br0" timeOffset="-3699.225">936 1114 352,'0'0'19,"0"0"24,0 0 55,0 0 17,1-4 2219,0 3-2336,-1 1 0,0-1 1,0 0-1,0 0 0,1 1 0,-1-1 0,0 0 1,0 0-1,0 1 0,0-1 0,0 0 0,-1 0 1,1 1-1,0-1 0,0 0 0,0 0 0,-1 1 1,1-1-1,0 0 0,-1 1 0,1-1 0,0 0 1,-1 1-1,1-1 0,-1 0 2,-46-27 216,3 4-133,21 18 203,0 1 1,-1 1-1,0 1 1,0 1-1,1 1 0,-1 2 1,-23 2-287,-24-1 372,58-2-369,10-1 5,0 1-1,-1-1 1,1 1-1,0 0 1,0 0-1,-1 0 1,1 1 0,0-1-1,0 1 1,-1 0-1,1 0 1,0 0-1,-2 2-7,-4 6 51,8-8-48,1 0 0,-1 1-1,0-1 1,0 0 0,0 0-1,0 0 1,0 0 0,0 0-1,-1 0 1,1 0 0,0-1-1,0 1 1,-1 0-1,1-1 1,0 1 0,-1-1-1,1 1 1,-1-1 0,1 1-1,0-1 1,-1 0 0,-1 0-3,-3 2-16,0-1 1,-1 1 0,1 0-1,0 1 1,0-1 0,0 1 0,1 1-1,-1-1 1,1 1 0,-1 0-1,1 0 1,-3 3 15,-21 15 53,13-14 61,0-1-1,-1 0 1,-9 1-114,-43 20-45,52-19 68,1 1 1,0 1-1,1 0 0,0 2 0,1-1 1,0 2-1,1 0 0,0 0 1,1 1-1,1 1 0,-3 6-23,8-12-22,1 1 0,0 0 0,0 0 0,2 0-1,-1 0 1,1 1 0,1-1 0,0 1 0,0 6 22,-1 22-2,3-1 0,1 10 2,1 14 0,-2-61 1,0 0-1,0 0 1,1 0-1,-1 0 1,1 1-1,-1-1 1,1 0-1,-1 0 0,1 0 1,0 0-1,0-1 1,0 1-1,0 0 1,1 0-1,-1 0 1,1 0-1,0 0 3,-1 0 1,0-1-1,1 1 1,-1 0-1,0 0 1,0 0-1,0-1 1,-1 1 0,1 0-1,0 0 1,-1 1-1,1-1 1,-1 0-1,0 0 1,1 0-1,-1 1-3,0 3 6,1-1 0,0 0-1,1 0 1,-1 0-1,1 0 1,0 0-1,1 0 1,-1 0-1,1-1 1,0 2-6,11 21-93,-6-9 69,1 0 1,0-1-1,1 1 0,1-2 1,1 0-1,1 0 1,0-1 23,17 17 112,1-1 0,25 16-112,-48-41-6,1 0 0,0 0 0,0-1 0,1-1 0,-1 0 0,1 0 1,0 0-1,0-2 0,1 1 0,-1-1 0,3 0 6,23 2-27,1-2 1,19-1 26,-50-1-13,-4 0 12,1-1 0,-1 1 0,0 0 0,0-1 0,1 1-1,-1-1 1,0 1 0,0-1 0,0 0 0,0 0 0,0 0 0,0 0 0,0-1 0,0 1-1,1-1 2,-2 0-4,1 1 0,0 0-1,0 0 1,0-1-1,0 1 1,0 1 0,0-1-1,0 0 1,0 0-1,0 1 1,0-1 0,1 1-1,-1 0 1,0-1-1,2 1 5,2-1 20,0 0 0,1 0-1,-1-1 1,0 0 0,0-1-1,0 1 1,0-1 0,0 0-1,-1-1 1,1 1-20,16-9 140,2-2-139,-1-2 0,0 0 0,-1-1 0,-1-1 1,-1-1-1,0-1 0,-1-1 0,-2 0 0,0-1 1,-1-1-1,6-14-1,-13 19-18,-1-1 0,-1 0 0,0-1 0,-2 0 0,0 0 0,-2 0 0,0 0 0,0-5 18,0-46-232,-4-53 232,-1 39-259,2 80 222,0 0 0,-1 0 0,0-1 0,0 1 0,-1 0 0,1 0 1,-1 0-1,-2-4 37,2 4-72,0 0 1,0 0-1,0 0 1,1-1-1,0 1 1,0-1-1,0 1 1,1-6 71,0 10-17,0-1-1,0 1 1,-1-1 0,1 1-1,0-1 1,0 1 0,-1-1-1,1 1 1,-1 0 0,1-1-1,-1 1 1,0 0 0,0-1-1,1 1 1,-1 0 0,0 0-1,0 0 1,0-1 0,0 1-1,0 0 1,-1 0 0,1 1-1,0-1 1,0 0 0,-1 0-1,0 0 18,0 0-44,0 0 1,0-1-1,0 1 0,0-1 0,0 1 0,1-1 1,-1 0-1,1 1 0,-1-1 0,1 0 0,-1 0 0,1-1 44,-1 0-99,0 1 0,0-1 0,-1 0 0,1 1-1,0-1 1,-1 1 0,0 0 0,1 0-1,-1 0 1,0 0 0,0 0 0,0 1 0,-1-1-1,-1 0 100,-4-1-349,0 0-1,0 0 0,1 1 1,-1 1-1,-5-1 350,-4 0-403</inkml:trace>
  <inkml:trace contextRef="#ctx0" brushRef="#br0" timeOffset="-1399.711">686 4190 592,'0'0'78,"-4"0"2,-4-2 16,-1 0 1,1 0 0,0-1-1,0-1 1,0 1 0,0-1-97,-19-7 268,13 7-150,0 1 0,-1 0 0,1 1 0,-1 1-1,0 1 1,-13 0-118,2 1 29,22 0-16,1 0 0,0 0 0,-1 0 0,1 1 0,0 0 0,0 0 0,0 0 0,0 0 0,0 0-1,1 0 1,-1 1 0,1-1 0,-1 2-13,-17 12 78,-1 1 4,0 1 1,1 1 0,1 1-1,1 1 1,1 0-1,-11 18-82,14-20-36,0 0 64,1 1 0,1 1 1,0 0-1,2 1 1,1 0-1,0 1 0,1 0 1,2 0-1,0 2-28,-2 23 36,2 1 0,2 0 0,2 45-36,2-91-3,0 0 0,0 0 0,1 0 0,0 0 1,-1 0-1,1 0 0,0 0 0,0 0 0,1 0 1,-1-1-1,0 1 0,1 0 0,1 1 3,-1-2-1,-1 1 0,1-1 0,-1 1 1,1 0-1,-1-1 0,0 1 0,0 0 0,0 0 0,0 0 0,-1 0 0,1 0 0,-1 0 1,0 2 0,0-3-6,0 0 1,1 1-1,-1-1 1,0 0-1,1 0 1,-1 0 0,1 1-1,0-1 1,0 0-1,0 0 1,0 0-1,0 0 1,0 0-1,1 0 1,-1-1 0,1 1-1,-1 0 1,2 1 5,7 8-12,8 14 54,1 0-1,2-2 1,0 0 0,1-1-1,2-1 1,0-2 0,1 0-1,1-1 1,0-2 0,1-1-1,1-1 1,0-1 0,28 8-42,-42-18-3,-1 0-1,1-1 1,0 0 0,0-2 0,0 1 0,7-2 3,2 1 45,-18-2-43,0 1-1,0-1 1,0 0-1,0-1 1,0 1-1,0-1 1,-1 0-1,1 0 1,-1 0-1,0-1 1,0 1-1,0-1 1,0 0-2,12-10 31,1-1-11,0 0-1,-1-2 0,0 1 1,-1-2-1,-1 0 1,-1-1-1,-1 0 0,-1-1 1,0 0-1,-1-1 1,-1 0-1,-2-1 0,3-9-19,3-17-23,-3-1-1,-2 0 0,-1 0 0,-3 0 0,-2-38 24,-2 74-32,0 9 32,1 0 1,-1 0 0,0 0 0,0 0 0,-1 0-1,1 0 1,-1 0 0,0 0 0,0 0 0,0 0-1,-1-1 0,-54-95-240,54 93 221,-1 0-1,-1 1 0,1-1 0,-1 1 1,0-1-1,0 1 0,-1 1 0,0-1 1,0 1-1,-1-1 20,-39-41-150,21 22-144,0 0 0,-15-9 294,31 28-208,0 0 0,-1 0 0,1 1 0,-1 0 0,0 1 0,0 0 0,-1 0 0,1 1 1,-1 0-1,-6-1 208,3 3-366</inkml:trace>
  <inkml:trace contextRef="#ctx0" brushRef="#br0" timeOffset="27796.376">934 1506 560,'0'13'344,"0"-5"-79,0-6-212,0-2-34,0 0 50,0 0 64,4 0 17,2 1-107,-1 0 16,0-1-1,0 1 1,0-1 0,0 0-1,0 0 1,0-1 0,0 0-1,0 0 1,0 0-1,2-1-58,-6 2 7,1-2 8,1 0-1,-1 0 1,1 1 0,0 0-1,0-1 1,0 1 0,0 0-1,0 0 1,0 1 0,0-1-1,0 1 1,0-1 0,2 1-15,6-1 60,0-2 1,0 1 0,0-1-1,0-1 1,0 0 0,-1 0-1,2-2-60,1 0 64,82-27 471,-63 24-258,-2-2 0,1-1 0,4-4-277,75-44 736,39-33-736,2-3 635,-107 67-738,1 1 0,2 2 0,40-15 103,-72 34 137,92-42-122,259-165 193,-247 142-163,-3-4 1,53-51-46,-105 65-8,-46 42 5,1 1 0,18-13 3,-19 16-20,-1 0 0,-1-1 0,-1-1-1,8-11 21,27-31-55,-14 26 180,-26 25-109,0-1 0,0 1 0,-1-1 0,0-1 0,-1 0 1,0 0-1,0-2-16,19-20-250,-23 29 283,1 0-1,-1-1 0,0 1 0,-1-1 0,1 0 1,1-4-33,1 7 264,-8 2-3740,2 0 3439,-1 0 0,0 0 0,0 0 0,1 0 1,-1 0-1,0 0 0,0 0 0,1 0 1,-1 0-1,0 1 0,1-1 0,-1 0 0,0 0 1,1 1-1,-1-1 0,0 0 0,1 1 1,-1-1-1,0 0 0,1 1 0,-1-1 0,1 1 1,-1-1-1,1 1 0,-1-1 0,1 1 1,-1 0-1,1-1 0,0 1 0,-1 0 0,1-1 1,0 1-1,0 0 0,-1-1 0,1 1 0,0 0 1,0-1-1,0 1 0,0 0 0,0 0 1,0-1-1,0 2 37,0 1-614</inkml:trace>
  <inkml:trace contextRef="#ctx0" brushRef="#br0" timeOffset="30009.342">810 4113 576,'0'0'-16,"0"0"56,0 0-13,0 0 117,0 0 363,0 0-275,4 0-93,11 0-51,-11 0 5,1-5-15,14-12 50,-19 16-125,0 1 0,0-1 1,1 1-1,-1 0 0,0-1 0,1 1 1,-1 0-1,0-1 0,1 1 1,-1 0-1,0-1 0,1 1 1,-1 0-1,1 0 0,-1-1 0,1 1 1,-1 0-1,0 0 0,1 0 1,-1 0-1,1 0 0,-1 0 1,1 0-1,-1 0 0,1 0 1,-1 0-1,1 0 0,-1 0 0,1 0 1,-1 0-1,1 0 0,-1 0 1,0 0-1,1 1 0,-1-1 1,1 0-1,-1 0-3,1 1 6,-1-1-1,0 0 1,1 0 0,-1 0-1,0 0 1,1 1 0,-1-1-1,1 0 1,-1 0 0,0 0 0,1 0-1,-1 0 1,1 0 0,-1 0-1,0 0 1,1 0 0,-1 0-1,0 0 1,1 0 0,-1 0 0,1-1-1,-1 1 1,0 0 0,1 0-1,-1 0 1,0-1 0,1 1-1,-1 0 1,0 0 0,1 0 0,-1-1-1,0 1 1,0 0 0,1-1-1,-1 1 1,0 0 0,0-1-1,1 1-5,46-43 663,31-19-663,-36 30 109,-2-1 0,-1-3 0,19-23-109,23-34 136,31-37 368,22-40-504,25-37 296,27-37-279,-109 136-165,41-64 346,-50 65-99,43-48-99,-87 122-33,-3-2 0,-1-1 0,-1-1 0,3-13 33,-1 5-25,1 1 1,19-27 24,-11 21 59,-2-2 1,-2-2 0,2-11-60,19-38 109,-34 78-115,1 1 0,2 1 1,10-12 5,32-50 163,72-147-32,-117 207-89,-1 0 0,-2-1 0,3-11-42,18-40 122,-4 7-135,-20 49-27,1 1 0,1 0 0,1 1 0,9-16 40,-6 15 25,-2 0 0,-1-1 0,0-1 0,-2 1-1,0-1 1,-2-1 0,3-13-25,-7 26-19,9-23-34,0 1 1,8-12 52,-8 18 66,0 1-1,-2-2 1,-1 1-1,0-8-65,23-79-161,-5 23 343,16-95-171,-29 148-195,-10 31 223,-1 1-1,0 0 1,0-1-1,0 0 1,-1 1-1,0-1 0,0-3-38,-1 9 27,0 0-6,0 0-58,0 0-123,0 0-43,0 0-85,0 0 21,0 0 35,0 0-75,0 0 51,0 0 16,0 0-43,0 0 19,0 0-8,0 0-80,0 0-99,0 0-85,0 0 18,0 0 70</inkml:trace>
  <inkml:trace contextRef="#ctx0" brushRef="#br0" timeOffset="33465.074">3313 147 48,'0'0'32,"0"0"3,0 0 119,0 0 329,0 0-331,0 0-88,0 0-18,0 0 15,0 0 17,0 0-6,0 0-30,0 0-12,0 0-52,0 0 22,0 0 0,0 0 35,0 0 5,0 0 27,0 0 45,0 0 21,0 0-58,0 0-1,0 0-52,0 0-33,0 0 35,0 0-21,0 0 13,0 0-11,0 0 38,0 0-24,0 0-33,0 0-15,0-3 10,0-9 51,0 9-10,0 3-62,0 0-8,0 0 93,0 72 1801,0-71-1849,0 0 1,0 1-1,0-1 0,-1 0 1,1 0-1,0 0 0,0 0 1,-1 0-1,1 0 0,-1 0 1,1 0-1,-1 0 1,0 0-1,1 0 0,-1 0 1,0 0-1,0 0 0,1 0 1,-1-1-1,0 1 0,0 0 3,0 0-8,0 0-1,-1 0 0,1 0 0,1 0 0,-1 0 1,0 0-1,0 0 0,0 1 0,0-1 0,1 0 1,-1 0-1,1 1 0,-1-1 0,1 1 1,-1-1-1,1 0 0,0 1 0,0-1 0,-1 1 1,1-1-1,0 1 9,0 147 160,0-148-163,1 1 1,-1 0-1,0-1 0,0 1 1,1-1-1,-1 1 0,1-1 1,-1 1-1,1-1 0,0 1 1,-1-1-1,1 0 0,0 1 1,0-1-1,0 0 0,0 0 1,1 1 2,-1 0-8,1-1 0,-1 1 1,0-1-1,0 1 0,0-1 0,0 1 1,0 0-1,0-1 0,-1 1 1,1 0-1,-1 0 0,1-1 0,-1 1 1,1 0-1,-1 0 0,0 0 1,0 0-1,0 0 8,1 4 26,0 1 0,0-1 1,0 1-1,1-1 0,0 1 0,0-1 1,3 6-27,1 3 64,55 184 178,-37-113-241,27 64-1,55 71 790,-67-143-434,3-3 0,24 30-356,32 28 584,71 71-584,-139-160 104,6 7 27,-16-28-49,-1 1 1,-1 1 0,-1 1-1,2 5-82,18 27 14,-9-20 28,2-2 0,26 25-42,9 11 185,-37-36-197,2-3-1,1 0 0,1-2 0,2-1 0,1-2 0,6 2 13,-3-3 94,-1 0 1,7 11-95,-7-8-31,0-1 1,4 0 30,-25-17 14,0 2 0,-2-1 0,0 2 0,0 0 0,-1 0-1,8 15-13,-19-28 11,7 8-31,0 0 1,1-1 0,1 0 0,-1-1 0,1 0 0,9 4 19,34 27-46,77 61 177,-122-92-118,1 0-1,1-1 1,-1 0 0,1-1-1,1-1 1,2 2-13,-2-2-18,-1 1 0,0 0 1,0 0-1,-1 1 0,6 5 18,16 8 188,-27-18-190,-1 0 1,0 0-1,0 1 1,1 0-1,-2 0 1,1 0-1,0 0 1,2 2 1,-2-1 20,0 0 0,1 0 0,-1-1 0,1 0 0,0 0 0,0 0 0,0-1 0,5 2-20,-4-1-29,1 0 1,-1 0 0,0 0-1,0 1 1,-1 0-1,3 1 29,-5-1-429,13 11 1028,-11-2-6691,-5-13 5323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09:49:49.848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886 171 400,'0'0'5,"0"0"-1,0-1 1,1 1-1,-1 0 1,0-1 0,0 1-1,0 0 1,-1-1-1,1 1 1,0 0 0,0-1-1,0 1 1,0 0-1,0-1 1,0 1-1,0 0 1,0 0 0,-1-1-1,1 1 1,0 0-1,0-1 1,-1 1-1,1 0 1,0 0 0,0-1-1,-1 1 1,1 0-1,0 0 1,0 0 0,-1 0-1,1-1 1,0 1-1,-1 0 1,1 0-1,0 0 1,-1 0 0,1 0-1,0 0 1,-1 0-5,1 0 8,0 0 1,-1-1-1,1 1 1,-1 0-1,1 0 1,0 0-1,-1 0 1,1 0-1,0 0 1,-1-1-1,1 1 1,0 0-1,0 0 1,-1-1-1,1 1 1,0 0-1,0 0 0,-1-1 1,1 1-1,0 0 1,0-1-1,0 1 1,-1 0-1,1 0 1,0-1-1,0 1 1,0-1-1,0 1 1,0 0-1,0-1 1,0 1-1,0 0 1,0-1-1,0 1 1,0 0-1,0-1 1,0 1-1,0 0 1,0-1-9,-1-1 22,-1 0 0,1 0 1,-1 1-1,0-1 0,0 0 1,0 1-1,1-1 0,-1 1 0,-1-1 1,1 1-1,0 0 0,-2-1-22,-16-11 32,8 1 75,0 2 1,-1-1-1,-1 1 0,1 1 1,-2 1-1,1 0 1,-13-5-108,5 5 244,-1 1 0,-1 2 0,1 0 0,-1 1 0,-11 1-244,-121-1 208,110 5-94,7 8 150,21-7-296,0 1-1,0 0 1,1 1 0,-1 2-1,1-1 1,1 2 0,-1 0-1,-11 7 33,18-9-5,0 1-1,1 0 0,0 0 1,0 0-1,0 1 0,1 1 1,0-1-1,0 1 0,1 0 1,0 1-1,0 0 0,1 0 1,0 1-1,1-1 0,0 1 1,1 0-1,0 1 0,0-1 1,1 1-1,1-1 0,0 1 1,0 0-1,1 0 0,0 10 6,1-19 7,-1 0 0,1 0 0,0 0 0,0 0 1,0 0-1,1 0 0,-1 0 0,0 0 0,1 0 0,-1 0 0,1 0 0,0 0 0,0 0 0,-1 0 0,1-1 0,0 1 0,1 0 0,-1 0 1,0-1-1,2 2-7,-2-1 1,0 1 0,1-1 1,-1 0-1,0 1 0,0-1 1,-1 0-1,1 1 1,-1-1-1,1 1 0,-1-1 1,0 1-2,6 20-154,20 26 132,-8-13 76,1 0 0,2-1 0,1-2 1,7 6-55,17 14 92,3-2 1,1-3 0,3-1-1,50 33-92,-86-70 14,0 0-1,1-1 0,0-1 0,1 0 0,0-2 0,0 0 0,0-1 0,18 2-13,11 0 85,0-2 1,1-2-1,4-3-85,26 0 8,-47-11 168,22-17-214,-44 22 52,-1 0 0,0-1 0,0 0 0,0-1 0,-1 0 0,0 0 0,0-1 0,-1 0 0,0 0 0,-1-1 0,0 0 0,-1 0 0,0 0 0,0-1 0,-1 1 0,0-1 0,-1 0 0,0-4-14,4-25 74,-1-1-1,-2 0 1,-2 0 0,-3-18-74,1 54 11,-12-31-182,11 29 171,-1 0 1,0 1-1,-1 0 0,1-1 1,-1 1-1,0 0 0,-1 0 0,1 1 0,-11-23 76,3 4-226,0 0 0,-2 0 0,-1 1 0,0 1 0,-2 1 0,0 0 0,-2 0 0,0 2 1,-1 0-1,-1 2 0,-21-15 150,-101-67-2660,128 87 2313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09:52:07.507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1173 0 528,'0'0'-18,"0"0"47,0 0 3,0 0 45,0 0 41,0 0-9,0 0-32,0 0-26,0 0 48,0 0 64,0 0 13,0 0-32,0 0-118,-5 4 17,-1 0-117,2-3 145,0 1 0,1 0 0,-1 0 0,1 0 0,-1 1 0,1-1-1,0 1 1,0 0 0,0-1 0,0 2-71,-19 11 155,6-3-10,0 0 1,1 0-1,1 2 0,-12 13-145,7-6 134,-4 2 38,1 2 1,1 0-1,0 4-172,-31 33 259,0 12-149,31-40 23,-1-1 0,-9 9-133,-33 49 51,-32 75 117,87-151-213,1 0 0,1 0-1,0 1 1,-2 10 45,3-9-33,0 0-1,-1-1 1,-1 0-1,-4 4 34,-24 56 348,27-56-232,-13 29-373,-2 4 186,-16 54 71,13-2 184,-5 50-184,-25 79-13,49-172 22,3 0 0,2 1 0,4 1-9,-2-63-1,0-1 0,1 1 0,-1-1-1,0 1 1,1-1 0,-1 1 0,0-1 0,0 0 0,0 1 0,1-1 0,-1 0 0,0 0 0,0 0 0,0 1 0,0-1 0,0 0 0,1 0 0,-1 0-1,0 0 1,0 0 0,0-1 0,0 1 0,0 0 0,1 0 0,-1-1 0,0 1 0,0 0 0,0-1 0,1 1 0,-1-1 0,0 1 0,0-1 0,1 1-1,-1-1 1,0 0 1,-18-21-114,15 16 122,0 2-91,-110-149 142,98 121-45,15 28-9,-1 0 0,1 0 0,-1 1 1,0-1-1,0 1 0,0-1 0,-1 1 0,1 0 0,-1 0 0,0 0 0,1 0 0,-1 0 0,-1 1 1,1-1-1,0 1 0,-2-1-5,3-2 4,10 2 5,-7 3-4,-1 0 1,1 0 0,-1 0 0,1 0 0,-1 0 0,1-1 0,-1 1 0,1 0 0,-1 0 0,1 0-1,-1 0 1,1 0 0,-1 1 0,1-1 0,-1 0 0,1 0 0,-1 0 0,0 0 0,1 0 0,-1 1-1,1-1 1,-1 0 0,1 0 0,-1 1 0,0-1 0,1 0 0,-1 1 0,1-1 0,-1 0 0,0 1-1,0-1 1,1 1 0,-1-1 0,0 1-6,1 1 5,-1 1 0,1 0 0,0-1 0,0 1 1,0-1-1,0 1 0,0-1 0,0 0 0,1 1 0,-1-1 0,1 0 0,0 0 0,-1 0 0,1 0 0,0 0 0,0 0 0,0-1 1,2 2-6,0 0 23,0 1 0,0 0 0,0-1 1,-1 1-1,1 1 0,-1-1 0,0 0 1,0 2-24,15 28 53,1-2 0,23 29-53,17 28-50,-47-70 46,-9-15-29,1 1 1,-1 0-1,0 0 0,0 1 1,-1-1-1,0 0 0,1 1 1,-2 0-1,1-1 0,-1 1 1,0 2 32,0-6 27,0 0 1,0 0-1,0 0 1,0 0-1,0 0 1,0-1-1,1 1 1,-1 0-1,0-1 1,1 1-1,0-1 1,-1 1-1,2 0-27,-3-2-1,0 1-1,1-1 1,-1 1 0,1-1-1,-1 1 1,1-1-1,-1 1 1,1-1 0,-1 1-1,1-1 1,0 0-1,-1 1 1,1-1 0,0 0-1,-1 0 1,1 1-1,0-1 1,-1 0 0,1 0-1,0 0 1,-1 0-1,1 0 1,0 0 0,0 0-1,-1 0 1,1 0 0,0 0-1,-1 0 1,1-1-1,0 1 1,-1 0 0,1 0-1,0-1 1,-1 1-1,1 0 1,-1-1 0,1 1-1,0-1 1,-1 1-1,1-1 1,-1 1 0,1-1 1,0-2-13,-1 2 16,0 0-1,0 0 1,0 0-1,1 1 1,-1-1-1,0 0 0,1 0 1,-1 1-1,0-1 1,1 0-1,-1 0 1,1 1-1,-1-1 0,1 0 1,-1 1-1,1-1 1,-1 1-1,1-1 1,0 1-1,-1-1 0,1 1 1,0-1-1,0 1 1,-1 0-1,1-1 1,0 1-1,0 0-2,0-1 3,0 1-1,1-1 1,-1 0 0,0 1 0,0-1-1,0 0 1,0 0 0,0 1-1,0-1 1,0 0 0,0 0 0,0 0-1,0 0 1,-1 0 0,1-1-1,0 0-2,12-13 122,-5 8-89,0-1-1,-1 0 0,0 0 0,-1 0 1,4-7-33,-4 5 20,1 1 0,0 0 1,1 0-1,7-6-20,0-4 179,-4 3-1035,-6 12-2797,-5 4 2994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2T09:52:11.011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1784 200 256,'-4'-5'34,"0"1"0,-1-1 0,0 1 0,1 0 0,-1 1 0,-1-1 0,1 1 0,-1 0 0,1 0 0,-3 0-34,-64-23 676,41 16-438,-51-18 632,-1 5-1,-49-7-869,61 14 91,38 8 124,0 2 1,-1 0-1,1 3 1,-14 0-216,-150 3 590,195 0-597,-1 0 1,1 1-1,-1-1 1,1 1-1,-1-1 1,1 1-1,-1 0 1,1 0-1,0 0 1,-1 0-1,1 0 1,0 1-1,-2 1 7,2-2-1,-1 1 0,1-1-1,0 0 1,-1 1-1,1-1 1,-1 0-1,1-1 1,-1 1 0,1 0-1,-1-1 1,1 1-1,-1-1 1,0 0-1,1 0 2,-214 0 403,214 0-400,1 0 0,-1 0-1,1 1 1,-1-1 0,0 0 0,1 1-1,-1-1 1,1 1 0,-1-1 0,1 1-1,-1-1 1,1 1 0,-1 0-1,1 0 1,0 0 0,0 0 0,-1 0-1,1 0 1,0 0 0,0 1-1,0-1 1,-1 1-3,2-1-2,-1 1-1,-1-1 0,1 0 1,0 0-1,0 0 1,0 0-1,0 0 0,-1 0 1,1 0-1,-1 0 1,1 0-1,-1-1 0,1 1 1,-1 0-1,1-1 1,-1 0-1,1 1 0,-1-1 1,1 0-1,-1 0 1,0 1-1,0-1 3,-15-1 3,13 0-2,-1 1-1,0-1 1,1 1 0,-1 1 0,1-1 0,-1 0-1,1 1 1,-1 0 0,1 0 0,-3 2-1,-24 13 106,0-1 1,-17 5-107,43-18-30,-6 1 21,0 1-1,1 0 0,0 0 1,0 1-1,0 0 0,1 1 1,0 0-1,0 0 0,0 1 0,1 0 1,0 1-1,0 0 0,1 0 1,-3 4 9,4-5 27,-1 1 1,0-1-1,0 0 1,-1-1 0,-3 3-28,-19 17-8,18-15-29,1 1 0,0 1-1,1 0 1,0 0 0,1 1-1,1 0 1,0 1 0,1-1-1,0 2 1,1-1 0,1 1-1,1 0 1,-1 6 37,-1 14 118,2 0 1,1 1-1,3 35-118,0-57-6,0-14 7,0 0-1,0 1 0,0-1 1,0 1-1,0-1 0,1 0 1,-1 1-1,0-1 0,1 1 1,-1-1-1,1 0 0,0 0 1,-1 1-1,1-1 1,0 0-1,0 0 0,0 0 1,0 0-1,0 0 0,0 0 1,0 0-1,0 0 0,0 0 1,0 0-1,1 0 0,-1-1 1,0 1-1,0-1 0,1 1 0,0 0-3,-1-1 0,0 1 1,1-1-1,-1 1 0,0 0 0,0 0 0,0-1 0,1 1 0,-1 0 0,0 0 0,0 0 0,0 0 0,-1 1 0,1-1 1,0 0-1,0 0 0,-1 0 0,1 1 0,0-1 0,-1 0 0,1 1 0,-1-1 0,0 1 0,1-1 0,-1 0 0,0 1 1,0-1-1,0 1 0,0 0 3,0-1-6,0 1-1,0-1 1,0 1 0,1 0 0,-1-1 0,0 1 0,1-1-1,-1 1 1,1-1 0,0 1 0,-1-1 0,1 0 0,0 1 0,0-1-1,0 0 1,0 0 0,0 1 0,0-1 0,0 0 6,1 0-5,-1 0 0,0 0 0,0 1 1,0-1-1,0 0 0,-1 0 0,1 1 0,0-1 1,0 0-1,-1 1 0,1-1 0,-1 1 0,1-1 1,-1 1-1,0-1 0,1 1 0,-1-1 0,0 1 1,0 0 4,2 5 19,0-1 0,0 1 0,1-1 0,0 0 0,0 0 1,0 0-1,1 0 0,0 0 0,0-1 0,0 0 0,1 0 1,0 0-1,1 1-19,17 20 44,7 15-134,-19-24 100,1-1 1,1 0-1,0 0 0,1-1 0,1-1 1,1-1-1,-1 0 0,9 4-10,53 28 95,3-3-1,77 28-94,29 13 666,-75-32-579,-89-41-179,5 3 154,1-1-1,1-1 1,0-2-1,0 0 1,21 1-62,28 1-88,1-5 0,30-2 88,82-1 96,-190-3-100,1 0 0,-1 0 0,0 0 1,0 0-1,0 0 0,0 0 0,1-1 1,-1 1-1,0 0 0,0-1 0,0 1 0,0-1 1,0 1-1,0-1 0,0 0 0,0 1 0,0-1 1,0 0-1,0 0 0,-1 0 0,1 1 1,0-1-1,0 0 0,-1 0 0,1 0 0,0-1 4,-1 1 3,1 0-1,-1 0 0,1 0 1,0 0-1,0 0 1,-1 0-1,1 0 0,0 1 1,0-1-1,0 0 0,0 0 1,0 1-1,0-1 0,0 1 1,0-1-1,0 1 0,0-1 1,0 1-1,0 0 0,1-1 1,-1 1-1,0 0 0,0 0 1,0 0-1,0 0 1,1 0-3,5-1 13,-1-1 1,0 1-1,1-1 1,-1-1-1,0 1 1,0-1 0,0 0-1,-1 0 1,1-1-1,-1 0 1,0 0-1,0 0 1,0-1 0,0 1-14,20-16-17,6-6-113,0-1 0,-2-1 0,-1-1 1,-1-2-1,-1-1 0,16-28 130,-31 41-98,-1 0 1,0-1 0,-2 0-1,0-1 1,-2 0-1,4-17 98,0-10-86,-3 0-1,1-26 87,-7-61 65,-2 73-92,1 59 21,0 0 1,0 0-1,-1 0 1,1 1-1,-1-1 1,0 0 0,0 0-1,0 1 1,0-1-1,0 0 1,-1 1-1,1 0 1,-1-1 0,0 1-1,0 0 1,1-1-1,-1 1 1,-1 0 0,1 0 5,-12-13-66,0-18-43,4 17 119,-1 0-1,-1 0 1,0 1 0,-1 1-1,0 0-9,-46-42 16,44 40-154,0 2 0,0-1 0,-2 2 0,1 0 0,-2 2 0,1-1 0,-10-2 138,7 6-509,0 0 0,0 2 0,-1 0 0,0 1 0,0 1 0,-17 0 509,15 2-358</inkml:trace>
  <inkml:trace contextRef="#ctx0" brushRef="#br0" timeOffset="5616.985">1662 1375 560,'0'0'62,"0"0"52,0 0 28,0 3 71,-1 0 1,1 0 0,0 0-1,0 0 1,0 0 0,0 0-1,0 0 1,1-1-1,0 1 1,-1 0 0,1 0-1,0 0 1,1 1-214,4-3 86,-5-1-71,-1 0-1,1 0 1,0 0 0,-1 0 0,1 0-1,0 1 1,-1-1 0,1 0 0,0 0-1,-1 0 1,1 1 0,0-1 0,-1 0 0,1 0-1,-1 1 1,1-1 0,0 1 0,-1-1-1,1 1 1,-1-1 0,1 1 0,-1-1-1,0 1 1,1-1 0,-1 1 0,1-1 0,-1 1-1,0 0 1,1-1 0,-1 1 0,0 0-1,0-1 1,0 1 0,0 0 0,1-1 0,-1 1-1,0 0-14,37 49 505,-15-22-296,-9-13-154,-2 0-1,1 1 1,-2 0 0,0 1-1,1 4-54,4 10 101,-2 1-1,-2 0 0,0 1 0,-2 0 0,-2 0 1,-1 1-1,-2 0 0,-1 0 0,-1 1-100,-2 393-19,0-426 13,0 1-1,0-1 0,-1 0 1,1 0-1,-1 0 0,1 0 1,-1 0-1,0 0 0,0 1 0,0-1 1,0-1-1,0 1 0,0 0 1,0 0-1,-1 0 0,1-1 0,-1 2 7,0-2-5,1 1-1,-1 0 0,1-1 1,-1 1-1,1 0 0,0 0 1,0 0-1,0 0 0,0 0 1,1 0-1,-1 1 0,0-1 0,1 0 1,0 0-1,-1 0 0,1 1 1,0 0 5,0 6 19,0 0 0,0 1 0,-1-1 1,0 0-1,-1 0 0,0 0 0,0 0 0,-1 0 1,-1-1-1,-1 4-19,-2 33-32,1-28 79,1 0-1,0 1 1,1-1 0,1 1 0,1 2-47,-17 72-229,3-17 282,14-60-70,0 0 1,-1 1-1,-1-1 0,-1-1 0,0 1 0,-3 5 17,-4 25-123,12-41 130,-1 0 0,1 1 0,-1-1 0,0 0 0,0 0 0,-1 1 0,1-1-1,-1 0 1,0-1 0,0 1 0,-1 0 0,0 1-7,2-4-5,0 1-1,0-1 1,0 0 0,0 0-1,0 1 1,0-1 0,1 0-1,-1 1 1,0-1 0,1 1-1,0-1 1,-1 1 0,1-1-1,0 1 1,-1-1 0,1 1-1,0-1 1,0 1 0,0-1-1,1 1 6,-1-2-8,0 0-10,0 0-12,0 0-60,0 0-49,0 0 0,0 0 91,0 0 96,0 0 27,0 0-24,0 0-81,0 0-68,0 0 17,0 0 129,0 0 27,0 0-27,0 0-34,0 0-52,0 0-36,0 0 74,0 0-14,0 0 1,0-47-27,0 47 39,0 0-1,0-1 1,-1 1 0,1-1 0,0 1-1,0-1 1,0 1 0,0-1 0,0 1 0,-1-1-1,1 1 1,0-1 0,0 1 0,-1 0-1,1-1 1,0 1 0,-1-1 0,1 1 0,0 0-1,-1-1 1,1 1 0,0 0 0,-1 0-1,1-1 1,-1 1 0,1 0 0,-1 0-1,1 0 1,-1-1 0,1 1 0,-1 0 0,1 0-1,-1 0 1,1 0 0,-1 0 0,1 0-1,-1 0 2,1 0 2,-1 0 0,0 0 0,1 0 0,-1 0 0,0-1 0,0 1 0,1 0 0,-1 0-1,0 0 1,1-1 0,-1 1 0,1-1 0,-1 1 0,0 0 0,1-1 0,-1 1 0,1-1 0,-1 1-1,1-1 1,-1 1 0,1-1 0,0 0 0,-1 1 0,1-1 0,0 1 0,-1-1 0,1 0 0,0 1-1,0-1 1,-1 0 0,1 1 0,0-1 0,0 0 0,0 0 0,0 1 0,0-1 0,0 0-1,0 0-1,0 0 9,0 0-1,0 0 0,0 1 0,0-1 0,0 0 1,0 0-1,-1 0 0,1 0 0,0 0 0,-1 0 0,1 0 1,0 1-1,-1-1 0,1 0 0,-1 0 0,1 1 0,-1-1 1,0 0-1,1 1 0,-1-1 0,0 0 0,1 1 0,-1-1 1,0 1-1,0-1-8,0 1-5,1-1 1,-1 1 0,0 0-1,1-1 1,-1 1 0,0-1-1,1 0 1,-1 1 0,1-1-1,-1 1 1,1-1 0,-1 0-1,1 1 1,0-1 0,-1 0-1,1 0 1,0 1 0,0-1 0,-1 0-1,1 0 1,0 1 0,0-1-1,0 0 1,0 0 0,0 0 4,-1-2-6,1 0 0,-1 0 1,0 0-1,0 0 1,0 0-1,-1 0 0,1 1 1,-1-1-1,1 0 1,-1 0 5,-13-32-16,13 19 47,-3-27-87,2 78 363,3-33-303,0-1-1,1 1 1,-1-1-1,0 0 1,1 1 0,-1-1-1,1 1 1,-1-1-1,1 0 1,0 0-1,-1 1 1,1-1-1,0 0 1,0 0-1,0 0 1,1 1-4,-1 0 8,1-1 1,-1 0-1,0 1 1,0 0-1,0-1 1,0 1-1,0 0 0,0-1 1,0 1-1,-1 0 1,1 0-1,0 0 1,-1 0-1,0 0 1,1 0-1,-1 0 0,0 0-8,0 5 15,1-1-1,0 0 0,0 1 1,1-1-1,-1 0 0,1 0 1,1 0-1,-1 0 0,2 2-14,14 44 31,-9 1-11,-2 1 0,-1 43-20,1-102-26,20-13 23,-20 14-37,-3-1-8,59-57 96,-57 54-51,1 0 0,0 1-1,0 0 1,1 0 0,0 1-1,0-1 1,0 2 0,1 0-1,9-5 4,15-10-101,-33 19 265,0 1-3687,0 0 2019,0 0 930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19:49:58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1782 576,'-1'0'4,"0"0"0,1 0-1,-1 0 1,0 0 0,1 0-1,-1 1 1,0-1 0,1 0-1,-1 0 1,0 0 0,1 1-1,-1-1 1,1 0 0,-1 0-1,0 1 1,1-1 0,-1 1-1,1-1 1,-1 0 0,1 1-1,-1-1 1,1 1 0,0-1-1,-1 1 1,1-1 0,-1 1-1,1 0 1,0-1 0,0 1-1,-1-1 1,1 1 0,0 0-1,0-1 1,0 1 0,0 0 0,0-1-1,-1 1 1,1 0 0,1-1-4,-1 1 4,0-1 0,0 1 0,0-1 0,0 1 1,0-1-1,0 1 0,-1-1 0,1 1 0,0-1 1,0 0-1,0 1 0,0-1 0,-1 1 0,1-1 1,0 1-1,0-1 0,-1 0 0,1 1 0,0-1 1,0 0-1,-1 1 0,1-1 0,-1 0 0,1 1 1,0-1-1,-1 0 0,1 0 0,-1 1 0,1-1 1,0 0-1,-1 0 0,1 0 0,-1 0 0,1 0 1,-1 0-1,1 1 0,-1-1-4,0 0 4,1 0-1,0 0 1,-1 0-1,1 0 1,-1 0 0,1 0-1,-1 0 1,1 0-1,0 1 1,-1-1 0,1 0-1,-1 0 1,1 0 0,0 1-1,-1-1 1,1 0-1,0 0 1,-1 1 0,1-1-1,0 0 1,-1 1-1,1-1 1,0 1 0,0-1-1,-1 0 1,1 1-1,0-1 1,0 1 0,0-1-1,0 0 1,0 1-1,0-1 1,0 1 0,-1-1-1,1 1 1,0-1-4,0 1 3,0-1 1,0 1-1,0-1 1,0 0-1,0 1 0,0-1 1,0 1-1,0-1 1,0 1-1,-1-1 1,1 1-1,0-1 0,0 0 1,-1 1-1,1-1 1,0 1-1,-1-1 1,1 0-1,0 1 1,-1-1-1,1 0 0,0 0 1,-1 1-1,1-1 1,-1 0-1,1 0 1,-1 1-1,1-1 0,-1 0 1,1 0-1,-1 0 1,1 0-1,-1 0 1,1 0-1,0 0 1,-1 0-4,0 0 1,1 0 1,-1 0 0,1 1-1,-1-1 1,1 0 0,-1 0 0,1 0-1,-1 0 1,1 0 0,0 1-1,-1-1 1,1 0 0,-1 0 0,1 1-1,0-1 1,-1 0 0,1 0-1,0 1 1,-1-1 0,1 1 0,0-1-1,-1 0 1,1 1 0,0-1-1,0 0 1,0 1 0,-1-1 0,1 1-1,0-1 1,0 1 0,0-1-1,0 1 1,0-1 0,0 0 0,0 1-1,0-1 1,0 1-2,0-1 2,0 1 0,0-1 0,0 0 0,0 1 0,0-1 0,0 0-1,0 1 1,0-1 0,0 1 0,0-1 0,-1 0 0,1 1 0,0-1 0,0 0 0,0 0 0,0 1 0,-1-1 0,1 0 0,0 1-1,0-1 1,-1 0 0,1 0 0,0 1 0,0-1 0,-1 0 0,1 0 0,0 0 0,-1 1 0,1-1 0,0 0 0,-1 0-1,1 0 1,0 0 0,-1 0 0,1 0-2,-3 7 27,3-7-18,0 0 0,0 0 0,0 0 0,-1 0 0,1 0 0,0 0 0,0 0-1,0-1 1,0 1 0,0 0 0,0 0 0,0 0 0,0 0 0,0 0 0,0 0 0,0 0-1,-1 0 1,1 0 0,0 0 0,0 0 0,0 0 0,0 0 0,0 0 0,0 0 0,0 0-1,0 0 1,-1 0 0,1 0 0,0 0 0,0 0 0,0 0 0,0 0 0,0 0-1,0 0 1,0 0 0,-1 0 0,1 0 0,0 0 0,0 0 0,0 0 0,0 0 0,0 0-1,0 0 1,0 0 0,0 0 0,-1 0 0,1 0 0,0 0 0,0 0 0,0 1 0,0-1-1,0 0 1,0 0 0,0 0 0,0 0 0,0 0 0,0 0 0,0 0 0,0 0 0,0 1-1,0-1 1,0 0 0,0 0-9,0-1 7,0 0-1,0 0 0,0 0 1,0 0-1,0 1 1,0-1-1,0 0 1,0 0-1,0 0 0,1 0 1,-1 0-1,0 1 1,1-1-1,-1 0 0,1 0 1,-1 0-1,1 1 1,-1-1-1,1 0 0,0 1 1,-1-1-1,1 0 1,0 1-1,0-1 1,-1 1-1,1-1 0,0 1 1,0 0-1,0-1 1,-1 1-1,1 0 0,0-1 1,0 1-1,0 0 1,0 0-1,0 0 1,0 0-1,0 0 0,0 0 1,0 0-1,-1 0 1,2 0-7,-2 0 2,1 0 0,-1 0 0,0 0 1,1 0-1,-1 0 0,1 0 0,-1 0 0,0 0 1,1 0-1,-1 0 0,0 0 0,1 0 1,-1 0-1,0-1 0,1 1 0,-1 0 0,0 0 1,0 0-1,1-1 0,-1 1 0,0 0 1,0 0-1,1 0 0,-1-1 0,0 1 0,0 0 1,0-1-1,1 1 0,-1 0 0,0-1-2,32-31 103,0 0 0,37-25-103,32-31 82,209-189 95,-209 190-167,126-101 47,81-42-57,257-148 151,-426 285-116,110-67 10,-222 143-80,-1-1 0,14-13 35,-17 13-25,0 0 1,1 2-1,10-5 25,-6 6-376,-1-2 0,21-17 376,-33 28-1630,-15 6 1355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1 608,'-1'-1'47,"1"1"0,-1 0 0,0 1-1,1-1 1,-1 0 0,0 0 0,1 0-1,-1 0 1,1 0 0,-1 1 0,0-1-1,1 0 1,-1 1 0,1-1 0,-1 0-1,1 1 1,-1-1 0,1 0 0,-1 1-1,1-1 1,-1 1 0,1-1 0,0 1-1,-1-1 1,1 1 0,0 0 0,-1-1-1,1 1 1,0-1 0,0 1 0,-1 0-1,1-1 1,0 1 0,0 0 0,0-1-1,0 1 1,0-1 0,0 1 0,0 0-1,0-1 1,0 1 0,0 0 0,0-1-1,1 1 1,-1 0 0,0-1 0,0 1-1,1-1 1,-1 1 0,0-1 0,1 1-1,-1 0 1,0-1 0,1 1 0,-1-1-1,1 0 1,-1 1 0,1-1 0,-1 1-1,1-1 1,-1 0 0,1 1 0,0-1-47,31 11 104,-17 17 16,9 1 10,-20-22-104,0-1-1,1 1 0,-1-1 0,1-1 0,1 1 0,-1-1 0,1 1 1,0-2-1,3 3-25,-2-1 16,14 13 50,0 1 0,-1 0 0,-1 2-1,10 17-65,28 29 103,227 231 89,-162-169-93,6-5 1,5-6 0,37 18-100,9-18 122,-174-114-255,7 6 463,-12-11-387,0 0 0,0 0 1,0 1-1,0-1 1,0 0-1,1 0 0,-1 0 1,0 0-1,0 0 1,0 0-1,0 1 0,0-1 1,0 0-1,0 0 1,0 0-1,0 0 0,1 0 1,-1 0-1,0 0 1,0 0-1,0 0 0,0 1 1,0-1-1,1 0 1,-1 0-1,0 0 0,0 0 1,0 0-1,0 0 1,0 0-1,1 0 0,-1 0 1,0 0-1,0 0 1,0 0-1,0 0 0,0 0 1,1 0-1,-1 0 1,0 0-1,0-1 0,0 1 1,0 0-1,0 0 1,0 0-1,1 0 0,-1 0 1,0 0-1,0 0 1,0 0-1,0 0 0,0-1 1,0 1-1,0 0 1,0 0-1,0 0 0,1 0 1,-1 0-1,0 0 1,0-1-1,0 1 0,0 0 1,0 0 56,0-1-22,0 0-1,0-1 1,0 1 0,-1 0 0,1 0-1,0 0 1,0-1 0,-1 1 0,1 0-1,-1 0 1,1 0 0,-1 0 0,1 0-1,-1 0 1,0 0 0,0 0-1,1 0 1,-1 0 0,0 0 0,0 0-1,0 1 1,0-1 0,0 0 0,0 0-1,0 1 1,0-1 0,0 1 0,0-1-1,-1 1 1,1 0 0,0-1 0,0 1-1,0 0 1,-1 0 0,1 0 0,0 0-1,0 0 1,0 0 0,-1 0 0,1 0-1,-1 1 23,2-1-6,-1 0-1,1 0 0,0 0 0,0 0 1,0 0-1,-1 0 0,1 0 0,0 0 1,0 0-1,-1 0 0,1 0 1,0 0-1,0 0 0,0 0 0,-1 0 1,1 0-1,0 0 0,0 0 0,0 0 1,-1 0-1,1 0 0,0 0 0,0 0 1,0 0-1,-1-1 0,1 1 0,0 0 1,0 0-1,0 0 0,0 0 0,-1 0 1,1-1-1,0 1 0,0 0 0,0 0 1,0 0-1,0 0 0,0-1 1,0 1-1,-1 0 0,1 0 0,0 0 1,0-1-1,0 1 0,0 0 0,0 0 1,0-1-1,0 1 0,0 0 0,0 0 1,0 0-1,0-1 0,0 1 0,0 0 1,0 0-1,1 0 0,-1-1 7,0-31-304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 1249,'-12'-4'540,"6"1"532,9 2 1568,10 1-2595,1-1 127,1 0-1,-1 1 1,1 1 0,-1 1 0,0 0-1,4 1-171,1 10 101,-16-11-85,-1 0-1,0-1 1,1 1 0,-1 0-1,1-1 1,0 0-1,0 1 1,-1-1-1,1 0 1,0-1-1,0 1 1,0 0-1,0-1 1,0 0-1,0 0 1,1 0-16,0 1 13,0-1 0,0 0-1,0 1 1,0 0 0,0 0 0,0 0 0,0 1-1,0-1 1,-1 1 0,1 0 0,0 0 0,2 2-13,16 8 73,6-1 14,-15-6-40,0 0 1,-1 1-1,1 1 1,1 1-48,6 4 83,0-1 0,1 0-1,12 2-82,38 20 120,470 234 182,-459-233-268,-43-19-53,-1 2 1,20 12 18,-38-14-529,-18-14 201,0 1-1,0 0 1,1-1 0,-1 1 0,0-1-1,0 0 1,1 0 0,-1 0 0,0 0-1,1 0 1,-1-1 0,1 1 0,-1-1-1,1 1 1,-1-1 0,1 0 0,0 0 328,-2 0-611,-1 0 34,0 0 129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2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 63 480,'6'-1'-67,"-4"0"539,-5 1 1706,-52 0-1487,49-7-486,5 5-181,0 0 1,0 0-1,0 0 0,-1 0 0,1 0 0,-1 0 1,1 1-1,-1-1 0,0 1 0,0-1 1,1 1-1,-1-1 0,-2 0-24,0 1 77,0-1 0,-1 1 0,1 0 0,0 1 0,-1-1 0,1 1 0,-1 0 0,-4 0-77,-10 1 257,14 0-203,0 0-1,0-1 1,0 1-1,0-1 1,0-1-1,0 1 1,0-1-1,0 0 1,0 0-1,0 0 1,-3-2-54,5 1 19,0 0-1,-1 0 1,1 0 0,0 0-1,-1 1 1,0-1 0,1 1-1,-1 0 1,0 0 0,0 0-1,1 0 1,-1 1 0,0 0-1,0 0 1,0 0 0,0 0-1,-1 0-18,4 0 7,0 0 0,-1-1 0,1 1-1,0 0 1,0 0 0,-1 0 0,1 0-1,0 0 1,0 0 0,-1 1-1,1-1 1,0 0 0,0 1 0,0-1-1,-1 0 1,1 1 0,0 0-1,0-1 1,0 1 0,0 0 0,0-1-1,0 1 1,0 0 0,0 0 0,0 0-1,1 0 1,-1 0 0,0 0-1,0 0 1,1 0 0,-1 0 0,1 0-1,-1 0 1,1 0 0,-1 1-1,1-1 1,0 0-7,-4 9 48,3-9-41,1 0 1,-1-1 0,1 1 0,-1-1-1,0 1 1,1 0 0,-1-1 0,0 1 0,1-1-1,-1 0 1,0 1 0,0-1 0,1 0-1,-1 1 1,0-1 0,0 0 0,0 0-1,1 0 1,-1 1 0,0-1 0,0 0 0,0 0-1,1 0 1,-1 0 0,0-1 0,0 1-1,0 0 1,0 0 0,1 0 0,-1-1-8,0 1 6,-1 0 1,1 0-1,0-1 0,0 1 1,0 0-1,-1 0 0,1 0 1,0 1-1,0-1 0,0 0 1,-1 0-1,1 1 1,0-1-1,0 0 0,0 1 1,0-1-1,0 1-6,-5 4 5,5-4-6,0 0 0,0 0-1,0 0 1,0 0 0,-1 0-1,1 0 1,0 0 0,-1 0-1,1-1 1,0 1 0,-1-1-1,1 1 1,-1-1 0,1 1-1,-1-1 1,1 0 0,-1 0-1,-1 1 2,-1-1 7,0 1-1,1 0 0,-1 0 1,0 1-1,0-1 0,1 1 0,-1 0 1,1 0-1,0 0 0,-1 0 1,-1 3-7,-13 7 90,11-8-64,0 1-1,0 0 0,1 1 1,-1-1-1,1 1 0,1 1 1,-4 3-26,4-4 10,0 1 0,-1-1 0,0 0 0,-1-1 0,1 1 0,-1-1 1,-5 2-11,8-4 2,0-1 1,0 1-1,0 0 1,0 0 0,1 0-1,-1 0 1,1 1-1,0-1 1,0 1-1,0 0 1,0 0 0,1 0-1,0 0 1,0 0-1,0 1 1,-1 2-3,-2 9 8,0 1 0,2 1 0,0-1 0,1 0-8,-7 37 39,6-38-37,1-1 1,1 1 0,0 0 0,2 6-3,-1-4 10,0-17-9,0 0-1,0 0 1,0 0 0,0 0-1,0 0 1,1 0 0,-1 0-1,0 0 1,1 0 0,-1 0-1,1 0 1,-1 0 0,1 0-1,-1 0 1,1 0 0,-1 0-1,1 0 1,0-1 0,0 1 0,0 0-1,-1 0 1,1-1 0,0 1-1,0-1 1,0 1 0,0 0-1,0-1 1,0 0 0,0 1-1,0-1 0,0 1 1,1-1 0,-1 1 0,0 0 0,0-1 0,0 1 0,0 0 0,0 0 0,0 0-1,0 0 1,0-1 0,-1 1 0,1 1 0,0-1 0,0 0 0,-1 0 0,1 0 0,-1 0-1,1 0 1,-1 1 0,1-1 0,-1 0 0,0 0 0,0 1 0,0-1 0,1 0 0,-1 0-1,0 1 1,-1-1-1,1 0-1,0 0 1,0 0-1,1 0 0,-1 0 0,0-1 0,0 1 0,0 0 0,0 0 1,1 0-1,-1-1 0,0 1 0,1 0 0,-1 0 0,1-1 0,-1 1 0,1 0 1,-1-1-1,1 1 0,-1-1 0,1 1 0,0 0 0,-1-1 0,1 1 1,0-1-1,0 0 0,-1 1 0,1-1 0,0 0 0,0 1 0,-1-1 0,1 0 1,0 0 0,0 1-3,0-1 0,-1 0 0,1 0 0,0 0 0,0 1 0,-1-1 0,1 1 0,0-1 0,-1 0 0,1 1 0,0-1 0,-1 1 0,1-1 0,-1 1 0,1 0 0,-1-1 0,1 1 0,-1-1 0,1 1 0,-1 0 0,1 0 0,-1-1 0,0 1 0,0 0 0,1 0 0,-1-1 0,0 1 0,0 0 1,0 0-1,0 0 0,0-1 0,0 1 3,2 2-6,-1 1 1,1-1 0,0 0 0,0 0 0,0 0-1,0 0 1,1-1 0,-1 1 0,1 0 0,0-1-1,-1 0 1,1 0 0,0 0 0,0 0 0,1 0-1,0 0 6,15 12 41,26 19-9,1-2 0,2-1 0,8 0-32,-10-3 75,-36-24-90,-1 0 0,1-1 0,0 0 0,0 0 0,0-1 0,0 0 0,0-1 0,0 0 0,5-1 15,1 1 17,145 0 45,-160 0-61,0 0 0,-1 0 0,1-1 1,0 1-1,-1 0 0,1 0 1,0 0-1,-1-1 0,1 1 0,0 0 1,-1-1-1,1 1 0,-1-1 0,1 1 1,-1 0-1,1-1 0,-1 1 1,1-1-1,-1 0 0,1 1 0,-1-1 1,0 1-1,1-1 0,-1 0 1,0 1-1,1-1 0,-1 0 0,0 1 1,0-1-1,0 0 0,0 1 0,1-1 1,-1 0-2,0 0 0,0 0 0,0 0 0,0 0 0,1 0 0,-1 0 0,0 0 0,1 0 0,-1 0 0,1 0 0,-1 0 0,1 0 0,-1 1 0,1-1 0,0 0 0,-1 0 0,1 1 0,0-1 0,0 0 0,-1 1 0,1-1 0,0 0 0,0 1 0,0 0 0,0-1 0,0 1 0,0-1 0,0 1 0,0 0 0,0 0 0,0-1 0,0 1 0,0 0 0,0 0 0,0 0 0,0 0 0,2 0-3,0 0 0,0-1 0,0 1 0,-1-1 0,1 0 0,0 1 0,0-1 0,-1-1 0,1 1 0,-1 0-1,1-1 1,-1 1 0,1-1 0,-1 0 0,0 0 0,0 0 0,1-1 3,29-20-33,-23 17 43,0-1 0,0 0 0,-1 0 1,-1-1-1,1 0 0,-1-1 0,0 0 0,-1 0 1,0 0-1,-1-1 0,2-3-10,16-24 29,-17 26-30,1 1-1,-2-1 0,0-1 0,0 1 0,-1-1 0,-1 0 1,0 0-1,0 0 0,0-9 2,0-20 24,-1 0 0,-2-13-24,-1 15-114,1 38 112,0 0 0,0 0 0,0-1 0,0 1 0,0 0 0,0 0 0,-1 0 1,1 0-1,0 0 0,-1 0 0,1-1 0,-1 1 0,0 0 0,1 0 0,-1 0 0,0 1 1,1-1-1,-1 0 0,0 0 0,0 0 0,0 0 0,0 1 0,0-1 0,0 0 0,0 1 1,0-1-1,0 1 0,0-1 0,0 1 0,0 0 0,0-1 0,0 1 0,-1 0 2,1 0 1,0 0-1,0-1 0,0 1 0,0 0 0,-1-1 1,1 1-1,0-1 0,0 1 0,0-1 0,0 0 0,0 1 1,1-1-1,-1 0 0,0 0 0,0 1 0,0-1 1,1 0-1,-1 0 0,0 0 0,1 0 0,-1 0 1,1 0-1,-1 0 0,1 0 0,-1 0 0,1 0 0,0 0 1,-1 0-1,1-1 0,0 1 0,0 0 0,0 0 1,0-1-1,-1-2-6,-1 0 1,1 0 0,-1 0-1,0 0 1,-1 0 0,1 1-1,0-1 1,-1 1-1,0-1 1,0 1 0,0 0-1,0 0 1,-1 0 0,1 0-1,-4-1 6,-7-9-93,7 8-5,0 0 0,0 0 0,-1 0 0,1 1 0,-1 0 0,0 0 0,0 1 1,-1 0-1,1 1 0,-1 0 0,-8-1 98,-10-2-688,-1 2 1,0 1-1,-10 1 688,-71 1-2476,106 0 2416,0 0 0,0 0 1,0 0-1,0 0 0,0 1 0,1-1 0,-1 1 0,0 0 0,0-1 0,1 1 0,-3 2 60,-23 26-403,24-25 358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02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1 608,'-1'-1'47,"1"1"0,-1 0 0,0 1-1,1-1 1,-1 0 0,0 0 0,1 0-1,-1 0 1,1 0 0,-1 1 0,0-1-1,1 0 1,-1 1 0,1-1 0,-1 0-1,1 1 1,-1-1 0,1 0 0,-1 1-1,1-1 1,-1 1 0,1-1 0,0 1-1,-1-1 1,1 1 0,0 0 0,-1-1-1,1 1 1,0-1 0,0 1 0,-1 0-1,1-1 1,0 1 0,0 0 0,0-1-1,0 1 1,0-1 0,0 1 0,0 0-1,0-1 1,0 1 0,0 0 0,0-1-1,1 1 1,-1 0 0,0-1 0,0 1-1,1-1 1,-1 1 0,0-1 0,1 1-1,-1 0 1,0-1 0,1 1 0,-1-1-1,1 0 1,-1 1 0,1-1 0,-1 1-1,1-1 1,-1 0 0,1 1 0,0-1-47,31 11 104,-17 17 16,9 1 10,-20-22-104,0-1-1,1 1 0,-1-1 0,1-1 0,1 1 0,-1-1 0,1 1 1,0-2-1,3 3-25,-2-1 16,14 13 50,0 1 0,-1 0 0,-1 2-1,10 17-65,28 29 103,227 231 89,-162-169-93,6-5 1,5-6 0,37 18-100,9-18 122,-174-114-255,7 6 463,-12-11-387,0 0 0,0 0 1,0 1-1,0-1 1,0 0-1,1 0 0,-1 0 1,0 0-1,0 0 1,0 0-1,0 1 0,0-1 1,0 0-1,0 0 1,0 0-1,0 0 0,1 0 1,-1 0-1,0 0 1,0 0-1,0 0 0,0 1 1,0-1-1,1 0 1,-1 0-1,0 0 0,0 0 1,0 0-1,0 0 1,0 0-1,1 0 0,-1 0 1,0 0-1,0 0 1,0 0-1,0 0 0,0 0 1,1 0-1,-1 0 1,0 0-1,0-1 0,0 1 1,0 0-1,0 0 1,0 0-1,1 0 0,-1 0 1,0 0-1,0 0 1,0 0-1,0 0 0,0-1 1,0 1-1,0 0 1,0 0-1,0 0 0,1 0 1,-1 0-1,0 0 1,0-1-1,0 1 0,0 0 1,0 0 56,0-1-22,0 0-1,0-1 1,0 1 0,-1 0 0,1 0-1,0 0 1,0-1 0,-1 1 0,1 0-1,-1 0 1,1 0 0,-1 0 0,1 0-1,-1 0 1,0 0 0,0 0-1,1 0 1,-1 0 0,0 0 0,0 0-1,0 1 1,0-1 0,0 0 0,0 0-1,0 1 1,0-1 0,0 1 0,0-1-1,-1 1 1,1 0 0,0-1 0,0 1-1,0 0 1,-1 0 0,1 0 0,0 0-1,0 0 1,0 0 0,-1 0 0,1 0-1,-1 1 23,2-1-6,-1 0-1,1 0 0,0 0 0,0 0 1,0 0-1,-1 0 0,1 0 0,0 0 1,0 0-1,-1 0 0,1 0 1,0 0-1,0 0 0,0 0 0,-1 0 1,1 0-1,0 0 0,0 0 0,0 0 1,-1 0-1,1 0 0,0 0 0,0 0 1,0 0-1,-1-1 0,1 1 0,0 0 1,0 0-1,0 0 0,0 0 0,-1 0 1,1-1-1,0 1 0,0 0 0,0 0 1,0 0-1,0 0 0,0-1 1,0 1-1,-1 0 0,1 0 0,0 0 1,0-1-1,0 1 0,0 0 0,0 0 1,0-1-1,0 1 0,0 0 0,0 0 1,0 0-1,0-1 0,0 1 0,0 0 1,0 0-1,1 0 0,-1-1 7,0-31-304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1T20:18:2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 1249,'-12'-4'540,"6"1"532,9 2 1568,10 1-2595,1-1 127,1 0-1,-1 1 1,1 1 0,-1 1 0,0 0-1,4 1-171,1 10 101,-16-11-85,-1 0-1,0-1 1,1 1 0,-1 0-1,1-1 1,0 0-1,0 1 1,-1-1-1,1 0 1,0-1-1,0 1 1,0 0-1,0-1 1,0 0-1,0 0 1,1 0-16,0 1 13,0-1 0,0 0-1,0 1 1,0 0 0,0 0 0,0 0 0,0 1-1,0-1 1,-1 1 0,1 0 0,0 0 0,2 2-13,16 8 73,6-1 14,-15-6-40,0 0 1,-1 1-1,1 1 1,1 1-48,6 4 83,0-1 0,1 0-1,12 2-82,38 20 120,470 234 182,-459-233-268,-43-19-53,-1 2 1,20 12 18,-38-14-529,-18-14 201,0 1-1,0 0 1,1-1 0,-1 1 0,0-1-1,0 0 1,1 0 0,-1 0 0,0 0-1,1 0 1,-1-1 0,1 1 0,-1-1-1,1 1 1,-1-1 0,1 0 0,0 0 328,-2 0-611,-1 0 34,0 0 129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90523CB-4607-48BC-B302-3E93C7C2EF8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3017DB-88FA-4412-B624-736E11BFB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CA" sz="1300" dirty="0"/>
              <a:t>at each iteration, pick label </a:t>
            </a:r>
            <a:r>
              <a:rPr lang="en-CA" sz="1300" dirty="0">
                <a:latin typeface="Symbol" pitchFamily="18" charset="2"/>
              </a:rPr>
              <a:t>a</a:t>
            </a:r>
            <a:r>
              <a:rPr lang="en-CA" sz="1300" dirty="0"/>
              <a:t> and expand (retain original or change to </a:t>
            </a:r>
            <a:r>
              <a:rPr lang="en-CA" sz="1300" dirty="0">
                <a:latin typeface="Symbol" pitchFamily="18" charset="2"/>
              </a:rPr>
              <a:t>a</a:t>
            </a:r>
            <a:r>
              <a:rPr lang="en-CA" sz="1300" dirty="0"/>
              <a:t>)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Notice that there are fewer disparities found in Fig. 16b since the Potts model</a:t>
            </a:r>
          </a:p>
          <a:p>
            <a:r>
              <a:rPr lang="en-US" sz="1300" dirty="0"/>
              <a:t>tends to produce large regions with the same disparity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5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017DB-88FA-4412-B624-736E11BFB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966-24E7-4355-A643-FFD788E0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0250-02AB-441A-8EC3-2B24E7C26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F11A-FEC2-4E90-A37D-1A3D9115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6F54-5A57-45AE-AFEB-D573B431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5318-FD7F-4B30-B2D3-FE20906C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4CBE-CDD8-4F20-AF71-3AB602A7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E17B-C3DF-4633-9187-E53398D6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7ECF-4F5E-4A0F-9EEB-2AA39578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5FDC-EFA7-417C-B658-9F28C142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F3EE-AE87-4128-9749-037D39E8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2487D-85C8-4832-8E32-6CDF49075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B810-9EA9-40CC-8F9F-6BEFA579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2338-3A22-41FA-91DD-F9E2FA0F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A644-44A1-407D-825C-59FD7225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4C7D-323B-476E-979D-A65F32F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0D19-69E3-4EEE-AC4B-AB6CA5A5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DF10-ADBF-4FB3-8F36-832F675A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B1B7-B750-4483-B271-0AE8BE1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D5B-FFA5-421D-B725-9404152D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8D6B-ECB6-4EC4-97F9-994168A0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AF-A5C2-47B7-AA12-229B70D9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CAB4-6463-45DE-B7CD-0AE96C2F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3C83-48E0-4388-8A87-78272514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2B5-38CE-452B-AA03-2C79F11F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A4F9-E340-43AB-A4FB-7A9C1BF3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6893-7677-4E5A-9FCA-0C134E1A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B1EC-F619-493C-A410-89F92077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FA18-BD1F-4550-9B7D-29D2A08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C7D9F-A463-4FD2-88F7-67063470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884-2CB0-417C-84A5-13443B3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406C-D73F-4B7C-AFDC-6E86B108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F16-EE53-4862-B57B-24695B1D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EA37-15DC-4AF6-8ED4-DE14AD3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8473-C3D0-420D-9C2F-0A00D4C60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20A70-7498-46B0-B8ED-A6FF6C16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4D1F3-90AA-4A1C-B150-CFE8BE8A0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C961E-B767-47D5-AB05-30130DFA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0FE66-2B32-4F3B-B561-2D603C44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637E4-C61E-47D5-BEA3-BB84EF87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B231-629B-4985-B707-917B4BAC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CCD9C-1C70-4AE4-B697-FE37AA7A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16E2-5786-4C11-BFDC-247B464C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A8A12-2439-4A23-AF94-590982CA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1C461-85C4-4CCE-82E1-C0EFD52F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27A56-D505-414E-8F34-7E1BE5CA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2E6F7-D37C-48B7-8D92-89F9BDA0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8FA-1AF1-4005-9418-020895B5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0CBC-AA31-4098-A508-93C42E07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EB37-C01C-43A4-8897-A5ACDE49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2C1FE-055C-4595-94DD-6228AB4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F064B-62C2-4EBF-87F1-B0BE3FC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D612A-1C51-4BE3-ACBD-EF934EB7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47A5-3A5A-4BD6-843F-42DBE26C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1BEA2-91CB-4B7F-AFA2-FC90EE98B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3AC3-C6CC-4EB0-87D0-D0CA6BF0B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A524-5A6B-43B7-8906-CEF44A4C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679EB-CDEB-4E88-8A3D-D6531569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CCA3-5333-44C9-B8D5-CB4BD88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56BFB-C665-4FD3-8F04-9E599D6C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F249-806F-4A4F-B1BF-01AAA5AB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A4E8-CEE4-41B0-8EB6-CF0459849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C82E-D793-4002-B23D-83B5ECF7E16D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7DD4-D88B-4658-8EBE-438EAEA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3D33-DEDA-4B8B-81AC-E2621CFCA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6814-1640-47EF-95F4-680474D95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2.png"/><Relationship Id="rId18" Type="http://schemas.openxmlformats.org/officeDocument/2006/relationships/image" Target="../media/image51.png"/><Relationship Id="rId3" Type="http://schemas.openxmlformats.org/officeDocument/2006/relationships/image" Target="../media/image1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6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5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13.xml"/><Relationship Id="rId3" Type="http://schemas.openxmlformats.org/officeDocument/2006/relationships/image" Target="../media/image53.png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4.xml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customXml" Target="../ink/ink10.xml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customXml" Target="../ink/ink16.xm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customXml" Target="../ink/ink20.xm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customXml" Target="../ink/ink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3.png"/><Relationship Id="rId7" Type="http://schemas.openxmlformats.org/officeDocument/2006/relationships/customXml" Target="../ink/ink24.xm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75.png"/><Relationship Id="rId4" Type="http://schemas.openxmlformats.org/officeDocument/2006/relationships/image" Target="../media/image71.png"/><Relationship Id="rId9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0.png"/><Relationship Id="rId4" Type="http://schemas.openxmlformats.org/officeDocument/2006/relationships/customXml" Target="../ink/ink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microsoft.com/office/2007/relationships/hdphoto" Target="../media/hdphoto2.wdp"/><Relationship Id="rId4" Type="http://schemas.openxmlformats.org/officeDocument/2006/relationships/image" Target="../media/image96.png"/><Relationship Id="rId9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microsoft.com/office/2007/relationships/hdphoto" Target="../media/hdphoto2.wdp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customXml" Target="../ink/ink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4.png"/><Relationship Id="rId7" Type="http://schemas.openxmlformats.org/officeDocument/2006/relationships/customXml" Target="../ink/ink34.xml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customXml" Target="../ink/ink33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q=http%3A%2F%2Fwww.computervisionmodels.com%2F&amp;redir_token=2h9LB_exATRLU6jJtTmhLJ6ND7J8MTU0MjAyMTE1NEAxNTQxOTM0NzU0&amp;event=video_description&amp;v=3IdljvOSCH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F2A8-05A0-4978-96A0-0B864BA0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FAST APPROXIMATE ENERGY MINIMIZATION VIA GRAPH CUTS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C9EE6-BE28-418A-8EC1-F65D46B1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33612"/>
            <a:ext cx="9144000" cy="607722"/>
          </a:xfrm>
        </p:spPr>
        <p:txBody>
          <a:bodyPr/>
          <a:lstStyle/>
          <a:p>
            <a:r>
              <a:rPr lang="en-US" dirty="0"/>
              <a:t>ALPHA EXPANSION, OPTIMALITY AND RESULTS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38B07F-5767-45A4-ADA6-342C43B092B6}"/>
              </a:ext>
            </a:extLst>
          </p:cNvPr>
          <p:cNvSpPr txBox="1">
            <a:spLocks/>
          </p:cNvSpPr>
          <p:nvPr/>
        </p:nvSpPr>
        <p:spPr>
          <a:xfrm>
            <a:off x="1523999" y="55917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Rohit </a:t>
            </a:r>
            <a:r>
              <a:rPr lang="en-US" sz="1800" dirty="0" err="1"/>
              <a:t>Uttamchandani</a:t>
            </a:r>
            <a:r>
              <a:rPr lang="en-US" sz="1800" dirty="0"/>
              <a:t> </a:t>
            </a:r>
            <a:r>
              <a:rPr lang="en-US" sz="1800" dirty="0" err="1"/>
              <a:t>Dadlani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MUIA 2018/2019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C7D586-09A8-4879-889D-1524CAA69B7B}"/>
              </a:ext>
            </a:extLst>
          </p:cNvPr>
          <p:cNvCxnSpPr>
            <a:cxnSpLocks/>
          </p:cNvCxnSpPr>
          <p:nvPr/>
        </p:nvCxnSpPr>
        <p:spPr>
          <a:xfrm>
            <a:off x="1698912" y="3667856"/>
            <a:ext cx="8794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9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3028142" y="3763814"/>
            <a:ext cx="3583599" cy="1977659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4931207" y="2749443"/>
            <a:ext cx="4265484" cy="2878309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9988817" y="3424558"/>
            <a:ext cx="1282086" cy="1096076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4168921" y="3423347"/>
            <a:ext cx="3596022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730702" y="3429000"/>
            <a:ext cx="1196557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1299551" y="2447245"/>
            <a:ext cx="9292590" cy="3587844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1299551" y="1918066"/>
            <a:ext cx="9292590" cy="3587844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1348740" y="1905818"/>
            <a:ext cx="9292590" cy="3587844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1397929" y="2434997"/>
            <a:ext cx="9292590" cy="3587844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4483481" y="2291581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5381664" y="2301726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4809267" y="3802663"/>
            <a:ext cx="2324225" cy="2103687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2795264" y="3604733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8501095" y="360425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/>
              <p:nvPr/>
            </p:nvSpPr>
            <p:spPr>
              <a:xfrm>
                <a:off x="817545" y="2559678"/>
                <a:ext cx="1055866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45" y="2559678"/>
                <a:ext cx="1055866" cy="265201"/>
              </a:xfrm>
              <a:prstGeom prst="rect">
                <a:avLst/>
              </a:prstGeom>
              <a:blipFill>
                <a:blip r:embed="rId4"/>
                <a:stretch>
                  <a:fillRect l="-2890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/>
              <p:nvPr/>
            </p:nvSpPr>
            <p:spPr>
              <a:xfrm>
                <a:off x="4339952" y="2496358"/>
                <a:ext cx="1055866" cy="2652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52" y="2496358"/>
                <a:ext cx="1055866" cy="265201"/>
              </a:xfrm>
              <a:prstGeom prst="rect">
                <a:avLst/>
              </a:prstGeom>
              <a:blipFill>
                <a:blip r:embed="rId5"/>
                <a:stretch>
                  <a:fillRect l="-3468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/>
              <p:nvPr/>
            </p:nvSpPr>
            <p:spPr>
              <a:xfrm>
                <a:off x="6544266" y="2494408"/>
                <a:ext cx="1055866" cy="2652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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66" y="2494408"/>
                <a:ext cx="1055866" cy="265201"/>
              </a:xfrm>
              <a:prstGeom prst="rect">
                <a:avLst/>
              </a:prstGeom>
              <a:blipFill>
                <a:blip r:embed="rId6"/>
                <a:stretch>
                  <a:fillRect l="-346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/>
              <p:nvPr/>
            </p:nvSpPr>
            <p:spPr>
              <a:xfrm>
                <a:off x="10064971" y="2517774"/>
                <a:ext cx="99886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</m:d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71" y="2517774"/>
                <a:ext cx="998863" cy="265201"/>
              </a:xfrm>
              <a:prstGeom prst="rect">
                <a:avLst/>
              </a:prstGeom>
              <a:blipFill>
                <a:blip r:embed="rId7"/>
                <a:stretch>
                  <a:fillRect l="-609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/>
              <p:nvPr/>
            </p:nvSpPr>
            <p:spPr>
              <a:xfrm>
                <a:off x="998051" y="5263982"/>
                <a:ext cx="905376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51" y="5263982"/>
                <a:ext cx="905376" cy="282834"/>
              </a:xfrm>
              <a:prstGeom prst="rect">
                <a:avLst/>
              </a:prstGeom>
              <a:blipFill>
                <a:blip r:embed="rId8"/>
                <a:stretch>
                  <a:fillRect l="-7432" t="-152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/>
              <p:nvPr/>
            </p:nvSpPr>
            <p:spPr>
              <a:xfrm>
                <a:off x="10085452" y="5213461"/>
                <a:ext cx="59503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452" y="5213461"/>
                <a:ext cx="595035" cy="280718"/>
              </a:xfrm>
              <a:prstGeom prst="rect">
                <a:avLst/>
              </a:prstGeom>
              <a:blipFill>
                <a:blip r:embed="rId9"/>
                <a:stretch>
                  <a:fillRect l="-12245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/>
              <p:nvPr/>
            </p:nvSpPr>
            <p:spPr>
              <a:xfrm>
                <a:off x="8099928" y="5177235"/>
                <a:ext cx="1055610" cy="261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sz="1600" dirty="0">
                    <a:solidFill>
                      <a:srgbClr val="FBA905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BA905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28" y="5177235"/>
                <a:ext cx="1055610" cy="261354"/>
              </a:xfrm>
              <a:prstGeom prst="rect">
                <a:avLst/>
              </a:prstGeom>
              <a:blipFill>
                <a:blip r:embed="rId10"/>
                <a:stretch>
                  <a:fillRect l="-6358" t="-16279" b="-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1638300" y="3920688"/>
            <a:ext cx="1156964" cy="3013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3424836" y="3920687"/>
            <a:ext cx="1121262" cy="3014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7511345" y="3909952"/>
            <a:ext cx="989750" cy="1327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9130667" y="3923227"/>
            <a:ext cx="1193602" cy="8430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/>
              <p:nvPr/>
            </p:nvSpPr>
            <p:spPr>
              <a:xfrm>
                <a:off x="1936824" y="4213990"/>
                <a:ext cx="1178143" cy="24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BA905"/>
                          </a:solidFill>
                        </a:rPr>
                        <m:t> =</m:t>
                      </m:r>
                      <m:r>
                        <a:rPr lang="en-US" sz="1400" i="1" smtClean="0">
                          <a:solidFill>
                            <a:srgbClr val="FBA90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24" y="4213990"/>
                <a:ext cx="1178143" cy="247440"/>
              </a:xfrm>
              <a:prstGeom prst="rect">
                <a:avLst/>
              </a:prstGeom>
              <a:blipFill>
                <a:blip r:embed="rId11"/>
                <a:stretch>
                  <a:fillRect l="-2073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175670" y="3909952"/>
            <a:ext cx="1706103" cy="107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/>
              <p:nvPr/>
            </p:nvSpPr>
            <p:spPr>
              <a:xfrm>
                <a:off x="5319243" y="3968715"/>
                <a:ext cx="1451358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43" y="3968715"/>
                <a:ext cx="1451358" cy="282834"/>
              </a:xfrm>
              <a:prstGeom prst="rect">
                <a:avLst/>
              </a:prstGeom>
              <a:blipFill>
                <a:blip r:embed="rId12"/>
                <a:stretch>
                  <a:fillRect l="-168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E94EF0-D819-4675-ABC7-9BA4899FB2D0}"/>
                  </a:ext>
                </a:extLst>
              </p:cNvPr>
              <p:cNvSpPr txBox="1"/>
              <p:nvPr/>
            </p:nvSpPr>
            <p:spPr>
              <a:xfrm>
                <a:off x="4456900" y="5287547"/>
                <a:ext cx="903324" cy="2828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E94EF0-D819-4675-ABC7-9BA4899F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00" y="5287547"/>
                <a:ext cx="903324" cy="282834"/>
              </a:xfrm>
              <a:prstGeom prst="rect">
                <a:avLst/>
              </a:prstGeom>
              <a:blipFill>
                <a:blip r:embed="rId14"/>
                <a:stretch>
                  <a:fillRect l="-6757" t="-12766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1F481E-6500-4C2E-91E0-3A9285ABC799}"/>
                  </a:ext>
                </a:extLst>
              </p:cNvPr>
              <p:cNvSpPr txBox="1"/>
              <p:nvPr/>
            </p:nvSpPr>
            <p:spPr>
              <a:xfrm>
                <a:off x="6546188" y="5263982"/>
                <a:ext cx="878189" cy="2652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1F481E-6500-4C2E-91E0-3A9285AB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188" y="5263982"/>
                <a:ext cx="878189" cy="265201"/>
              </a:xfrm>
              <a:prstGeom prst="rect">
                <a:avLst/>
              </a:prstGeom>
              <a:blipFill>
                <a:blip r:embed="rId15"/>
                <a:stretch>
                  <a:fillRect l="-7639" t="-23256" b="-4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C63BF9-1E56-4759-A4F7-6DC3A108DDCB}"/>
                  </a:ext>
                </a:extLst>
              </p:cNvPr>
              <p:cNvSpPr txBox="1"/>
              <p:nvPr/>
            </p:nvSpPr>
            <p:spPr>
              <a:xfrm>
                <a:off x="3044663" y="3316387"/>
                <a:ext cx="1176476" cy="24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BA905"/>
                          </a:solidFill>
                        </a:rPr>
                        <m:t> =</m:t>
                      </m:r>
                      <m:r>
                        <a:rPr lang="en-US" sz="1400" i="1" smtClean="0">
                          <a:solidFill>
                            <a:srgbClr val="FBA90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C63BF9-1E56-4759-A4F7-6DC3A108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63" y="3316387"/>
                <a:ext cx="1176476" cy="247440"/>
              </a:xfrm>
              <a:prstGeom prst="rect">
                <a:avLst/>
              </a:prstGeom>
              <a:blipFill>
                <a:blip r:embed="rId16"/>
                <a:stretch>
                  <a:fillRect l="-1554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D38A22-EE79-4F70-995D-7784A5809219}"/>
                  </a:ext>
                </a:extLst>
              </p:cNvPr>
              <p:cNvSpPr txBox="1"/>
              <p:nvPr/>
            </p:nvSpPr>
            <p:spPr>
              <a:xfrm>
                <a:off x="8811037" y="4241167"/>
                <a:ext cx="1129860" cy="230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BA905"/>
                          </a:solidFill>
                        </a:rPr>
                        <m:t> =</m:t>
                      </m:r>
                      <m:r>
                        <a:rPr lang="en-US" sz="1400" i="1" smtClean="0">
                          <a:solidFill>
                            <a:srgbClr val="FBA90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D38A22-EE79-4F70-995D-7784A580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37" y="4241167"/>
                <a:ext cx="1129860" cy="230897"/>
              </a:xfrm>
              <a:prstGeom prst="rect">
                <a:avLst/>
              </a:prstGeom>
              <a:blipFill>
                <a:blip r:embed="rId17"/>
                <a:stretch>
                  <a:fillRect l="-161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BBE4B0-D583-4077-9A35-6FB792B41B9E}"/>
                  </a:ext>
                </a:extLst>
              </p:cNvPr>
              <p:cNvSpPr txBox="1"/>
              <p:nvPr/>
            </p:nvSpPr>
            <p:spPr>
              <a:xfrm>
                <a:off x="7740520" y="3307256"/>
                <a:ext cx="1142428" cy="230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BA905"/>
                          </a:solidFill>
                        </a:rPr>
                        <m:t> =</m:t>
                      </m:r>
                      <m:r>
                        <a:rPr lang="en-US" sz="1400" i="1" smtClean="0">
                          <a:solidFill>
                            <a:srgbClr val="FBA905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1BBE4B0-D583-4077-9A35-6FB792B4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20" y="3307256"/>
                <a:ext cx="1142428" cy="230897"/>
              </a:xfrm>
              <a:prstGeom prst="rect">
                <a:avLst/>
              </a:prstGeom>
              <a:blipFill>
                <a:blip r:embed="rId18"/>
                <a:stretch>
                  <a:fillRect l="-213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28E7DF-44A3-4A4C-B0BF-2E3202BA9D99}"/>
                  </a:ext>
                </a:extLst>
              </p:cNvPr>
              <p:cNvSpPr txBox="1"/>
              <p:nvPr/>
            </p:nvSpPr>
            <p:spPr>
              <a:xfrm>
                <a:off x="2781442" y="5271772"/>
                <a:ext cx="1101905" cy="28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sup>
                    </m:sSubSup>
                  </m:oMath>
                </a14:m>
                <a:r>
                  <a:rPr lang="en-US" sz="1600" dirty="0">
                    <a:solidFill>
                      <a:srgbClr val="FBA905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BA905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28E7DF-44A3-4A4C-B0BF-2E3202BA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42" y="5271772"/>
                <a:ext cx="1101905" cy="282834"/>
              </a:xfrm>
              <a:prstGeom prst="rect">
                <a:avLst/>
              </a:prstGeom>
              <a:blipFill>
                <a:blip r:embed="rId19"/>
                <a:stretch>
                  <a:fillRect l="-5525" t="-152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0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CF6CDC-9B53-41EE-A131-523201EF71BD}"/>
              </a:ext>
            </a:extLst>
          </p:cNvPr>
          <p:cNvGrpSpPr/>
          <p:nvPr/>
        </p:nvGrpSpPr>
        <p:grpSpPr>
          <a:xfrm>
            <a:off x="3372303" y="2171170"/>
            <a:ext cx="8413298" cy="3597452"/>
            <a:chOff x="730702" y="1595437"/>
            <a:chExt cx="10612663" cy="4702702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419994FC-0641-4666-B7EF-58DB70E5E2CD}"/>
                </a:ext>
              </a:extLst>
            </p:cNvPr>
            <p:cNvSpPr/>
            <p:nvPr/>
          </p:nvSpPr>
          <p:spPr>
            <a:xfrm rot="8583304" flipH="1">
              <a:off x="4931207" y="2749443"/>
              <a:ext cx="4265484" cy="2878309"/>
            </a:xfrm>
            <a:prstGeom prst="arc">
              <a:avLst>
                <a:gd name="adj1" fmla="val 12062501"/>
                <a:gd name="adj2" fmla="val 19300557"/>
              </a:avLst>
            </a:prstGeom>
            <a:ln>
              <a:solidFill>
                <a:srgbClr val="FBA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DC9714-F11E-4F5B-8E6A-851FCF7C8335}"/>
                </a:ext>
              </a:extLst>
            </p:cNvPr>
            <p:cNvGrpSpPr/>
            <p:nvPr/>
          </p:nvGrpSpPr>
          <p:grpSpPr>
            <a:xfrm>
              <a:off x="730702" y="1595437"/>
              <a:ext cx="10612663" cy="4702702"/>
              <a:chOff x="730702" y="1595437"/>
              <a:chExt cx="10612663" cy="4702702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3B467501-6D9F-4122-BDBB-24C91D267239}"/>
                  </a:ext>
                </a:extLst>
              </p:cNvPr>
              <p:cNvSpPr/>
              <p:nvPr/>
            </p:nvSpPr>
            <p:spPr>
              <a:xfrm rot="12228705">
                <a:off x="3028142" y="3763814"/>
                <a:ext cx="3583599" cy="1977659"/>
              </a:xfrm>
              <a:prstGeom prst="arc">
                <a:avLst>
                  <a:gd name="adj1" fmla="val 12062501"/>
                  <a:gd name="adj2" fmla="val 21188477"/>
                </a:avLst>
              </a:prstGeom>
              <a:ln>
                <a:solidFill>
                  <a:srgbClr val="FBA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383AD5E-CE9F-4980-8E11-AB8CE1138BC9}"/>
                  </a:ext>
                </a:extLst>
              </p:cNvPr>
              <p:cNvSpPr/>
              <p:nvPr/>
            </p:nvSpPr>
            <p:spPr>
              <a:xfrm>
                <a:off x="9988817" y="3424558"/>
                <a:ext cx="1282086" cy="1096076"/>
              </a:xfrm>
              <a:prstGeom prst="roundRect">
                <a:avLst/>
              </a:prstGeom>
              <a:solidFill>
                <a:srgbClr val="BDE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073ABA-DB87-4694-8027-7278E82F7C0D}"/>
                  </a:ext>
                </a:extLst>
              </p:cNvPr>
              <p:cNvSpPr/>
              <p:nvPr/>
            </p:nvSpPr>
            <p:spPr>
              <a:xfrm>
                <a:off x="4168921" y="3423347"/>
                <a:ext cx="3596022" cy="109607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EA7B31B-9E7D-4B14-83E0-9F923A34627D}"/>
                  </a:ext>
                </a:extLst>
              </p:cNvPr>
              <p:cNvSpPr/>
              <p:nvPr/>
            </p:nvSpPr>
            <p:spPr>
              <a:xfrm>
                <a:off x="730702" y="3429000"/>
                <a:ext cx="1196557" cy="109607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A4DC23B-3B61-4B9D-B335-5CB5F4066538}"/>
                  </a:ext>
                </a:extLst>
              </p:cNvPr>
              <p:cNvSpPr/>
              <p:nvPr/>
            </p:nvSpPr>
            <p:spPr>
              <a:xfrm>
                <a:off x="1299551" y="2447245"/>
                <a:ext cx="9292590" cy="3587844"/>
              </a:xfrm>
              <a:prstGeom prst="arc">
                <a:avLst>
                  <a:gd name="adj1" fmla="val 5986124"/>
                  <a:gd name="adj2" fmla="val 10886200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FD9FC728-1841-41AA-9A5A-9EA9686B60F4}"/>
                  </a:ext>
                </a:extLst>
              </p:cNvPr>
              <p:cNvSpPr/>
              <p:nvPr/>
            </p:nvSpPr>
            <p:spPr>
              <a:xfrm>
                <a:off x="1299551" y="1918066"/>
                <a:ext cx="9292590" cy="3587844"/>
              </a:xfrm>
              <a:prstGeom prst="arc">
                <a:avLst>
                  <a:gd name="adj1" fmla="val 10814312"/>
                  <a:gd name="adj2" fmla="val 15599902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7F58EF7-DF4D-4125-960F-B01FCC643E5F}"/>
                  </a:ext>
                </a:extLst>
              </p:cNvPr>
              <p:cNvSpPr/>
              <p:nvPr/>
            </p:nvSpPr>
            <p:spPr>
              <a:xfrm>
                <a:off x="1348740" y="1905818"/>
                <a:ext cx="9292590" cy="3587844"/>
              </a:xfrm>
              <a:prstGeom prst="arc">
                <a:avLst>
                  <a:gd name="adj1" fmla="val 16734810"/>
                  <a:gd name="adj2" fmla="val 8137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7AF87B6-BB7C-41B1-B62D-F0D3F9436115}"/>
                  </a:ext>
                </a:extLst>
              </p:cNvPr>
              <p:cNvSpPr/>
              <p:nvPr/>
            </p:nvSpPr>
            <p:spPr>
              <a:xfrm>
                <a:off x="1397929" y="2434997"/>
                <a:ext cx="9292590" cy="3587844"/>
              </a:xfrm>
              <a:prstGeom prst="arc">
                <a:avLst>
                  <a:gd name="adj1" fmla="val 21450437"/>
                  <a:gd name="adj2" fmla="val 5097256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B233B1-A83B-47D9-9472-9D95A13B28FE}"/>
                  </a:ext>
                </a:extLst>
              </p:cNvPr>
              <p:cNvSpPr/>
              <p:nvPr/>
            </p:nvSpPr>
            <p:spPr>
              <a:xfrm>
                <a:off x="5614377" y="1595437"/>
                <a:ext cx="663497" cy="642938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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BE4EF0-BB0B-4E6D-88B8-6DA9FC00A6A0}"/>
                  </a:ext>
                </a:extLst>
              </p:cNvPr>
              <p:cNvSpPr/>
              <p:nvPr/>
            </p:nvSpPr>
            <p:spPr>
              <a:xfrm>
                <a:off x="1008728" y="3601720"/>
                <a:ext cx="629572" cy="6379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71D204A-ED78-4249-B9FC-B540546902D0}"/>
                      </a:ext>
                    </a:extLst>
                  </p:cNvPr>
                  <p:cNvSpPr/>
                  <p:nvPr/>
                </p:nvSpPr>
                <p:spPr>
                  <a:xfrm>
                    <a:off x="5614376" y="5655201"/>
                    <a:ext cx="663497" cy="642938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𝛼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71D204A-ED78-4249-B9FC-B540546902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4376" y="5655201"/>
                    <a:ext cx="663497" cy="6429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232ABA-E275-4FAE-B1EE-B323D9E1BAF6}"/>
                  </a:ext>
                </a:extLst>
              </p:cNvPr>
              <p:cNvSpPr/>
              <p:nvPr/>
            </p:nvSpPr>
            <p:spPr>
              <a:xfrm>
                <a:off x="10324269" y="3612689"/>
                <a:ext cx="629572" cy="6379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736C1E0-B046-4FC0-B6FD-0C7F20DB67E0}"/>
                  </a:ext>
                </a:extLst>
              </p:cNvPr>
              <p:cNvSpPr/>
              <p:nvPr/>
            </p:nvSpPr>
            <p:spPr>
              <a:xfrm>
                <a:off x="4546098" y="3601719"/>
                <a:ext cx="629572" cy="6379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C0AFBB-6006-421A-8419-92ACEB8549C1}"/>
                  </a:ext>
                </a:extLst>
              </p:cNvPr>
              <p:cNvSpPr/>
              <p:nvPr/>
            </p:nvSpPr>
            <p:spPr>
              <a:xfrm>
                <a:off x="6881773" y="3590984"/>
                <a:ext cx="629572" cy="63793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B46A4E4-EC03-418C-BEFD-64A8C8EE7DB8}"/>
                  </a:ext>
                </a:extLst>
              </p:cNvPr>
              <p:cNvSpPr/>
              <p:nvPr/>
            </p:nvSpPr>
            <p:spPr>
              <a:xfrm rot="18055633">
                <a:off x="4483481" y="2291581"/>
                <a:ext cx="2083085" cy="1474755"/>
              </a:xfrm>
              <a:prstGeom prst="arc">
                <a:avLst>
                  <a:gd name="adj1" fmla="val 12062501"/>
                  <a:gd name="adj2" fmla="val 20240403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71D2233D-4425-4584-8B3B-53E8F0AB1E87}"/>
                  </a:ext>
                </a:extLst>
              </p:cNvPr>
              <p:cNvSpPr/>
              <p:nvPr/>
            </p:nvSpPr>
            <p:spPr>
              <a:xfrm rot="3598967">
                <a:off x="5381664" y="2301726"/>
                <a:ext cx="2083085" cy="1474755"/>
              </a:xfrm>
              <a:prstGeom prst="arc">
                <a:avLst>
                  <a:gd name="adj1" fmla="val 12062501"/>
                  <a:gd name="adj2" fmla="val 20240403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C098C5E-D4DE-4CDF-8241-479D52A8ECC3}"/>
                  </a:ext>
                </a:extLst>
              </p:cNvPr>
              <p:cNvGrpSpPr/>
              <p:nvPr/>
            </p:nvGrpSpPr>
            <p:grpSpPr>
              <a:xfrm rot="10951333">
                <a:off x="4809267" y="3802663"/>
                <a:ext cx="2324225" cy="2103687"/>
                <a:chOff x="4988759" y="2149961"/>
                <a:chExt cx="2324225" cy="2103687"/>
              </a:xfrm>
            </p:grpSpPr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45ED952F-B9F6-4399-BE1A-EE5071222FE0}"/>
                    </a:ext>
                  </a:extLst>
                </p:cNvPr>
                <p:cNvSpPr/>
                <p:nvPr/>
              </p:nvSpPr>
              <p:spPr>
                <a:xfrm rot="18055633">
                  <a:off x="4647349" y="2494702"/>
                  <a:ext cx="2100356" cy="1417536"/>
                </a:xfrm>
                <a:prstGeom prst="arc">
                  <a:avLst>
                    <a:gd name="adj1" fmla="val 11754438"/>
                    <a:gd name="adj2" fmla="val 20240403"/>
                  </a:avLst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1496AF95-ACC3-4936-8164-6D03A855F7C4}"/>
                    </a:ext>
                  </a:extLst>
                </p:cNvPr>
                <p:cNvSpPr/>
                <p:nvPr/>
              </p:nvSpPr>
              <p:spPr>
                <a:xfrm rot="3598967">
                  <a:off x="5534064" y="2454126"/>
                  <a:ext cx="2083085" cy="1474755"/>
                </a:xfrm>
                <a:prstGeom prst="arc">
                  <a:avLst>
                    <a:gd name="adj1" fmla="val 12062501"/>
                    <a:gd name="adj2" fmla="val 20240403"/>
                  </a:avLst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A1F8629-E181-448B-B076-433B1D547A99}"/>
                  </a:ext>
                </a:extLst>
              </p:cNvPr>
              <p:cNvSpPr/>
              <p:nvPr/>
            </p:nvSpPr>
            <p:spPr>
              <a:xfrm>
                <a:off x="2795264" y="3604733"/>
                <a:ext cx="629572" cy="637935"/>
              </a:xfrm>
              <a:prstGeom prst="ellipse">
                <a:avLst/>
              </a:prstGeom>
              <a:solidFill>
                <a:srgbClr val="FBA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0D9176C-6291-4B05-BEC4-F6B1445E1FE2}"/>
                  </a:ext>
                </a:extLst>
              </p:cNvPr>
              <p:cNvSpPr/>
              <p:nvPr/>
            </p:nvSpPr>
            <p:spPr>
              <a:xfrm>
                <a:off x="8501095" y="3604259"/>
                <a:ext cx="629572" cy="637935"/>
              </a:xfrm>
              <a:prstGeom prst="ellipse">
                <a:avLst/>
              </a:prstGeom>
              <a:solidFill>
                <a:srgbClr val="FBA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A8F414E4-296D-4884-9F97-15C5C748E11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45" y="2559678"/>
                    <a:ext cx="1055866" cy="2652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A8F414E4-296D-4884-9F97-15C5C748E1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545" y="2559678"/>
                    <a:ext cx="1055866" cy="2652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246" r="-16667" b="-6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2755DF3-8EDF-404C-A1F9-B1F36DF959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9952" y="2496358"/>
                    <a:ext cx="1055866" cy="26520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2755DF3-8EDF-404C-A1F9-B1F36DF95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9952" y="2496358"/>
                    <a:ext cx="1055866" cy="26520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029" r="-16788" b="-6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61B5158-C11E-4CFB-A4D0-3AE91134FA1E}"/>
                      </a:ext>
                    </a:extLst>
                  </p:cNvPr>
                  <p:cNvSpPr txBox="1"/>
                  <p:nvPr/>
                </p:nvSpPr>
                <p:spPr>
                  <a:xfrm>
                    <a:off x="6544266" y="2494408"/>
                    <a:ext cx="1055866" cy="26520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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61B5158-C11E-4CFB-A4D0-3AE91134FA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4266" y="2494408"/>
                    <a:ext cx="1055866" cy="2652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246" r="-16667" b="-6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69E858-2E35-4F19-BB0A-C26D4F03CA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4971" y="2517774"/>
                    <a:ext cx="998863" cy="2652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</m:t>
                            </m:r>
                          </m:e>
                        </m:d>
                      </m:oMath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D69E858-2E35-4F19-BB0A-C26D4F03C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971" y="2517774"/>
                    <a:ext cx="998863" cy="2652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22308" b="-6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90E6D11-D0E0-482D-B557-32A8B7C94F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8051" y="5263982"/>
                    <a:ext cx="905376" cy="2828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0070C0"/>
                        </a:solidFill>
                      </a:rPr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90E6D11-D0E0-482D-B557-32A8B7C94F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051" y="5263982"/>
                    <a:ext cx="905376" cy="2828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322" t="-20000" r="-21186" b="-8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519BA3D-1571-40B3-91A7-BB6970B0BC6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5452" y="5213461"/>
                    <a:ext cx="595035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dirty="0">
                        <a:solidFill>
                          <a:srgbClr val="0070C0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519BA3D-1571-40B3-91A7-BB6970B0B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5452" y="5213461"/>
                    <a:ext cx="595035" cy="2807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883" t="-34286" r="-37662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F34399-ACC7-492F-9D38-DA3037A75ACD}"/>
                      </a:ext>
                    </a:extLst>
                  </p:cNvPr>
                  <p:cNvSpPr txBox="1"/>
                  <p:nvPr/>
                </p:nvSpPr>
                <p:spPr>
                  <a:xfrm>
                    <a:off x="8099928" y="5177235"/>
                    <a:ext cx="1055610" cy="2613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FBA905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F34399-ACC7-492F-9D38-DA3037A75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9928" y="5177235"/>
                    <a:ext cx="1055610" cy="2613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029" t="-25000" r="-22628" b="-9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5D233A-C2A9-48E5-98E9-D39D624F789F}"/>
                  </a:ext>
                </a:extLst>
              </p:cNvPr>
              <p:cNvCxnSpPr>
                <a:cxnSpLocks/>
                <a:stCxn id="32" idx="3"/>
                <a:endCxn id="64" idx="2"/>
              </p:cNvCxnSpPr>
              <p:nvPr/>
            </p:nvCxnSpPr>
            <p:spPr>
              <a:xfrm>
                <a:off x="1638300" y="3920688"/>
                <a:ext cx="1156964" cy="3013"/>
              </a:xfrm>
              <a:prstGeom prst="line">
                <a:avLst/>
              </a:prstGeom>
              <a:ln>
                <a:solidFill>
                  <a:srgbClr val="FBA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2AACA7-8835-49BE-82C7-AAAA2549D235}"/>
                  </a:ext>
                </a:extLst>
              </p:cNvPr>
              <p:cNvCxnSpPr>
                <a:cxnSpLocks/>
                <a:stCxn id="64" idx="6"/>
                <a:endCxn id="43" idx="1"/>
              </p:cNvCxnSpPr>
              <p:nvPr/>
            </p:nvCxnSpPr>
            <p:spPr>
              <a:xfrm flipV="1">
                <a:off x="3424836" y="3920687"/>
                <a:ext cx="1121262" cy="3014"/>
              </a:xfrm>
              <a:prstGeom prst="line">
                <a:avLst/>
              </a:prstGeom>
              <a:ln>
                <a:solidFill>
                  <a:srgbClr val="FBA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22ACDC7-D788-469E-813C-6AA9F5C6766E}"/>
                  </a:ext>
                </a:extLst>
              </p:cNvPr>
              <p:cNvCxnSpPr>
                <a:cxnSpLocks/>
                <a:stCxn id="44" idx="3"/>
                <a:endCxn id="65" idx="2"/>
              </p:cNvCxnSpPr>
              <p:nvPr/>
            </p:nvCxnSpPr>
            <p:spPr>
              <a:xfrm>
                <a:off x="7511345" y="3909952"/>
                <a:ext cx="989750" cy="13275"/>
              </a:xfrm>
              <a:prstGeom prst="line">
                <a:avLst/>
              </a:prstGeom>
              <a:ln>
                <a:solidFill>
                  <a:srgbClr val="FBA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7AB10B5-367B-4CC1-BF44-81069070A934}"/>
                  </a:ext>
                </a:extLst>
              </p:cNvPr>
              <p:cNvCxnSpPr>
                <a:cxnSpLocks/>
                <a:stCxn id="65" idx="6"/>
                <a:endCxn id="42" idx="1"/>
              </p:cNvCxnSpPr>
              <p:nvPr/>
            </p:nvCxnSpPr>
            <p:spPr>
              <a:xfrm>
                <a:off x="9130667" y="3923227"/>
                <a:ext cx="1193602" cy="8430"/>
              </a:xfrm>
              <a:prstGeom prst="line">
                <a:avLst/>
              </a:prstGeom>
              <a:ln>
                <a:solidFill>
                  <a:srgbClr val="FBA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6FC418-BC3F-4627-86DD-0BC4C3E227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6824" y="4213990"/>
                    <a:ext cx="1178143" cy="247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FBA905"/>
                              </a:solidFill>
                            </a:rPr>
                            <m:t> =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6FC418-BC3F-4627-86DD-0BC4C3E22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6824" y="4213990"/>
                    <a:ext cx="1178143" cy="2474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575" r="-18954" b="-5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49900AE-B866-41F8-8430-5FC26C2E7B9C}"/>
                  </a:ext>
                </a:extLst>
              </p:cNvPr>
              <p:cNvCxnSpPr>
                <a:cxnSpLocks/>
                <a:stCxn id="43" idx="3"/>
                <a:endCxn id="44" idx="1"/>
              </p:cNvCxnSpPr>
              <p:nvPr/>
            </p:nvCxnSpPr>
            <p:spPr>
              <a:xfrm flipV="1">
                <a:off x="5175670" y="3909952"/>
                <a:ext cx="1706103" cy="10735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6EF051-8B3A-4CFF-A73B-081FA4B58F9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243" y="3968715"/>
                    <a:ext cx="1451358" cy="2828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6EF051-8B3A-4CFF-A73B-081FA4B58F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243" y="3968715"/>
                    <a:ext cx="1451358" cy="2828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62" r="-19048" b="-6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9EC17EC-1F0E-4F15-962E-31CAF8948B3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81379" y="4150091"/>
                    <a:ext cx="461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9EC17EC-1F0E-4F15-962E-31CAF8948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1379" y="4150091"/>
                    <a:ext cx="461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CE94EF0-D819-4675-ABC7-9BA4899FB2D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900" y="5287547"/>
                    <a:ext cx="903324" cy="2828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0070C0"/>
                        </a:solidFill>
                      </a:rPr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CE94EF0-D819-4675-ABC7-9BA4899FB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00" y="5287547"/>
                    <a:ext cx="903324" cy="28283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402" t="-16667" r="-22222" b="-8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D1F481E-6500-4C2E-91E0-3A9285ABC799}"/>
                      </a:ext>
                    </a:extLst>
                  </p:cNvPr>
                  <p:cNvSpPr txBox="1"/>
                  <p:nvPr/>
                </p:nvSpPr>
                <p:spPr>
                  <a:xfrm>
                    <a:off x="6546188" y="5263982"/>
                    <a:ext cx="878189" cy="26520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0070C0"/>
                        </a:solidFill>
                      </a:rPr>
                      <a:t>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D1F481E-6500-4C2E-91E0-3A9285ABC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6188" y="5263982"/>
                    <a:ext cx="878189" cy="2652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696" t="-30303" r="-21739" b="-848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C63BF9-1E56-4759-A4F7-6DC3A108DD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4663" y="3316387"/>
                    <a:ext cx="1176476" cy="2474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FBA905"/>
                              </a:solidFill>
                            </a:rPr>
                            <m:t> =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C63BF9-1E56-4759-A4F7-6DC3A108D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4663" y="3316387"/>
                    <a:ext cx="1176476" cy="24744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575" r="-19608" b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BD38A22-EE79-4F70-995D-7784A5809219}"/>
                      </a:ext>
                    </a:extLst>
                  </p:cNvPr>
                  <p:cNvSpPr txBox="1"/>
                  <p:nvPr/>
                </p:nvSpPr>
                <p:spPr>
                  <a:xfrm>
                    <a:off x="8811037" y="4241167"/>
                    <a:ext cx="1129860" cy="2308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FBA905"/>
                              </a:solidFill>
                            </a:rPr>
                            <m:t> =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BD38A22-EE79-4F70-995D-7784A5809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1037" y="4241167"/>
                    <a:ext cx="1129860" cy="23089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762" r="-19048" b="-6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1BBE4B0-D583-4077-9A35-6FB792B41B9E}"/>
                      </a:ext>
                    </a:extLst>
                  </p:cNvPr>
                  <p:cNvSpPr txBox="1"/>
                  <p:nvPr/>
                </p:nvSpPr>
                <p:spPr>
                  <a:xfrm>
                    <a:off x="7740520" y="3307256"/>
                    <a:ext cx="1142428" cy="2308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FBA905"/>
                              </a:solidFill>
                            </a:rPr>
                            <m:t> =</m:t>
                          </m:r>
                          <m:r>
                            <a:rPr lang="en-US" sz="140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FBA905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1BBE4B0-D583-4077-9A35-6FB792B41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0520" y="3307256"/>
                    <a:ext cx="1142428" cy="23089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405" r="-19595" b="-620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428E7DF-44A3-4A4C-B0BF-2E3202BA9D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442" y="5271772"/>
                    <a:ext cx="1101905" cy="2828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rgbClr val="FBA905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FBA905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FBA905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BA905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600" dirty="0">
                      <a:solidFill>
                        <a:srgbClr val="FBA90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428E7DF-44A3-4A4C-B0BF-2E3202BA9D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442" y="5271772"/>
                    <a:ext cx="1101905" cy="28283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692" t="-16667" r="-22378" b="-8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FF7384A-90E1-4756-866B-1540A7932E9A}"/>
                  </a:ext>
                </a:extLst>
              </p:cNvPr>
              <p:cNvSpPr/>
              <p:nvPr/>
            </p:nvSpPr>
            <p:spPr>
              <a:xfrm>
                <a:off x="9839880" y="4801680"/>
                <a:ext cx="1097280" cy="1097280"/>
              </a:xfrm>
              <a:prstGeom prst="ellipse">
                <a:avLst/>
              </a:prstGeom>
              <a:noFill/>
              <a:ln w="36000">
                <a:solidFill>
                  <a:srgbClr val="E712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71224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64B9D9F-87E0-44E6-A5C5-EBA019D54BDF}"/>
                      </a:ext>
                    </a:extLst>
                  </p14:cNvPr>
                  <p14:cNvContentPartPr/>
                  <p14:nvPr/>
                </p14:nvContentPartPr>
                <p14:xfrm>
                  <a:off x="8747140" y="1918150"/>
                  <a:ext cx="1127880" cy="8762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64B9D9F-87E0-44E6-A5C5-EBA019D54BDF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724891" y="1894620"/>
                    <a:ext cx="1172832" cy="92282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811739-DCA3-4AF7-BB81-03F8ECB117F7}"/>
              </a:ext>
            </a:extLst>
          </p:cNvPr>
          <p:cNvSpPr txBox="1"/>
          <p:nvPr/>
        </p:nvSpPr>
        <p:spPr>
          <a:xfrm>
            <a:off x="316868" y="3531371"/>
            <a:ext cx="251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P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tendrá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etiqueta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,         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si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 el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corte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 C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separa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 a P del terminal 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5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6702297" y="3053956"/>
            <a:ext cx="3381506" cy="2201836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5193622" y="3829925"/>
            <a:ext cx="2840935" cy="1512861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10711769" y="3570403"/>
            <a:ext cx="1016387" cy="838471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6097987" y="3569476"/>
            <a:ext cx="2850784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3372303" y="3573801"/>
            <a:ext cx="948583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3823264" y="2822782"/>
            <a:ext cx="7366797" cy="2744613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3823264" y="2417973"/>
            <a:ext cx="7366797" cy="2744613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3862259" y="2408604"/>
            <a:ext cx="7366797" cy="2744613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3901254" y="2813413"/>
            <a:ext cx="7366797" cy="2744613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7243887" y="2171170"/>
            <a:ext cx="525994" cy="4918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3592711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977702" y="3714318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6396998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8248628" y="3697715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6376296" y="2683215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7088340" y="2690976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6605627" y="3859644"/>
            <a:ext cx="1842553" cy="1609269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5009006" y="3708232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9532362" y="3707870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4091811" y="3949930"/>
            <a:ext cx="917195" cy="230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5508106" y="3949929"/>
            <a:ext cx="888892" cy="2306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8747728" y="3941717"/>
            <a:ext cx="784635" cy="1015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10031462" y="3951872"/>
            <a:ext cx="946240" cy="6449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896097" y="3941717"/>
            <a:ext cx="1352531" cy="82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C46409E3-65D5-4B1D-A8BF-DDEC5EA92CF6}"/>
              </a:ext>
            </a:extLst>
          </p:cNvPr>
          <p:cNvSpPr txBox="1"/>
          <p:nvPr/>
        </p:nvSpPr>
        <p:spPr>
          <a:xfrm>
            <a:off x="541241" y="367250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Sólo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tendrá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sentido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si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pertenecen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a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distintos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terminales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14:cNvPr>
              <p14:cNvContentPartPr/>
              <p14:nvPr/>
            </p14:nvContentPartPr>
            <p14:xfrm>
              <a:off x="6403289" y="2775836"/>
              <a:ext cx="4856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5649" y="2757836"/>
                <a:ext cx="521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14:cNvPr>
              <p14:cNvContentPartPr/>
              <p14:nvPr/>
            </p14:nvContentPartPr>
            <p14:xfrm>
              <a:off x="8122649" y="4869596"/>
              <a:ext cx="483120" cy="21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4649" y="4851596"/>
                <a:ext cx="518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352FEB-2B66-4D0D-8EEF-3F05FC0416DE}"/>
                  </a:ext>
                </a:extLst>
              </p14:cNvPr>
              <p14:cNvContentPartPr/>
              <p14:nvPr/>
            </p14:nvContentPartPr>
            <p14:xfrm>
              <a:off x="7405889" y="3786716"/>
              <a:ext cx="335880" cy="292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352FEB-2B66-4D0D-8EEF-3F05FC0416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7889" y="3768716"/>
                <a:ext cx="37152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33048B-3992-4A44-A558-C713181EA563}"/>
              </a:ext>
            </a:extLst>
          </p:cNvPr>
          <p:cNvSpPr/>
          <p:nvPr/>
        </p:nvSpPr>
        <p:spPr>
          <a:xfrm>
            <a:off x="2325511" y="4064000"/>
            <a:ext cx="5302237" cy="1423106"/>
          </a:xfrm>
          <a:custGeom>
            <a:avLst/>
            <a:gdLst>
              <a:gd name="connsiteX0" fmla="*/ 5283200 w 5302237"/>
              <a:gd name="connsiteY0" fmla="*/ 0 h 1423106"/>
              <a:gd name="connsiteX1" fmla="*/ 5046133 w 5302237"/>
              <a:gd name="connsiteY1" fmla="*/ 587022 h 1423106"/>
              <a:gd name="connsiteX2" fmla="*/ 3488267 w 5302237"/>
              <a:gd name="connsiteY2" fmla="*/ 1230489 h 1423106"/>
              <a:gd name="connsiteX3" fmla="*/ 1535289 w 5302237"/>
              <a:gd name="connsiteY3" fmla="*/ 1388533 h 1423106"/>
              <a:gd name="connsiteX4" fmla="*/ 0 w 5302237"/>
              <a:gd name="connsiteY4" fmla="*/ 654756 h 142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2237" h="1423106">
                <a:moveTo>
                  <a:pt x="5283200" y="0"/>
                </a:moveTo>
                <a:cubicBezTo>
                  <a:pt x="5314244" y="190970"/>
                  <a:pt x="5345288" y="381941"/>
                  <a:pt x="5046133" y="587022"/>
                </a:cubicBezTo>
                <a:cubicBezTo>
                  <a:pt x="4746978" y="792103"/>
                  <a:pt x="4073408" y="1096904"/>
                  <a:pt x="3488267" y="1230489"/>
                </a:cubicBezTo>
                <a:cubicBezTo>
                  <a:pt x="2903126" y="1364074"/>
                  <a:pt x="2116667" y="1484488"/>
                  <a:pt x="1535289" y="1388533"/>
                </a:cubicBezTo>
                <a:cubicBezTo>
                  <a:pt x="953911" y="1292578"/>
                  <a:pt x="476955" y="973667"/>
                  <a:pt x="0" y="654756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6702297" y="3053956"/>
            <a:ext cx="3381506" cy="2201836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5193622" y="3829925"/>
            <a:ext cx="2840935" cy="1512861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10711769" y="3570403"/>
            <a:ext cx="1016387" cy="838471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6097987" y="3569476"/>
            <a:ext cx="2850784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3372303" y="3573801"/>
            <a:ext cx="948583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3823264" y="2822782"/>
            <a:ext cx="7366797" cy="2744613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3823264" y="2417973"/>
            <a:ext cx="7366797" cy="2744613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3862259" y="2408604"/>
            <a:ext cx="7366797" cy="2744613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3901254" y="2813413"/>
            <a:ext cx="7366797" cy="2744613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7243887" y="2171170"/>
            <a:ext cx="525994" cy="4918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3592711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977702" y="3714318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6396998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8248628" y="3697715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6376296" y="2683215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7088340" y="2690976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6605627" y="3859644"/>
            <a:ext cx="1842553" cy="1609269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5009006" y="3708232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9532362" y="3707870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4091811" y="3949930"/>
            <a:ext cx="917195" cy="230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5508106" y="3949929"/>
            <a:ext cx="888892" cy="2306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8747728" y="3941717"/>
            <a:ext cx="784635" cy="1015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10031462" y="3951872"/>
            <a:ext cx="946240" cy="6449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896097" y="3941717"/>
            <a:ext cx="1352531" cy="82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C46409E3-65D5-4B1D-A8BF-DDEC5EA92CF6}"/>
              </a:ext>
            </a:extLst>
          </p:cNvPr>
          <p:cNvSpPr txBox="1"/>
          <p:nvPr/>
        </p:nvSpPr>
        <p:spPr>
          <a:xfrm>
            <a:off x="902184" y="386556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No se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cortarán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14:cNvPr>
              <p14:cNvContentPartPr/>
              <p14:nvPr/>
            </p14:nvContentPartPr>
            <p14:xfrm>
              <a:off x="6403289" y="2775836"/>
              <a:ext cx="4856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5649" y="2757836"/>
                <a:ext cx="521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14:cNvPr>
              <p14:cNvContentPartPr/>
              <p14:nvPr/>
            </p14:nvContentPartPr>
            <p14:xfrm rot="1219008">
              <a:off x="4753964" y="2748762"/>
              <a:ext cx="483120" cy="21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219008">
                <a:off x="4735964" y="2730762"/>
                <a:ext cx="518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352FEB-2B66-4D0D-8EEF-3F05FC0416DE}"/>
                  </a:ext>
                </a:extLst>
              </p14:cNvPr>
              <p14:cNvContentPartPr/>
              <p14:nvPr/>
            </p14:nvContentPartPr>
            <p14:xfrm>
              <a:off x="4650345" y="3886758"/>
              <a:ext cx="176985" cy="17160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352FEB-2B66-4D0D-8EEF-3F05FC0416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2359" y="3868770"/>
                <a:ext cx="212598" cy="207221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33048B-3992-4A44-A558-C713181EA563}"/>
              </a:ext>
            </a:extLst>
          </p:cNvPr>
          <p:cNvSpPr/>
          <p:nvPr/>
        </p:nvSpPr>
        <p:spPr>
          <a:xfrm>
            <a:off x="1952977" y="4064000"/>
            <a:ext cx="2804675" cy="1450574"/>
          </a:xfrm>
          <a:custGeom>
            <a:avLst/>
            <a:gdLst>
              <a:gd name="connsiteX0" fmla="*/ 5283200 w 5302237"/>
              <a:gd name="connsiteY0" fmla="*/ 0 h 1423106"/>
              <a:gd name="connsiteX1" fmla="*/ 5046133 w 5302237"/>
              <a:gd name="connsiteY1" fmla="*/ 587022 h 1423106"/>
              <a:gd name="connsiteX2" fmla="*/ 3488267 w 5302237"/>
              <a:gd name="connsiteY2" fmla="*/ 1230489 h 1423106"/>
              <a:gd name="connsiteX3" fmla="*/ 1535289 w 5302237"/>
              <a:gd name="connsiteY3" fmla="*/ 1388533 h 1423106"/>
              <a:gd name="connsiteX4" fmla="*/ 0 w 5302237"/>
              <a:gd name="connsiteY4" fmla="*/ 654756 h 1423106"/>
              <a:gd name="connsiteX0" fmla="*/ 5655734 w 5674771"/>
              <a:gd name="connsiteY0" fmla="*/ 0 h 1450574"/>
              <a:gd name="connsiteX1" fmla="*/ 5418667 w 5674771"/>
              <a:gd name="connsiteY1" fmla="*/ 587022 h 1450574"/>
              <a:gd name="connsiteX2" fmla="*/ 3860801 w 5674771"/>
              <a:gd name="connsiteY2" fmla="*/ 1230489 h 1450574"/>
              <a:gd name="connsiteX3" fmla="*/ 1907823 w 5674771"/>
              <a:gd name="connsiteY3" fmla="*/ 1388533 h 1450574"/>
              <a:gd name="connsiteX4" fmla="*/ 0 w 5674771"/>
              <a:gd name="connsiteY4" fmla="*/ 270934 h 1450574"/>
              <a:gd name="connsiteX0" fmla="*/ 5655734 w 5674771"/>
              <a:gd name="connsiteY0" fmla="*/ 0 h 1450574"/>
              <a:gd name="connsiteX1" fmla="*/ 5418667 w 5674771"/>
              <a:gd name="connsiteY1" fmla="*/ 587022 h 1450574"/>
              <a:gd name="connsiteX2" fmla="*/ 3860801 w 5674771"/>
              <a:gd name="connsiteY2" fmla="*/ 1230489 h 1450574"/>
              <a:gd name="connsiteX3" fmla="*/ 1907823 w 5674771"/>
              <a:gd name="connsiteY3" fmla="*/ 1388533 h 1450574"/>
              <a:gd name="connsiteX4" fmla="*/ 0 w 5674771"/>
              <a:gd name="connsiteY4" fmla="*/ 270934 h 14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71" h="1450574">
                <a:moveTo>
                  <a:pt x="5655734" y="0"/>
                </a:moveTo>
                <a:cubicBezTo>
                  <a:pt x="5686778" y="190970"/>
                  <a:pt x="5717822" y="381941"/>
                  <a:pt x="5418667" y="587022"/>
                </a:cubicBezTo>
                <a:cubicBezTo>
                  <a:pt x="5119512" y="792103"/>
                  <a:pt x="4445942" y="1096904"/>
                  <a:pt x="3860801" y="1230489"/>
                </a:cubicBezTo>
                <a:cubicBezTo>
                  <a:pt x="3275660" y="1364074"/>
                  <a:pt x="2551290" y="1548459"/>
                  <a:pt x="1907823" y="1388533"/>
                </a:cubicBezTo>
                <a:cubicBezTo>
                  <a:pt x="1264356" y="1228607"/>
                  <a:pt x="217311" y="781756"/>
                  <a:pt x="0" y="270934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16D5AB4-A866-4973-9649-5309778E909E}"/>
                  </a:ext>
                </a:extLst>
              </p14:cNvPr>
              <p14:cNvContentPartPr/>
              <p14:nvPr/>
            </p14:nvContentPartPr>
            <p14:xfrm>
              <a:off x="5277489" y="4412039"/>
              <a:ext cx="176985" cy="171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16D5AB4-A866-4973-9649-5309778E90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9503" y="4394051"/>
                <a:ext cx="212598" cy="20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14:cNvPr>
              <p14:cNvContentPartPr/>
              <p14:nvPr/>
            </p14:nvContentPartPr>
            <p14:xfrm>
              <a:off x="5729441" y="3872517"/>
              <a:ext cx="176985" cy="17160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11455" y="3854529"/>
                <a:ext cx="212598" cy="20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E1C61-AD53-44F9-8711-567913EDDD59}"/>
                  </a:ext>
                </a:extLst>
              </p14:cNvPr>
              <p14:cNvContentPartPr/>
              <p14:nvPr/>
            </p14:nvContentPartPr>
            <p14:xfrm>
              <a:off x="4739280" y="4017360"/>
              <a:ext cx="1054800" cy="39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E1C61-AD53-44F9-8711-567913EDDD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1280" y="3999720"/>
                <a:ext cx="1090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76A07E-5628-4FF2-BED5-6E4E66B4C148}"/>
                  </a:ext>
                </a:extLst>
              </p14:cNvPr>
              <p14:cNvContentPartPr/>
              <p14:nvPr/>
            </p14:nvContentPartPr>
            <p14:xfrm>
              <a:off x="4661880" y="4545480"/>
              <a:ext cx="680400" cy="9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76A07E-5628-4FF2-BED5-6E4E66B4C1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43880" y="4527840"/>
                <a:ext cx="71604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59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6702297" y="3053956"/>
            <a:ext cx="3381506" cy="2201836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5193622" y="3829925"/>
            <a:ext cx="2840935" cy="1512861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10711769" y="3570403"/>
            <a:ext cx="1016387" cy="838471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6097987" y="3569476"/>
            <a:ext cx="2850784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3372303" y="3573801"/>
            <a:ext cx="948583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3823264" y="2822782"/>
            <a:ext cx="7366797" cy="2744613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3823264" y="2417973"/>
            <a:ext cx="7366797" cy="2744613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3862259" y="2408604"/>
            <a:ext cx="7366797" cy="2744613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3901254" y="2813413"/>
            <a:ext cx="7366797" cy="2744613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7243887" y="2171170"/>
            <a:ext cx="525994" cy="4918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3592711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977702" y="3714318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6396998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8248628" y="3697715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6376296" y="2683215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7088340" y="2690976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6605627" y="3859644"/>
            <a:ext cx="1842553" cy="1609269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5009006" y="3708232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9532362" y="3707870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4091811" y="3949930"/>
            <a:ext cx="917195" cy="230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5508106" y="3949929"/>
            <a:ext cx="888892" cy="2306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8747728" y="3941717"/>
            <a:ext cx="784635" cy="1015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10031462" y="3951872"/>
            <a:ext cx="946240" cy="6449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896097" y="3941717"/>
            <a:ext cx="1352531" cy="82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14:cNvPr>
              <p14:cNvContentPartPr/>
              <p14:nvPr/>
            </p14:nvContentPartPr>
            <p14:xfrm rot="4600580">
              <a:off x="6503461" y="4719561"/>
              <a:ext cx="4856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600580">
                <a:off x="6485821" y="4701561"/>
                <a:ext cx="521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14:cNvPr>
              <p14:cNvContentPartPr/>
              <p14:nvPr/>
            </p14:nvContentPartPr>
            <p14:xfrm rot="4937994">
              <a:off x="4309812" y="4984221"/>
              <a:ext cx="483120" cy="21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937994">
                <a:off x="4291812" y="4966221"/>
                <a:ext cx="518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14:cNvPr>
              <p14:cNvContentPartPr/>
              <p14:nvPr/>
            </p14:nvContentPartPr>
            <p14:xfrm>
              <a:off x="5567974" y="4767721"/>
              <a:ext cx="176985" cy="17160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9988" y="4749733"/>
                <a:ext cx="212598" cy="207221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45D1652-6EEC-401E-8CE8-C9D80C899C28}"/>
              </a:ext>
            </a:extLst>
          </p:cNvPr>
          <p:cNvSpPr txBox="1"/>
          <p:nvPr/>
        </p:nvSpPr>
        <p:spPr>
          <a:xfrm>
            <a:off x="783700" y="3669870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Entonces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se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cortará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este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también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C7319B-1A05-445A-9B9D-4EBA2DDF160A}"/>
              </a:ext>
            </a:extLst>
          </p:cNvPr>
          <p:cNvSpPr/>
          <p:nvPr/>
        </p:nvSpPr>
        <p:spPr>
          <a:xfrm>
            <a:off x="2371725" y="4486275"/>
            <a:ext cx="3415248" cy="1681900"/>
          </a:xfrm>
          <a:custGeom>
            <a:avLst/>
            <a:gdLst>
              <a:gd name="connsiteX0" fmla="*/ 3314700 w 3415248"/>
              <a:gd name="connsiteY0" fmla="*/ 447675 h 1681900"/>
              <a:gd name="connsiteX1" fmla="*/ 3105150 w 3415248"/>
              <a:gd name="connsiteY1" fmla="*/ 1657350 h 1681900"/>
              <a:gd name="connsiteX2" fmla="*/ 723900 w 3415248"/>
              <a:gd name="connsiteY2" fmla="*/ 1162050 h 1681900"/>
              <a:gd name="connsiteX3" fmla="*/ 0 w 3415248"/>
              <a:gd name="connsiteY3" fmla="*/ 0 h 168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5248" h="1681900">
                <a:moveTo>
                  <a:pt x="3314700" y="447675"/>
                </a:moveTo>
                <a:cubicBezTo>
                  <a:pt x="3425825" y="992981"/>
                  <a:pt x="3536950" y="1538288"/>
                  <a:pt x="3105150" y="1657350"/>
                </a:cubicBezTo>
                <a:cubicBezTo>
                  <a:pt x="2673350" y="1776412"/>
                  <a:pt x="1241425" y="1438275"/>
                  <a:pt x="723900" y="1162050"/>
                </a:cubicBezTo>
                <a:cubicBezTo>
                  <a:pt x="206375" y="885825"/>
                  <a:pt x="103187" y="442912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14:cNvPr>
              <p14:cNvContentPartPr/>
              <p14:nvPr/>
            </p14:nvContentPartPr>
            <p14:xfrm>
              <a:off x="5389725" y="4455345"/>
              <a:ext cx="194040" cy="49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72085" y="4437345"/>
                <a:ext cx="229680" cy="5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1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6702297" y="3053956"/>
            <a:ext cx="3381506" cy="2201836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5193622" y="3829925"/>
            <a:ext cx="2840935" cy="1512861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10711769" y="3570403"/>
            <a:ext cx="1016387" cy="838471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6097987" y="3569476"/>
            <a:ext cx="2850784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3372303" y="3573801"/>
            <a:ext cx="948583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3823264" y="2822782"/>
            <a:ext cx="7366797" cy="2744613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3823264" y="2417973"/>
            <a:ext cx="7366797" cy="2744613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3862259" y="2408604"/>
            <a:ext cx="7366797" cy="2744613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3901254" y="2813413"/>
            <a:ext cx="7366797" cy="2744613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7243887" y="2171170"/>
            <a:ext cx="525994" cy="4918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3592711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977702" y="3714318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6396998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8248628" y="3697715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6376296" y="2683215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7088340" y="2690976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6605627" y="3859644"/>
            <a:ext cx="1842553" cy="1609269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5009006" y="3708232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9532362" y="3707870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4091811" y="3949930"/>
            <a:ext cx="917195" cy="230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5508106" y="3949929"/>
            <a:ext cx="888892" cy="2306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8747728" y="3941717"/>
            <a:ext cx="784635" cy="1015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10031462" y="3951872"/>
            <a:ext cx="946240" cy="6449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896097" y="3941717"/>
            <a:ext cx="1352531" cy="82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14:cNvPr>
              <p14:cNvContentPartPr/>
              <p14:nvPr/>
            </p14:nvContentPartPr>
            <p14:xfrm rot="21260761">
              <a:off x="6420563" y="2744263"/>
              <a:ext cx="4856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1260761">
                <a:off x="6402923" y="2726263"/>
                <a:ext cx="521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14:cNvPr>
              <p14:cNvContentPartPr/>
              <p14:nvPr/>
            </p14:nvContentPartPr>
            <p14:xfrm rot="4937994">
              <a:off x="4309812" y="4984221"/>
              <a:ext cx="483120" cy="21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937994">
                <a:off x="4291812" y="4966221"/>
                <a:ext cx="518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14:cNvPr>
              <p14:cNvContentPartPr/>
              <p14:nvPr/>
            </p14:nvContentPartPr>
            <p14:xfrm>
              <a:off x="4767752" y="3864126"/>
              <a:ext cx="176985" cy="17160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9766" y="3846138"/>
                <a:ext cx="212598" cy="207221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45D1652-6EEC-401E-8CE8-C9D80C899C28}"/>
              </a:ext>
            </a:extLst>
          </p:cNvPr>
          <p:cNvSpPr txBox="1"/>
          <p:nvPr/>
        </p:nvSpPr>
        <p:spPr>
          <a:xfrm>
            <a:off x="783700" y="3669870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Entonces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se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cortará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este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también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C7319B-1A05-445A-9B9D-4EBA2DDF160A}"/>
              </a:ext>
            </a:extLst>
          </p:cNvPr>
          <p:cNvSpPr/>
          <p:nvPr/>
        </p:nvSpPr>
        <p:spPr>
          <a:xfrm>
            <a:off x="2371724" y="4058188"/>
            <a:ext cx="2508749" cy="1140162"/>
          </a:xfrm>
          <a:custGeom>
            <a:avLst/>
            <a:gdLst>
              <a:gd name="connsiteX0" fmla="*/ 3314700 w 3415248"/>
              <a:gd name="connsiteY0" fmla="*/ 447675 h 1681900"/>
              <a:gd name="connsiteX1" fmla="*/ 3105150 w 3415248"/>
              <a:gd name="connsiteY1" fmla="*/ 1657350 h 1681900"/>
              <a:gd name="connsiteX2" fmla="*/ 723900 w 3415248"/>
              <a:gd name="connsiteY2" fmla="*/ 1162050 h 1681900"/>
              <a:gd name="connsiteX3" fmla="*/ 0 w 3415248"/>
              <a:gd name="connsiteY3" fmla="*/ 0 h 1681900"/>
              <a:gd name="connsiteX0" fmla="*/ 3314700 w 3415248"/>
              <a:gd name="connsiteY0" fmla="*/ 0 h 2457291"/>
              <a:gd name="connsiteX1" fmla="*/ 3105150 w 3415248"/>
              <a:gd name="connsiteY1" fmla="*/ 2362380 h 2457291"/>
              <a:gd name="connsiteX2" fmla="*/ 723900 w 3415248"/>
              <a:gd name="connsiteY2" fmla="*/ 1867080 h 2457291"/>
              <a:gd name="connsiteX3" fmla="*/ 0 w 3415248"/>
              <a:gd name="connsiteY3" fmla="*/ 705030 h 2457291"/>
              <a:gd name="connsiteX0" fmla="*/ 3314700 w 3329949"/>
              <a:gd name="connsiteY0" fmla="*/ 0 h 1877767"/>
              <a:gd name="connsiteX1" fmla="*/ 2475818 w 3329949"/>
              <a:gd name="connsiteY1" fmla="*/ 1209675 h 1877767"/>
              <a:gd name="connsiteX2" fmla="*/ 723900 w 3329949"/>
              <a:gd name="connsiteY2" fmla="*/ 1867080 h 1877767"/>
              <a:gd name="connsiteX3" fmla="*/ 0 w 3329949"/>
              <a:gd name="connsiteY3" fmla="*/ 705030 h 18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949" h="1877767">
                <a:moveTo>
                  <a:pt x="3314700" y="0"/>
                </a:moveTo>
                <a:cubicBezTo>
                  <a:pt x="3425825" y="545306"/>
                  <a:pt x="2907618" y="898495"/>
                  <a:pt x="2475818" y="1209675"/>
                </a:cubicBezTo>
                <a:cubicBezTo>
                  <a:pt x="2044018" y="1520855"/>
                  <a:pt x="1136536" y="1951188"/>
                  <a:pt x="723900" y="1867080"/>
                </a:cubicBezTo>
                <a:cubicBezTo>
                  <a:pt x="311264" y="1782973"/>
                  <a:pt x="103187" y="1147942"/>
                  <a:pt x="0" y="70503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14:cNvPr>
              <p14:cNvContentPartPr/>
              <p14:nvPr/>
            </p14:nvContentPartPr>
            <p14:xfrm>
              <a:off x="4509224" y="3758847"/>
              <a:ext cx="194040" cy="49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1584" y="3740847"/>
                <a:ext cx="229680" cy="5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59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LA ALPHA EXPANSION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6702297" y="3053956"/>
            <a:ext cx="3381506" cy="2201836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5193622" y="3829925"/>
            <a:ext cx="2840935" cy="1512861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10711769" y="3570403"/>
            <a:ext cx="1016387" cy="838471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6097987" y="3569476"/>
            <a:ext cx="2850784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3372303" y="3573801"/>
            <a:ext cx="948583" cy="83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3823264" y="2822782"/>
            <a:ext cx="7366797" cy="2744613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3823264" y="2417973"/>
            <a:ext cx="7366797" cy="2744613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3862259" y="2408604"/>
            <a:ext cx="7366797" cy="2744613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3901254" y="2813413"/>
            <a:ext cx="7366797" cy="2744613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7243887" y="2171170"/>
            <a:ext cx="525994" cy="4918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3592711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86" y="5276790"/>
                <a:ext cx="525994" cy="49183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977702" y="3714318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6396998" y="3705927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8248628" y="3697715"/>
            <a:ext cx="499100" cy="4880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6376296" y="2683215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7088340" y="2690976"/>
            <a:ext cx="1593509" cy="1169127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6605627" y="3859644"/>
            <a:ext cx="1842553" cy="1609269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5009006" y="3708232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9532362" y="3707870"/>
            <a:ext cx="499100" cy="48800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4091811" y="3949930"/>
            <a:ext cx="917195" cy="230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5508106" y="3949929"/>
            <a:ext cx="888892" cy="2306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8747728" y="3941717"/>
            <a:ext cx="784635" cy="1015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10031462" y="3951872"/>
            <a:ext cx="946240" cy="6449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896097" y="3941717"/>
            <a:ext cx="1352531" cy="82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408" y="4082346"/>
                <a:ext cx="366244" cy="282530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14:cNvPr>
              <p14:cNvContentPartPr/>
              <p14:nvPr/>
            </p14:nvContentPartPr>
            <p14:xfrm rot="21260761">
              <a:off x="4371558" y="2561077"/>
              <a:ext cx="485640" cy="46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542940-03A1-424B-8816-6F517E3E1F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1260761">
                <a:off x="4353918" y="2543077"/>
                <a:ext cx="52128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14:cNvPr>
              <p14:cNvContentPartPr/>
              <p14:nvPr/>
            </p14:nvContentPartPr>
            <p14:xfrm rot="4937994">
              <a:off x="6420598" y="4734701"/>
              <a:ext cx="483120" cy="21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0A32B-063D-44CF-97D1-994CA456F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937994">
                <a:off x="6402598" y="4716701"/>
                <a:ext cx="518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14:cNvPr>
              <p14:cNvContentPartPr/>
              <p14:nvPr/>
            </p14:nvContentPartPr>
            <p14:xfrm>
              <a:off x="5738177" y="3873006"/>
              <a:ext cx="176985" cy="17160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8178D7-5905-4EE3-B252-5B8E49ED27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0191" y="3855018"/>
                <a:ext cx="212598" cy="207221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45D1652-6EEC-401E-8CE8-C9D80C899C28}"/>
              </a:ext>
            </a:extLst>
          </p:cNvPr>
          <p:cNvSpPr txBox="1"/>
          <p:nvPr/>
        </p:nvSpPr>
        <p:spPr>
          <a:xfrm>
            <a:off x="783700" y="3669870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Entonces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se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cortará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este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Ink Free" panose="03080402000500000000" pitchFamily="66" charset="0"/>
              </a:rPr>
              <a:t>también</a:t>
            </a:r>
            <a:endParaRPr lang="en-US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C7319B-1A05-445A-9B9D-4EBA2DDF160A}"/>
              </a:ext>
            </a:extLst>
          </p:cNvPr>
          <p:cNvSpPr/>
          <p:nvPr/>
        </p:nvSpPr>
        <p:spPr>
          <a:xfrm>
            <a:off x="2371724" y="4058188"/>
            <a:ext cx="3471964" cy="1140162"/>
          </a:xfrm>
          <a:custGeom>
            <a:avLst/>
            <a:gdLst>
              <a:gd name="connsiteX0" fmla="*/ 3314700 w 3415248"/>
              <a:gd name="connsiteY0" fmla="*/ 447675 h 1681900"/>
              <a:gd name="connsiteX1" fmla="*/ 3105150 w 3415248"/>
              <a:gd name="connsiteY1" fmla="*/ 1657350 h 1681900"/>
              <a:gd name="connsiteX2" fmla="*/ 723900 w 3415248"/>
              <a:gd name="connsiteY2" fmla="*/ 1162050 h 1681900"/>
              <a:gd name="connsiteX3" fmla="*/ 0 w 3415248"/>
              <a:gd name="connsiteY3" fmla="*/ 0 h 1681900"/>
              <a:gd name="connsiteX0" fmla="*/ 3314700 w 3415248"/>
              <a:gd name="connsiteY0" fmla="*/ 0 h 2457291"/>
              <a:gd name="connsiteX1" fmla="*/ 3105150 w 3415248"/>
              <a:gd name="connsiteY1" fmla="*/ 2362380 h 2457291"/>
              <a:gd name="connsiteX2" fmla="*/ 723900 w 3415248"/>
              <a:gd name="connsiteY2" fmla="*/ 1867080 h 2457291"/>
              <a:gd name="connsiteX3" fmla="*/ 0 w 3415248"/>
              <a:gd name="connsiteY3" fmla="*/ 705030 h 2457291"/>
              <a:gd name="connsiteX0" fmla="*/ 3314700 w 3329949"/>
              <a:gd name="connsiteY0" fmla="*/ 0 h 1877767"/>
              <a:gd name="connsiteX1" fmla="*/ 2475818 w 3329949"/>
              <a:gd name="connsiteY1" fmla="*/ 1209675 h 1877767"/>
              <a:gd name="connsiteX2" fmla="*/ 723900 w 3329949"/>
              <a:gd name="connsiteY2" fmla="*/ 1867080 h 1877767"/>
              <a:gd name="connsiteX3" fmla="*/ 0 w 3329949"/>
              <a:gd name="connsiteY3" fmla="*/ 705030 h 18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949" h="1877767">
                <a:moveTo>
                  <a:pt x="3314700" y="0"/>
                </a:moveTo>
                <a:cubicBezTo>
                  <a:pt x="3425825" y="545306"/>
                  <a:pt x="2907618" y="898495"/>
                  <a:pt x="2475818" y="1209675"/>
                </a:cubicBezTo>
                <a:cubicBezTo>
                  <a:pt x="2044018" y="1520855"/>
                  <a:pt x="1136536" y="1951188"/>
                  <a:pt x="723900" y="1867080"/>
                </a:cubicBezTo>
                <a:cubicBezTo>
                  <a:pt x="311264" y="1782973"/>
                  <a:pt x="103187" y="1147942"/>
                  <a:pt x="0" y="70503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14:cNvPr>
              <p14:cNvContentPartPr/>
              <p14:nvPr/>
            </p14:nvContentPartPr>
            <p14:xfrm>
              <a:off x="5570155" y="3714318"/>
              <a:ext cx="194040" cy="49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4AA859-BE29-4DF6-AC12-30E7658E64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2515" y="3696318"/>
                <a:ext cx="229680" cy="5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B75DF-0882-44B7-9F9E-364D9FFD8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937140"/>
                <a:ext cx="4610816" cy="423227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EXPANSION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 err="1">
                    <a:latin typeface="+mj-lt"/>
                  </a:rPr>
                  <a:t>Garantiza</a:t>
                </a:r>
                <a:r>
                  <a:rPr lang="en-US" sz="2000" dirty="0">
                    <a:latin typeface="+mj-lt"/>
                  </a:rPr>
                  <a:t> que el </a:t>
                </a:r>
                <a:r>
                  <a:rPr lang="en-US" sz="2000" dirty="0" err="1">
                    <a:latin typeface="+mj-lt"/>
                  </a:rPr>
                  <a:t>mínimo</a:t>
                </a:r>
                <a:r>
                  <a:rPr lang="en-US" sz="2000" dirty="0">
                    <a:latin typeface="+mj-lt"/>
                  </a:rPr>
                  <a:t> local se </a:t>
                </a:r>
                <a:r>
                  <a:rPr lang="en-US" sz="2000" dirty="0" err="1">
                    <a:latin typeface="+mj-lt"/>
                  </a:rPr>
                  <a:t>encuentra</a:t>
                </a:r>
                <a:r>
                  <a:rPr lang="en-US" sz="2000" dirty="0">
                    <a:latin typeface="+mj-lt"/>
                  </a:rPr>
                  <a:t> a un factor </a:t>
                </a:r>
                <a:r>
                  <a:rPr lang="en-US" sz="2000" dirty="0" err="1">
                    <a:latin typeface="+mj-lt"/>
                  </a:rPr>
                  <a:t>conocido</a:t>
                </a:r>
                <a:r>
                  <a:rPr lang="en-US" sz="2000" dirty="0">
                    <a:latin typeface="+mj-lt"/>
                  </a:rPr>
                  <a:t> de </a:t>
                </a:r>
                <a:r>
                  <a:rPr lang="en-US" sz="2000" dirty="0" err="1">
                    <a:latin typeface="+mj-lt"/>
                  </a:rPr>
                  <a:t>óptimo</a:t>
                </a:r>
                <a:r>
                  <a:rPr lang="en-US" sz="2000" dirty="0">
                    <a:latin typeface="+mj-lt"/>
                  </a:rPr>
                  <a:t> global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+mj-lt"/>
                  </a:rPr>
                  <a:t>Condición</a:t>
                </a:r>
                <a:r>
                  <a:rPr lang="en-US" sz="2000" dirty="0">
                    <a:latin typeface="+mj-lt"/>
                  </a:rPr>
                  <a:t>:          V </a:t>
                </a:r>
                <a:r>
                  <a:rPr lang="en-US" sz="2000" dirty="0" err="1">
                    <a:latin typeface="+mj-lt"/>
                  </a:rPr>
                  <a:t>métrica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B75DF-0882-44B7-9F9E-364D9FFD8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937140"/>
                <a:ext cx="4610816" cy="4232275"/>
              </a:xfrm>
              <a:blipFill>
                <a:blip r:embed="rId2"/>
                <a:stretch>
                  <a:fillRect l="-1323" t="-432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9D276B-E279-4CF7-B290-7ED7BAA55E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07894" y="1937140"/>
                <a:ext cx="4400550" cy="4232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SWAP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+mj-lt"/>
                  </a:rPr>
                  <a:t>Condición</a:t>
                </a:r>
                <a:r>
                  <a:rPr lang="en-US" sz="2000" dirty="0">
                    <a:latin typeface="+mj-lt"/>
                  </a:rPr>
                  <a:t>:    V </a:t>
                </a:r>
                <a:r>
                  <a:rPr lang="en-US" sz="2000" dirty="0" err="1">
                    <a:latin typeface="+mj-lt"/>
                  </a:rPr>
                  <a:t>semimétrica</a:t>
                </a: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+mj-lt"/>
                  </a:rPr>
                  <a:t>No </a:t>
                </a:r>
                <a:r>
                  <a:rPr lang="en-US" sz="2000" dirty="0" err="1">
                    <a:latin typeface="+mj-lt"/>
                  </a:rPr>
                  <a:t>garantiza</a:t>
                </a:r>
                <a:r>
                  <a:rPr lang="en-US" sz="2000" dirty="0">
                    <a:latin typeface="+mj-lt"/>
                  </a:rPr>
                  <a:t> que el </a:t>
                </a:r>
                <a:r>
                  <a:rPr lang="en-US" sz="2000" dirty="0" err="1">
                    <a:latin typeface="+mj-lt"/>
                  </a:rPr>
                  <a:t>mínimo</a:t>
                </a:r>
                <a:r>
                  <a:rPr lang="en-US" sz="2000" dirty="0">
                    <a:latin typeface="+mj-lt"/>
                  </a:rPr>
                  <a:t> local se </a:t>
                </a:r>
                <a:r>
                  <a:rPr lang="en-US" sz="2000" dirty="0" err="1">
                    <a:latin typeface="+mj-lt"/>
                  </a:rPr>
                  <a:t>encuentra</a:t>
                </a:r>
                <a:r>
                  <a:rPr lang="en-US" sz="2000" dirty="0">
                    <a:latin typeface="+mj-lt"/>
                  </a:rPr>
                  <a:t> a un factor </a:t>
                </a:r>
                <a:r>
                  <a:rPr lang="en-US" sz="2000" dirty="0" err="1">
                    <a:latin typeface="+mj-lt"/>
                  </a:rPr>
                  <a:t>conocido</a:t>
                </a:r>
                <a:r>
                  <a:rPr lang="en-US" sz="2000" dirty="0">
                    <a:latin typeface="+mj-lt"/>
                  </a:rPr>
                  <a:t> de </a:t>
                </a:r>
                <a:r>
                  <a:rPr lang="en-US" sz="2000" dirty="0" err="1">
                    <a:latin typeface="+mj-lt"/>
                  </a:rPr>
                  <a:t>óptimo</a:t>
                </a:r>
                <a:r>
                  <a:rPr lang="en-US" sz="2000" dirty="0">
                    <a:latin typeface="+mj-lt"/>
                  </a:rPr>
                  <a:t> global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9D276B-E279-4CF7-B290-7ED7BAA55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894" y="1937140"/>
                <a:ext cx="4400550" cy="4232275"/>
              </a:xfrm>
              <a:prstGeom prst="rect">
                <a:avLst/>
              </a:prstGeom>
              <a:blipFill>
                <a:blip r:embed="rId3"/>
                <a:stretch>
                  <a:fillRect l="-152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A80DB-B4F5-4B6F-B6BD-07A9A4999B8C}"/>
              </a:ext>
            </a:extLst>
          </p:cNvPr>
          <p:cNvGrpSpPr/>
          <p:nvPr/>
        </p:nvGrpSpPr>
        <p:grpSpPr>
          <a:xfrm>
            <a:off x="2613515" y="5166296"/>
            <a:ext cx="2213852" cy="1080065"/>
            <a:chOff x="2007948" y="5166296"/>
            <a:chExt cx="2213852" cy="1080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345197-28A2-463A-A1DC-F999423D8D59}"/>
                    </a:ext>
                  </a:extLst>
                </p:cNvPr>
                <p:cNvSpPr txBox="1"/>
                <p:nvPr/>
              </p:nvSpPr>
              <p:spPr>
                <a:xfrm>
                  <a:off x="2116364" y="5166296"/>
                  <a:ext cx="16823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=0⇔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345197-28A2-463A-A1DC-F999423D8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64" y="5166296"/>
                  <a:ext cx="168238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182" r="-327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5D93A3-5465-45C2-A7E1-ECBDA162D4C6}"/>
                    </a:ext>
                  </a:extLst>
                </p:cNvPr>
                <p:cNvSpPr/>
                <p:nvPr/>
              </p:nvSpPr>
              <p:spPr>
                <a:xfrm>
                  <a:off x="2007948" y="5552440"/>
                  <a:ext cx="19150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5D93A3-5465-45C2-A7E1-ECBDA162D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948" y="5552440"/>
                  <a:ext cx="1915075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D1D2627-5758-4088-AE1B-003464B83996}"/>
                    </a:ext>
                  </a:extLst>
                </p:cNvPr>
                <p:cNvSpPr txBox="1"/>
                <p:nvPr/>
              </p:nvSpPr>
              <p:spPr>
                <a:xfrm>
                  <a:off x="2078264" y="6030917"/>
                  <a:ext cx="21435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D1D2627-5758-4088-AE1B-003464B83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64" y="6030917"/>
                  <a:ext cx="2143536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420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2481D8-115C-4545-A282-86A5DD695A37}"/>
              </a:ext>
            </a:extLst>
          </p:cNvPr>
          <p:cNvGrpSpPr/>
          <p:nvPr/>
        </p:nvGrpSpPr>
        <p:grpSpPr>
          <a:xfrm>
            <a:off x="8550631" y="3429000"/>
            <a:ext cx="1915075" cy="666834"/>
            <a:chOff x="8188491" y="3509554"/>
            <a:chExt cx="1915075" cy="6668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9347A7-3190-4C72-840E-7A0B46B6F764}"/>
                    </a:ext>
                  </a:extLst>
                </p:cNvPr>
                <p:cNvSpPr txBox="1"/>
                <p:nvPr/>
              </p:nvSpPr>
              <p:spPr>
                <a:xfrm>
                  <a:off x="8312147" y="3509554"/>
                  <a:ext cx="16823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=0⇔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9347A7-3190-4C72-840E-7A0B46B6F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147" y="3509554"/>
                  <a:ext cx="1682384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174" r="-2899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2CA0143-6628-4FF6-8373-0BA7AFFCB716}"/>
                    </a:ext>
                  </a:extLst>
                </p:cNvPr>
                <p:cNvSpPr/>
                <p:nvPr/>
              </p:nvSpPr>
              <p:spPr>
                <a:xfrm>
                  <a:off x="8188491" y="3868611"/>
                  <a:ext cx="19150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14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2CA0143-6628-4FF6-8373-0BA7AFFCB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491" y="3868611"/>
                  <a:ext cx="191507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DF4CAA0-D268-401D-BD6D-8C581FA0ED10}"/>
              </a:ext>
            </a:extLst>
          </p:cNvPr>
          <p:cNvSpPr/>
          <p:nvPr/>
        </p:nvSpPr>
        <p:spPr>
          <a:xfrm>
            <a:off x="637398" y="2985564"/>
            <a:ext cx="467305" cy="4739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D0AAC1-0A82-4AC2-A6B4-A514EFD29605}"/>
              </a:ext>
            </a:extLst>
          </p:cNvPr>
          <p:cNvSpPr/>
          <p:nvPr/>
        </p:nvSpPr>
        <p:spPr>
          <a:xfrm>
            <a:off x="637398" y="4578694"/>
            <a:ext cx="467305" cy="47394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036789-07B2-425F-A719-6056E8FCD209}"/>
              </a:ext>
            </a:extLst>
          </p:cNvPr>
          <p:cNvSpPr/>
          <p:nvPr/>
        </p:nvSpPr>
        <p:spPr>
          <a:xfrm>
            <a:off x="6729104" y="4578694"/>
            <a:ext cx="467305" cy="47394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56639D-2499-4B3D-B184-B6A462E4F1D6}"/>
              </a:ext>
            </a:extLst>
          </p:cNvPr>
          <p:cNvSpPr/>
          <p:nvPr/>
        </p:nvSpPr>
        <p:spPr>
          <a:xfrm>
            <a:off x="6729104" y="2985564"/>
            <a:ext cx="467305" cy="4739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7B2B69-169E-45A0-9DD9-341F551845A6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OPTIMALIDAD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BFF95-98C2-4DB3-AA09-24452ED7E254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5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B75DF-0882-44B7-9F9E-364D9FFD8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937140"/>
                <a:ext cx="4593155" cy="423227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EXPANSION</a:t>
                </a: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 err="1">
                    <a:latin typeface="+mj-lt"/>
                  </a:rPr>
                  <a:t>Garantiza</a:t>
                </a:r>
                <a:r>
                  <a:rPr lang="en-US" sz="2000" dirty="0">
                    <a:latin typeface="+mj-lt"/>
                  </a:rPr>
                  <a:t> que el </a:t>
                </a:r>
                <a:r>
                  <a:rPr lang="en-US" sz="2000" dirty="0" err="1">
                    <a:latin typeface="+mj-lt"/>
                  </a:rPr>
                  <a:t>mínimo</a:t>
                </a:r>
                <a:r>
                  <a:rPr lang="en-US" sz="2000" dirty="0">
                    <a:latin typeface="+mj-lt"/>
                  </a:rPr>
                  <a:t> local se </a:t>
                </a:r>
                <a:r>
                  <a:rPr lang="en-US" sz="2000" dirty="0" err="1">
                    <a:latin typeface="+mj-lt"/>
                  </a:rPr>
                  <a:t>encuentra</a:t>
                </a:r>
                <a:r>
                  <a:rPr lang="en-US" sz="2000" dirty="0">
                    <a:latin typeface="+mj-lt"/>
                  </a:rPr>
                  <a:t> a un factor </a:t>
                </a:r>
                <a:r>
                  <a:rPr lang="en-US" sz="2000" dirty="0" err="1">
                    <a:latin typeface="+mj-lt"/>
                  </a:rPr>
                  <a:t>conocido</a:t>
                </a:r>
                <a:r>
                  <a:rPr lang="en-US" sz="2000" dirty="0">
                    <a:latin typeface="+mj-lt"/>
                  </a:rPr>
                  <a:t> de </a:t>
                </a:r>
                <a:r>
                  <a:rPr lang="en-US" sz="2000" dirty="0" err="1">
                    <a:latin typeface="+mj-lt"/>
                  </a:rPr>
                  <a:t>óptimo</a:t>
                </a:r>
                <a:r>
                  <a:rPr lang="en-US" sz="2000" dirty="0">
                    <a:latin typeface="+mj-lt"/>
                  </a:rPr>
                  <a:t> global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+mj-lt"/>
                  </a:rPr>
                  <a:t>Condición</a:t>
                </a:r>
                <a:r>
                  <a:rPr lang="en-US" sz="2000" dirty="0">
                    <a:latin typeface="+mj-lt"/>
                  </a:rPr>
                  <a:t>:          V </a:t>
                </a:r>
                <a:r>
                  <a:rPr lang="en-US" sz="2000" dirty="0" err="1">
                    <a:latin typeface="+mj-lt"/>
                  </a:rPr>
                  <a:t>métrica</a:t>
                </a:r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B75DF-0882-44B7-9F9E-364D9FFD8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937140"/>
                <a:ext cx="4593155" cy="4232275"/>
              </a:xfrm>
              <a:blipFill>
                <a:blip r:embed="rId2"/>
                <a:stretch>
                  <a:fillRect l="-1328" t="-432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A80DB-B4F5-4B6F-B6BD-07A9A4999B8C}"/>
              </a:ext>
            </a:extLst>
          </p:cNvPr>
          <p:cNvGrpSpPr/>
          <p:nvPr/>
        </p:nvGrpSpPr>
        <p:grpSpPr>
          <a:xfrm>
            <a:off x="2613515" y="5166296"/>
            <a:ext cx="2213852" cy="1080065"/>
            <a:chOff x="2007948" y="5166296"/>
            <a:chExt cx="2213852" cy="1080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345197-28A2-463A-A1DC-F999423D8D59}"/>
                    </a:ext>
                  </a:extLst>
                </p:cNvPr>
                <p:cNvSpPr txBox="1"/>
                <p:nvPr/>
              </p:nvSpPr>
              <p:spPr>
                <a:xfrm>
                  <a:off x="2116364" y="5166296"/>
                  <a:ext cx="168238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=0⇔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345197-28A2-463A-A1DC-F999423D8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64" y="5166296"/>
                  <a:ext cx="168238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182" r="-327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5D93A3-5465-45C2-A7E1-ECBDA162D4C6}"/>
                    </a:ext>
                  </a:extLst>
                </p:cNvPr>
                <p:cNvSpPr/>
                <p:nvPr/>
              </p:nvSpPr>
              <p:spPr>
                <a:xfrm>
                  <a:off x="2007948" y="5552440"/>
                  <a:ext cx="19150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5D93A3-5465-45C2-A7E1-ECBDA162D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948" y="5552440"/>
                  <a:ext cx="1915075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D1D2627-5758-4088-AE1B-003464B83996}"/>
                    </a:ext>
                  </a:extLst>
                </p:cNvPr>
                <p:cNvSpPr txBox="1"/>
                <p:nvPr/>
              </p:nvSpPr>
              <p:spPr>
                <a:xfrm>
                  <a:off x="2078264" y="6030917"/>
                  <a:ext cx="21435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D1D2627-5758-4088-AE1B-003464B83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64" y="6030917"/>
                  <a:ext cx="214353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420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DF4CAA0-D268-401D-BD6D-8C581FA0ED10}"/>
              </a:ext>
            </a:extLst>
          </p:cNvPr>
          <p:cNvSpPr/>
          <p:nvPr/>
        </p:nvSpPr>
        <p:spPr>
          <a:xfrm>
            <a:off x="637398" y="2985564"/>
            <a:ext cx="467305" cy="4739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D0AAC1-0A82-4AC2-A6B4-A514EFD29605}"/>
              </a:ext>
            </a:extLst>
          </p:cNvPr>
          <p:cNvSpPr/>
          <p:nvPr/>
        </p:nvSpPr>
        <p:spPr>
          <a:xfrm>
            <a:off x="637398" y="4578694"/>
            <a:ext cx="467305" cy="47394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7B2B69-169E-45A0-9DD9-341F551845A6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PROPIEDADES DE OPTIMALIDAD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BFF95-98C2-4DB3-AA09-24452ED7E254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50C83-7E4A-4621-B8EC-AE142CAF208E}"/>
                  </a:ext>
                </a:extLst>
              </p:cNvPr>
              <p:cNvSpPr/>
              <p:nvPr/>
            </p:nvSpPr>
            <p:spPr>
              <a:xfrm>
                <a:off x="6096000" y="2696610"/>
                <a:ext cx="6096000" cy="7208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50C83-7E4A-4621-B8EC-AE142CAF2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96610"/>
                <a:ext cx="6096000" cy="720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AFB152-AF4B-42D2-AA07-39284AFC3D86}"/>
                  </a:ext>
                </a:extLst>
              </p:cNvPr>
              <p:cNvSpPr/>
              <p:nvPr/>
            </p:nvSpPr>
            <p:spPr>
              <a:xfrm>
                <a:off x="7367839" y="3912555"/>
                <a:ext cx="3788986" cy="15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+mj-lt"/>
                  </a:rPr>
                  <a:t>Siendo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dirty="0" smtClean="0">
                            <a:latin typeface="+mj-lt"/>
                          </a:rPr>
                        </m:ctrlPr>
                      </m:accPr>
                      <m:e>
                        <m:r>
                          <a:rPr lang="en-US" i="1" dirty="0">
                            <a:latin typeface="+mj-lt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</a:rPr>
                  <a:t> un </a:t>
                </a:r>
                <a:r>
                  <a:rPr lang="en-US" dirty="0" err="1">
                    <a:latin typeface="+mj-lt"/>
                  </a:rPr>
                  <a:t>mínimo</a:t>
                </a:r>
                <a:r>
                  <a:rPr lang="en-US" dirty="0">
                    <a:latin typeface="+mj-lt"/>
                  </a:rPr>
                  <a:t> local y el </a:t>
                </a:r>
                <a:r>
                  <a:rPr lang="en-US" dirty="0" err="1">
                    <a:latin typeface="+mj-lt"/>
                  </a:rPr>
                  <a:t>óptimo</a:t>
                </a:r>
                <a:r>
                  <a:rPr lang="en-US" dirty="0">
                    <a:latin typeface="+mj-lt"/>
                  </a:rPr>
                  <a:t> global, </a:t>
                </a:r>
                <a:r>
                  <a:rPr lang="en-US" dirty="0" err="1">
                    <a:latin typeface="+mj-lt"/>
                  </a:rPr>
                  <a:t>entonces</a:t>
                </a:r>
                <a:r>
                  <a:rPr lang="en-US" dirty="0">
                    <a:latin typeface="+mj-lt"/>
                  </a:rPr>
                  <a:t> se </a:t>
                </a:r>
                <a:r>
                  <a:rPr lang="en-US" dirty="0" err="1">
                    <a:latin typeface="+mj-lt"/>
                  </a:rPr>
                  <a:t>demuestra</a:t>
                </a:r>
                <a:r>
                  <a:rPr lang="en-US" dirty="0">
                    <a:latin typeface="+mj-lt"/>
                  </a:rPr>
                  <a:t> que: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+mj-lt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+mj-lt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+mj-lt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+mj-lt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i="0" smtClean="0">
                          <a:latin typeface="+mj-lt"/>
                        </a:rPr>
                        <m:t>≤2⋅</m:t>
                      </m:r>
                      <m:r>
                        <a:rPr lang="en-US" i="1" smtClean="0">
                          <a:latin typeface="+mj-lt"/>
                        </a:rPr>
                        <m:t>𝑐</m:t>
                      </m:r>
                      <m:r>
                        <a:rPr lang="en-US" i="0" smtClean="0">
                          <a:latin typeface="+mj-lt"/>
                        </a:rPr>
                        <m:t>⋅</m:t>
                      </m:r>
                      <m:r>
                        <a:rPr lang="en-US" i="1" smtClean="0">
                          <a:latin typeface="+mj-lt"/>
                        </a:rPr>
                        <m:t>𝐸</m:t>
                      </m:r>
                      <m:d>
                        <m:dPr>
                          <m:ctrlPr>
                            <a:rPr lang="en-US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+mj-lt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AFB152-AF4B-42D2-AA07-39284AFC3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39" y="3912555"/>
                <a:ext cx="3788986" cy="1530740"/>
              </a:xfrm>
              <a:prstGeom prst="rect">
                <a:avLst/>
              </a:prstGeom>
              <a:blipFill>
                <a:blip r:embed="rId7"/>
                <a:stretch>
                  <a:fillRect l="-1449" t="-1992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729EE14D-3DC3-406C-A95B-A20A1AE727B8}"/>
              </a:ext>
            </a:extLst>
          </p:cNvPr>
          <p:cNvSpPr/>
          <p:nvPr/>
        </p:nvSpPr>
        <p:spPr>
          <a:xfrm>
            <a:off x="6776185" y="2011680"/>
            <a:ext cx="308009" cy="3927107"/>
          </a:xfrm>
          <a:prstGeom prst="leftBrace">
            <a:avLst>
              <a:gd name="adj1" fmla="val 8333"/>
              <a:gd name="adj2" fmla="val 31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0C738A-97AD-4F7C-8C3C-9B7BD491E633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E9FAF-6386-4AAC-959C-5B8E651DD95E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A06F528-BF39-4876-A079-2E14E58DAFD5}"/>
              </a:ext>
            </a:extLst>
          </p:cNvPr>
          <p:cNvSpPr txBox="1">
            <a:spLocks/>
          </p:cNvSpPr>
          <p:nvPr/>
        </p:nvSpPr>
        <p:spPr>
          <a:xfrm>
            <a:off x="666745" y="1325563"/>
            <a:ext cx="10515600" cy="527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STEREO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128BB6-0DE7-4613-A6AC-DEE48F108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19000" contrast="75000"/>
                    </a14:imgEffect>
                  </a14:imgLayer>
                </a14:imgProps>
              </a:ext>
            </a:extLst>
          </a:blip>
          <a:srcRect l="914" t="1341" r="2995" b="3043"/>
          <a:stretch/>
        </p:blipFill>
        <p:spPr>
          <a:xfrm>
            <a:off x="4325472" y="1557458"/>
            <a:ext cx="2359757" cy="2278868"/>
          </a:xfrm>
          <a:prstGeom prst="rect">
            <a:avLst/>
          </a:prstGeom>
          <a:ln w="47625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61236-A05E-43E1-93B5-77EDFDBF0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472" y="4068221"/>
            <a:ext cx="4389117" cy="2537192"/>
          </a:xfrm>
          <a:prstGeom prst="rect">
            <a:avLst/>
          </a:prstGeom>
          <a:ln w="539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6090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023A351-D454-4DB0-AB0E-A7315AD4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9474" t="2472" r="51800" b="53045"/>
          <a:stretch/>
        </p:blipFill>
        <p:spPr bwMode="auto">
          <a:xfrm>
            <a:off x="729425" y="2001472"/>
            <a:ext cx="2264569" cy="204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11DDC6-92FF-42B3-B444-C59A4817F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</a:blip>
          <a:srcRect l="57419" t="2518" r="3692" b="52998"/>
          <a:stretch/>
        </p:blipFill>
        <p:spPr bwMode="auto">
          <a:xfrm>
            <a:off x="3479810" y="2009520"/>
            <a:ext cx="2274092" cy="204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8BF258B-0C7F-4D49-9656-198A2FAF6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9327" t="52437" r="51786" b="3080"/>
          <a:stretch/>
        </p:blipFill>
        <p:spPr bwMode="auto">
          <a:xfrm>
            <a:off x="6241929" y="2027246"/>
            <a:ext cx="2274093" cy="204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2ED46B-81B0-4095-A5E2-03BD780BD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622" t="52322" r="3855" b="2698"/>
          <a:stretch/>
        </p:blipFill>
        <p:spPr bwMode="auto">
          <a:xfrm>
            <a:off x="9004048" y="2015815"/>
            <a:ext cx="2252664" cy="206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AF97AC-5815-425E-80B7-B65C0B376A97}"/>
              </a:ext>
            </a:extLst>
          </p:cNvPr>
          <p:cNvSpPr/>
          <p:nvPr/>
        </p:nvSpPr>
        <p:spPr>
          <a:xfrm>
            <a:off x="2771436" y="866186"/>
            <a:ext cx="9507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000" dirty="0" err="1">
                <a:latin typeface="+mj-lt"/>
              </a:rPr>
              <a:t>Descomposición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 err="1">
                <a:latin typeface="+mj-lt"/>
              </a:rPr>
              <a:t>en</a:t>
            </a:r>
            <a:r>
              <a:rPr lang="en-CA" sz="2000" dirty="0">
                <a:latin typeface="+mj-lt"/>
              </a:rPr>
              <a:t> una </a:t>
            </a:r>
            <a:r>
              <a:rPr lang="en-CA" sz="2000" dirty="0" err="1">
                <a:latin typeface="+mj-lt"/>
              </a:rPr>
              <a:t>serie</a:t>
            </a:r>
            <a:r>
              <a:rPr lang="en-CA" sz="2000" dirty="0">
                <a:latin typeface="+mj-lt"/>
              </a:rPr>
              <a:t> de </a:t>
            </a:r>
            <a:r>
              <a:rPr lang="en-CA" sz="2000" dirty="0" err="1">
                <a:latin typeface="+mj-lt"/>
              </a:rPr>
              <a:t>problemas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 err="1">
                <a:latin typeface="+mj-lt"/>
              </a:rPr>
              <a:t>binarios</a:t>
            </a:r>
            <a:endParaRPr lang="en-CA" sz="2000" dirty="0">
              <a:latin typeface="+mj-lt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1854CEA-041E-4DC7-884E-8AC3544BFC68}"/>
              </a:ext>
            </a:extLst>
          </p:cNvPr>
          <p:cNvGrpSpPr/>
          <p:nvPr/>
        </p:nvGrpSpPr>
        <p:grpSpPr>
          <a:xfrm>
            <a:off x="4401698" y="2906024"/>
            <a:ext cx="1352204" cy="1161954"/>
            <a:chOff x="6362700" y="2284772"/>
            <a:chExt cx="1352204" cy="116195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6A5BE6-2CA2-4F2A-918E-572B934C5842}"/>
                </a:ext>
              </a:extLst>
            </p:cNvPr>
            <p:cNvCxnSpPr/>
            <p:nvPr/>
          </p:nvCxnSpPr>
          <p:spPr>
            <a:xfrm>
              <a:off x="7045325" y="2304128"/>
              <a:ext cx="6604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DF9F6D-29E4-4097-8985-4F4538AAF629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00" y="3428999"/>
              <a:ext cx="134302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49BF21A-EC63-4817-90F0-163F99E45E76}"/>
                </a:ext>
              </a:extLst>
            </p:cNvPr>
            <p:cNvCxnSpPr>
              <a:cxnSpLocks/>
            </p:cNvCxnSpPr>
            <p:nvPr/>
          </p:nvCxnSpPr>
          <p:spPr>
            <a:xfrm>
              <a:off x="7714904" y="2284772"/>
              <a:ext cx="0" cy="115227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6294BE-345C-4EDE-9F93-D5609FCC8D4B}"/>
                </a:ext>
              </a:extLst>
            </p:cNvPr>
            <p:cNvCxnSpPr>
              <a:cxnSpLocks/>
            </p:cNvCxnSpPr>
            <p:nvPr/>
          </p:nvCxnSpPr>
          <p:spPr>
            <a:xfrm>
              <a:off x="6362700" y="3178175"/>
              <a:ext cx="0" cy="2685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B28C21F-6657-4286-85A5-48EA0EFC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2520950"/>
              <a:ext cx="0" cy="2431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B157AA8-72C3-44FB-8480-3B87931F45BA}"/>
                </a:ext>
              </a:extLst>
            </p:cNvPr>
            <p:cNvCxnSpPr>
              <a:cxnSpLocks/>
            </p:cNvCxnSpPr>
            <p:nvPr/>
          </p:nvCxnSpPr>
          <p:spPr>
            <a:xfrm>
              <a:off x="6580291" y="2981325"/>
              <a:ext cx="0" cy="2222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C85DC9-D5B0-4EB5-908A-A7DE138505DB}"/>
                </a:ext>
              </a:extLst>
            </p:cNvPr>
            <p:cNvCxnSpPr>
              <a:cxnSpLocks/>
            </p:cNvCxnSpPr>
            <p:nvPr/>
          </p:nvCxnSpPr>
          <p:spPr>
            <a:xfrm>
              <a:off x="7034212" y="2284772"/>
              <a:ext cx="0" cy="2361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3E18E27-DC85-4F36-B611-EE58B290A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9901" y="2520950"/>
              <a:ext cx="214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8C28952-5C14-434F-BDA9-95046A4E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9900" y="2754576"/>
              <a:ext cx="214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1C2F51F-14FE-4DC9-B3E5-664A2D893B2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211" y="2738174"/>
              <a:ext cx="0" cy="24315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04A1BB8-0C55-4799-A904-3D650B2D3DD1}"/>
                </a:ext>
              </a:extLst>
            </p:cNvPr>
            <p:cNvCxnSpPr>
              <a:cxnSpLocks/>
            </p:cNvCxnSpPr>
            <p:nvPr/>
          </p:nvCxnSpPr>
          <p:spPr>
            <a:xfrm>
              <a:off x="6568333" y="2986753"/>
              <a:ext cx="47699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CC07920-095E-4E2F-96BE-37F5BF6C4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2701" y="3203575"/>
              <a:ext cx="21515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A6E15E4-2496-47B1-8D96-931F4479B75E}"/>
                  </a:ext>
                </a:extLst>
              </p14:cNvPr>
              <p14:cNvContentPartPr/>
              <p14:nvPr/>
            </p14:nvContentPartPr>
            <p14:xfrm>
              <a:off x="5232288" y="3349901"/>
              <a:ext cx="294840" cy="240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A6E15E4-2496-47B1-8D96-931F4479B7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6648" y="3313901"/>
                <a:ext cx="36648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C6D9F8A-45EB-4C01-B53A-E0814AD2823C}"/>
              </a:ext>
            </a:extLst>
          </p:cNvPr>
          <p:cNvSpPr/>
          <p:nvPr/>
        </p:nvSpPr>
        <p:spPr>
          <a:xfrm>
            <a:off x="1921821" y="4176841"/>
            <a:ext cx="2587456" cy="876405"/>
          </a:xfrm>
          <a:custGeom>
            <a:avLst/>
            <a:gdLst>
              <a:gd name="connsiteX0" fmla="*/ 7258 w 2910478"/>
              <a:gd name="connsiteY0" fmla="*/ 0 h 958334"/>
              <a:gd name="connsiteX1" fmla="*/ 380638 w 2910478"/>
              <a:gd name="connsiteY1" fmla="*/ 807720 h 958334"/>
              <a:gd name="connsiteX2" fmla="*/ 2460898 w 2910478"/>
              <a:gd name="connsiteY2" fmla="*/ 891540 h 958334"/>
              <a:gd name="connsiteX3" fmla="*/ 2910478 w 2910478"/>
              <a:gd name="connsiteY3" fmla="*/ 68580 h 958334"/>
              <a:gd name="connsiteX0" fmla="*/ 7258 w 2910478"/>
              <a:gd name="connsiteY0" fmla="*/ 0 h 935017"/>
              <a:gd name="connsiteX1" fmla="*/ 380638 w 2910478"/>
              <a:gd name="connsiteY1" fmla="*/ 807720 h 935017"/>
              <a:gd name="connsiteX2" fmla="*/ 2460898 w 2910478"/>
              <a:gd name="connsiteY2" fmla="*/ 858086 h 935017"/>
              <a:gd name="connsiteX3" fmla="*/ 2910478 w 2910478"/>
              <a:gd name="connsiteY3" fmla="*/ 68580 h 935017"/>
              <a:gd name="connsiteX0" fmla="*/ 7258 w 2910479"/>
              <a:gd name="connsiteY0" fmla="*/ 0 h 876412"/>
              <a:gd name="connsiteX1" fmla="*/ 380639 w 2910479"/>
              <a:gd name="connsiteY1" fmla="*/ 751964 h 876412"/>
              <a:gd name="connsiteX2" fmla="*/ 2460899 w 2910479"/>
              <a:gd name="connsiteY2" fmla="*/ 802330 h 876412"/>
              <a:gd name="connsiteX3" fmla="*/ 2910479 w 2910479"/>
              <a:gd name="connsiteY3" fmla="*/ 12824 h 8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479" h="876412">
                <a:moveTo>
                  <a:pt x="7258" y="0"/>
                </a:moveTo>
                <a:cubicBezTo>
                  <a:pt x="-10522" y="329565"/>
                  <a:pt x="-28301" y="618242"/>
                  <a:pt x="380639" y="751964"/>
                </a:cubicBezTo>
                <a:cubicBezTo>
                  <a:pt x="789579" y="885686"/>
                  <a:pt x="2039259" y="925520"/>
                  <a:pt x="2460899" y="802330"/>
                </a:cubicBezTo>
                <a:cubicBezTo>
                  <a:pt x="2882539" y="679140"/>
                  <a:pt x="2896509" y="362709"/>
                  <a:pt x="2910479" y="12824"/>
                </a:cubicBezTo>
              </a:path>
            </a:pathLst>
          </a:custGeom>
          <a:noFill/>
          <a:ln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CA42EAB-EAA4-40FE-9BA0-A07C9C2BE099}"/>
              </a:ext>
            </a:extLst>
          </p:cNvPr>
          <p:cNvGrpSpPr/>
          <p:nvPr/>
        </p:nvGrpSpPr>
        <p:grpSpPr>
          <a:xfrm>
            <a:off x="6241929" y="2009520"/>
            <a:ext cx="1149961" cy="925386"/>
            <a:chOff x="6241929" y="2009520"/>
            <a:chExt cx="1149961" cy="925386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F9EF227-61E1-4DA3-931F-CD61570B74F9}"/>
                </a:ext>
              </a:extLst>
            </p:cNvPr>
            <p:cNvGrpSpPr/>
            <p:nvPr/>
          </p:nvGrpSpPr>
          <p:grpSpPr>
            <a:xfrm>
              <a:off x="6241929" y="2009520"/>
              <a:ext cx="1149961" cy="925386"/>
              <a:chOff x="6096178" y="2530866"/>
              <a:chExt cx="1149961" cy="925386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A0532B9-61D0-4D68-B95A-E7EDBC68F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228" y="2530866"/>
                <a:ext cx="0" cy="67746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968EFE2-86EF-4CED-ABE7-EC55A26D9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596" y="3187701"/>
                <a:ext cx="0" cy="26855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C1C6B3E-FCAC-4257-8407-3AF5500F2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9484" y="2997204"/>
                <a:ext cx="0" cy="24315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9AB36D0-EB50-4527-B0BA-7DC37320E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396" y="2774551"/>
                <a:ext cx="0" cy="22225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C8D7FB1-7D34-4E0E-B611-E7BFEEE28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6914" y="3217860"/>
                <a:ext cx="0" cy="23617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85AC170-3644-4720-A2BA-6295E3F17B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0855" y="3006604"/>
                <a:ext cx="255284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0269AA0-1CFB-426E-91CF-04A2AF4B2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6915" y="2773628"/>
                <a:ext cx="25204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6DBA127-E64A-4B5B-BA3E-2C000F8E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2540" y="2773628"/>
                <a:ext cx="0" cy="233624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42A20C-EC41-4327-AB97-3C281AD6D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178" y="2548592"/>
                <a:ext cx="476992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9F9EB07-F31C-4F02-B354-B26DA21B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178" y="3208334"/>
                <a:ext cx="21515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D3A4D51-12B1-4F38-A250-9281B245D024}"/>
                </a:ext>
              </a:extLst>
            </p:cNvPr>
            <p:cNvCxnSpPr>
              <a:cxnSpLocks/>
            </p:cNvCxnSpPr>
            <p:nvPr/>
          </p:nvCxnSpPr>
          <p:spPr>
            <a:xfrm>
              <a:off x="6457086" y="2915702"/>
              <a:ext cx="47699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2FBC8E1-20E2-4863-8483-5A99AB2B8270}"/>
                </a:ext>
              </a:extLst>
            </p:cNvPr>
            <p:cNvCxnSpPr>
              <a:cxnSpLocks/>
            </p:cNvCxnSpPr>
            <p:nvPr/>
          </p:nvCxnSpPr>
          <p:spPr>
            <a:xfrm>
              <a:off x="6907755" y="2709483"/>
              <a:ext cx="47699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5CFDE49-84E4-410A-963E-EFB1DCA0498F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63" y="2027246"/>
              <a:ext cx="0" cy="45801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BC824D4-12F6-49DC-BEF6-15F8CA38F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8783" y="2475455"/>
              <a:ext cx="27923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9480A23-CF17-4BDA-8938-7D6263071FFB}"/>
              </a:ext>
            </a:extLst>
          </p:cNvPr>
          <p:cNvGrpSpPr/>
          <p:nvPr/>
        </p:nvGrpSpPr>
        <p:grpSpPr>
          <a:xfrm>
            <a:off x="726994" y="2906024"/>
            <a:ext cx="1142360" cy="1152276"/>
            <a:chOff x="726994" y="2906024"/>
            <a:chExt cx="1142360" cy="11522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85E3D8-D989-4C21-84AB-EF3AEB3103A0}"/>
                    </a:ext>
                  </a:extLst>
                </p14:cNvPr>
                <p14:cNvContentPartPr/>
                <p14:nvPr/>
              </p14:nvContentPartPr>
              <p14:xfrm>
                <a:off x="1160088" y="3293456"/>
                <a:ext cx="29484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85E3D8-D989-4C21-84AB-EF3AEB3103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4448" y="3257456"/>
                  <a:ext cx="366480" cy="31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8A23055-2683-4A7E-8007-01A1EDCD0470}"/>
                </a:ext>
              </a:extLst>
            </p:cNvPr>
            <p:cNvGrpSpPr/>
            <p:nvPr/>
          </p:nvGrpSpPr>
          <p:grpSpPr>
            <a:xfrm rot="16200000">
              <a:off x="722036" y="2910982"/>
              <a:ext cx="1152276" cy="1142360"/>
              <a:chOff x="6241929" y="2009520"/>
              <a:chExt cx="1152276" cy="1142360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1EF8A2FA-275A-45BE-9BEA-5D40042376A4}"/>
                  </a:ext>
                </a:extLst>
              </p:cNvPr>
              <p:cNvGrpSpPr/>
              <p:nvPr/>
            </p:nvGrpSpPr>
            <p:grpSpPr>
              <a:xfrm>
                <a:off x="6241929" y="2009520"/>
                <a:ext cx="1152276" cy="1142360"/>
                <a:chOff x="6096178" y="2530866"/>
                <a:chExt cx="1152276" cy="1142360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D4FA90-E85F-48D8-85C5-C015B1581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228" y="2530866"/>
                  <a:ext cx="0" cy="67746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5C53895-F602-4892-A38C-42D36D70D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4596" y="3187701"/>
                  <a:ext cx="0" cy="268551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86585D30-51A7-4EF0-AF07-2604B0571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18963" y="3107339"/>
                  <a:ext cx="220656" cy="386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65ED6819-F2B2-4B5E-9D98-1B14E61F2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77429" y="2763834"/>
                  <a:ext cx="465935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1E538EF9-AA2E-4EE4-8EF0-C8E583232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2034" y="3437048"/>
                  <a:ext cx="0" cy="23617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03E94FF7-0523-419E-BCEF-8AF67618D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93170" y="2987568"/>
                  <a:ext cx="255284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A933111-9A92-4A57-8DFD-480E868F0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4756" y="2764492"/>
                  <a:ext cx="25204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1AF1198-211B-4412-A42F-26A457A0F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5063" y="2530867"/>
                  <a:ext cx="0" cy="23362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8BFA1D2-3658-4D12-AD5E-ADBB5FF7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215621" y="2429150"/>
                  <a:ext cx="0" cy="23888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BF38E72A-BE0E-4693-BC9E-ACABF7B5A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178" y="3208334"/>
                  <a:ext cx="215157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F86D33B-B283-4AB2-B363-912A3A37E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596211" y="2789024"/>
                <a:ext cx="2" cy="255461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373117B-54D2-453A-9BC4-72ED38C455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263847" y="2564196"/>
                <a:ext cx="0" cy="24136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EDB1508-CD8C-4B4C-9FCB-C6DBC2B758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84983" y="2140226"/>
                <a:ext cx="225959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5EAF41E-D661-4AC0-8902-72F29390AC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923242" y="1782353"/>
                <a:ext cx="0" cy="48978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5F3FC62-1985-486B-9CA6-F220D4654CC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11734" y="3370913"/>
              <a:ext cx="476992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6FF764C-F854-4AA1-8BD3-B08662E61B50}"/>
                </a:ext>
              </a:extLst>
            </p:cNvPr>
            <p:cNvCxnSpPr>
              <a:cxnSpLocks/>
            </p:cNvCxnSpPr>
            <p:nvPr/>
          </p:nvCxnSpPr>
          <p:spPr>
            <a:xfrm>
              <a:off x="1384295" y="3147795"/>
              <a:ext cx="46593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6146AAA5-10AB-4E75-BB1B-CCCF4C45AAA6}"/>
              </a:ext>
            </a:extLst>
          </p:cNvPr>
          <p:cNvSpPr/>
          <p:nvPr/>
        </p:nvSpPr>
        <p:spPr>
          <a:xfrm>
            <a:off x="4676792" y="4188182"/>
            <a:ext cx="2587456" cy="876412"/>
          </a:xfrm>
          <a:custGeom>
            <a:avLst/>
            <a:gdLst>
              <a:gd name="connsiteX0" fmla="*/ 7258 w 2910478"/>
              <a:gd name="connsiteY0" fmla="*/ 0 h 958334"/>
              <a:gd name="connsiteX1" fmla="*/ 380638 w 2910478"/>
              <a:gd name="connsiteY1" fmla="*/ 807720 h 958334"/>
              <a:gd name="connsiteX2" fmla="*/ 2460898 w 2910478"/>
              <a:gd name="connsiteY2" fmla="*/ 891540 h 958334"/>
              <a:gd name="connsiteX3" fmla="*/ 2910478 w 2910478"/>
              <a:gd name="connsiteY3" fmla="*/ 68580 h 958334"/>
              <a:gd name="connsiteX0" fmla="*/ 7258 w 2910478"/>
              <a:gd name="connsiteY0" fmla="*/ 0 h 935017"/>
              <a:gd name="connsiteX1" fmla="*/ 380638 w 2910478"/>
              <a:gd name="connsiteY1" fmla="*/ 807720 h 935017"/>
              <a:gd name="connsiteX2" fmla="*/ 2460898 w 2910478"/>
              <a:gd name="connsiteY2" fmla="*/ 858086 h 935017"/>
              <a:gd name="connsiteX3" fmla="*/ 2910478 w 2910478"/>
              <a:gd name="connsiteY3" fmla="*/ 68580 h 935017"/>
              <a:gd name="connsiteX0" fmla="*/ 7258 w 2910479"/>
              <a:gd name="connsiteY0" fmla="*/ 0 h 876412"/>
              <a:gd name="connsiteX1" fmla="*/ 380639 w 2910479"/>
              <a:gd name="connsiteY1" fmla="*/ 751964 h 876412"/>
              <a:gd name="connsiteX2" fmla="*/ 2460899 w 2910479"/>
              <a:gd name="connsiteY2" fmla="*/ 802330 h 876412"/>
              <a:gd name="connsiteX3" fmla="*/ 2910479 w 2910479"/>
              <a:gd name="connsiteY3" fmla="*/ 12824 h 8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479" h="876412">
                <a:moveTo>
                  <a:pt x="7258" y="0"/>
                </a:moveTo>
                <a:cubicBezTo>
                  <a:pt x="-10522" y="329565"/>
                  <a:pt x="-28301" y="618242"/>
                  <a:pt x="380639" y="751964"/>
                </a:cubicBezTo>
                <a:cubicBezTo>
                  <a:pt x="789579" y="885686"/>
                  <a:pt x="2039259" y="925520"/>
                  <a:pt x="2460899" y="802330"/>
                </a:cubicBezTo>
                <a:cubicBezTo>
                  <a:pt x="2882539" y="679140"/>
                  <a:pt x="2896509" y="362709"/>
                  <a:pt x="2910479" y="12824"/>
                </a:cubicBezTo>
              </a:path>
            </a:pathLst>
          </a:custGeom>
          <a:noFill/>
          <a:ln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F0585483-8CFF-4B0C-AE78-44E2A78CF5D5}"/>
              </a:ext>
            </a:extLst>
          </p:cNvPr>
          <p:cNvSpPr/>
          <p:nvPr/>
        </p:nvSpPr>
        <p:spPr>
          <a:xfrm>
            <a:off x="7525093" y="4188182"/>
            <a:ext cx="2587456" cy="876412"/>
          </a:xfrm>
          <a:custGeom>
            <a:avLst/>
            <a:gdLst>
              <a:gd name="connsiteX0" fmla="*/ 7258 w 2910478"/>
              <a:gd name="connsiteY0" fmla="*/ 0 h 958334"/>
              <a:gd name="connsiteX1" fmla="*/ 380638 w 2910478"/>
              <a:gd name="connsiteY1" fmla="*/ 807720 h 958334"/>
              <a:gd name="connsiteX2" fmla="*/ 2460898 w 2910478"/>
              <a:gd name="connsiteY2" fmla="*/ 891540 h 958334"/>
              <a:gd name="connsiteX3" fmla="*/ 2910478 w 2910478"/>
              <a:gd name="connsiteY3" fmla="*/ 68580 h 958334"/>
              <a:gd name="connsiteX0" fmla="*/ 7258 w 2910478"/>
              <a:gd name="connsiteY0" fmla="*/ 0 h 935017"/>
              <a:gd name="connsiteX1" fmla="*/ 380638 w 2910478"/>
              <a:gd name="connsiteY1" fmla="*/ 807720 h 935017"/>
              <a:gd name="connsiteX2" fmla="*/ 2460898 w 2910478"/>
              <a:gd name="connsiteY2" fmla="*/ 858086 h 935017"/>
              <a:gd name="connsiteX3" fmla="*/ 2910478 w 2910478"/>
              <a:gd name="connsiteY3" fmla="*/ 68580 h 935017"/>
              <a:gd name="connsiteX0" fmla="*/ 7258 w 2910479"/>
              <a:gd name="connsiteY0" fmla="*/ 0 h 876412"/>
              <a:gd name="connsiteX1" fmla="*/ 380639 w 2910479"/>
              <a:gd name="connsiteY1" fmla="*/ 751964 h 876412"/>
              <a:gd name="connsiteX2" fmla="*/ 2460899 w 2910479"/>
              <a:gd name="connsiteY2" fmla="*/ 802330 h 876412"/>
              <a:gd name="connsiteX3" fmla="*/ 2910479 w 2910479"/>
              <a:gd name="connsiteY3" fmla="*/ 12824 h 8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479" h="876412">
                <a:moveTo>
                  <a:pt x="7258" y="0"/>
                </a:moveTo>
                <a:cubicBezTo>
                  <a:pt x="-10522" y="329565"/>
                  <a:pt x="-28301" y="618242"/>
                  <a:pt x="380639" y="751964"/>
                </a:cubicBezTo>
                <a:cubicBezTo>
                  <a:pt x="789579" y="885686"/>
                  <a:pt x="2039259" y="925520"/>
                  <a:pt x="2460899" y="802330"/>
                </a:cubicBezTo>
                <a:cubicBezTo>
                  <a:pt x="2882539" y="679140"/>
                  <a:pt x="2896509" y="362709"/>
                  <a:pt x="2910479" y="12824"/>
                </a:cubicBezTo>
              </a:path>
            </a:pathLst>
          </a:custGeom>
          <a:noFill/>
          <a:ln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DE521C7-5A8D-428E-9AB0-C568FC8EDDBF}"/>
                  </a:ext>
                </a:extLst>
              </p14:cNvPr>
              <p14:cNvContentPartPr/>
              <p14:nvPr/>
            </p14:nvContentPartPr>
            <p14:xfrm>
              <a:off x="6555454" y="2555378"/>
              <a:ext cx="294840" cy="240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DE521C7-5A8D-428E-9AB0-C568FC8EDD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9814" y="2519378"/>
                <a:ext cx="366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93BCF31-585D-47C5-8CF4-F941871DA3EA}"/>
                  </a:ext>
                </a:extLst>
              </p:cNvPr>
              <p:cNvSpPr txBox="1"/>
              <p:nvPr/>
            </p:nvSpPr>
            <p:spPr>
              <a:xfrm>
                <a:off x="2449575" y="5179835"/>
                <a:ext cx="13148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Iteración</a:t>
                </a:r>
                <a:r>
                  <a:rPr lang="en-US" dirty="0"/>
                  <a:t> 1:</a:t>
                </a:r>
              </a:p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naranja</a:t>
                </a:r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93BCF31-585D-47C5-8CF4-F941871D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575" y="5179835"/>
                <a:ext cx="1314847" cy="646331"/>
              </a:xfrm>
              <a:prstGeom prst="rect">
                <a:avLst/>
              </a:prstGeom>
              <a:blipFill>
                <a:blip r:embed="rId9"/>
                <a:stretch>
                  <a:fillRect l="-3704" t="-5660" r="-324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09670A6C-8A3C-4809-BAA7-038E559543C6}"/>
                  </a:ext>
                </a:extLst>
              </p:cNvPr>
              <p:cNvSpPr txBox="1"/>
              <p:nvPr/>
            </p:nvSpPr>
            <p:spPr>
              <a:xfrm>
                <a:off x="5374519" y="5171074"/>
                <a:ext cx="13756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Iteración</a:t>
                </a:r>
                <a:r>
                  <a:rPr lang="en-US" dirty="0"/>
                  <a:t> 2:</a:t>
                </a:r>
              </a:p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amarillo</a:t>
                </a:r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09670A6C-8A3C-4809-BAA7-038E55954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19" y="5171074"/>
                <a:ext cx="1375698" cy="646331"/>
              </a:xfrm>
              <a:prstGeom prst="rect">
                <a:avLst/>
              </a:prstGeom>
              <a:blipFill>
                <a:blip r:embed="rId10"/>
                <a:stretch>
                  <a:fillRect l="-4000" t="-4717" r="-3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31D2C02E-1A61-4EC8-B15D-794E1B51E881}"/>
                  </a:ext>
                </a:extLst>
              </p:cNvPr>
              <p:cNvSpPr txBox="1"/>
              <p:nvPr/>
            </p:nvSpPr>
            <p:spPr>
              <a:xfrm>
                <a:off x="8316302" y="5173368"/>
                <a:ext cx="1245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Iteración</a:t>
                </a:r>
                <a:r>
                  <a:rPr lang="en-US" dirty="0"/>
                  <a:t> 3:</a:t>
                </a:r>
              </a:p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rojo</a:t>
                </a:r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31D2C02E-1A61-4EC8-B15D-794E1B51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302" y="5173368"/>
                <a:ext cx="1245021" cy="646331"/>
              </a:xfrm>
              <a:prstGeom prst="rect">
                <a:avLst/>
              </a:prstGeom>
              <a:blipFill>
                <a:blip r:embed="rId11"/>
                <a:stretch>
                  <a:fillRect l="-3431" t="-5660" r="-392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TextBox 222">
            <a:extLst>
              <a:ext uri="{FF2B5EF4-FFF2-40B4-BE49-F238E27FC236}">
                <a16:creationId xmlns:a16="http://schemas.microsoft.com/office/drawing/2014/main" id="{544FB81F-4BD0-4A6B-A3BA-216242740738}"/>
              </a:ext>
            </a:extLst>
          </p:cNvPr>
          <p:cNvSpPr txBox="1"/>
          <p:nvPr/>
        </p:nvSpPr>
        <p:spPr>
          <a:xfrm>
            <a:off x="2133639" y="6268692"/>
            <a:ext cx="7996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Fuente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Computer vision: models, learning and inference.  ©2011 Simon J.D. Prince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6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0C738A-97AD-4F7C-8C3C-9B7BD491E633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E9FAF-6386-4AAC-959C-5B8E651DD95E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A06F528-BF39-4876-A079-2E14E58DAFD5}"/>
              </a:ext>
            </a:extLst>
          </p:cNvPr>
          <p:cNvSpPr txBox="1">
            <a:spLocks/>
          </p:cNvSpPr>
          <p:nvPr/>
        </p:nvSpPr>
        <p:spPr>
          <a:xfrm>
            <a:off x="666745" y="1325563"/>
            <a:ext cx="10515600" cy="527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  <a:p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63679-748C-4C22-9E14-A9B2F06EB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contrast="48000"/>
          </a:blip>
          <a:srcRect l="2056" t="1384" r="70861" b="17651"/>
          <a:stretch/>
        </p:blipFill>
        <p:spPr>
          <a:xfrm>
            <a:off x="4375633" y="1641623"/>
            <a:ext cx="2895117" cy="2803377"/>
          </a:xfrm>
          <a:prstGeom prst="rect">
            <a:avLst/>
          </a:prstGeom>
          <a:ln w="603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1301505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98E0D1-FD78-45B3-B3A3-DD035C738092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A29B8B-B952-4ED5-B358-5FD022C57E3A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75D57C9-9E41-42C5-B319-F2C02D9AB058}"/>
              </a:ext>
            </a:extLst>
          </p:cNvPr>
          <p:cNvSpPr txBox="1">
            <a:spLocks/>
          </p:cNvSpPr>
          <p:nvPr/>
        </p:nvSpPr>
        <p:spPr>
          <a:xfrm>
            <a:off x="666745" y="1325563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270B02-FE20-4338-94C8-E73912D31EBD}"/>
                  </a:ext>
                </a:extLst>
              </p:cNvPr>
              <p:cNvSpPr txBox="1"/>
              <p:nvPr/>
            </p:nvSpPr>
            <p:spPr>
              <a:xfrm>
                <a:off x="1439855" y="4951819"/>
                <a:ext cx="3617080" cy="43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𝑐𝑜𝑛𝑠𝑡𝑎𝑛𝑡𝑒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270B02-FE20-4338-94C8-E73912D3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4951819"/>
                <a:ext cx="3617080" cy="431657"/>
              </a:xfrm>
              <a:prstGeom prst="rect">
                <a:avLst/>
              </a:prstGeom>
              <a:blipFill>
                <a:blip r:embed="rId3"/>
                <a:stretch>
                  <a:fillRect l="-1010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92E759-38C4-4C6D-A013-10E7DBDAB7C5}"/>
                  </a:ext>
                </a:extLst>
              </p:cNvPr>
              <p:cNvSpPr txBox="1"/>
              <p:nvPr/>
            </p:nvSpPr>
            <p:spPr>
              <a:xfrm>
                <a:off x="4290734" y="2763642"/>
                <a:ext cx="3057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𝑠𝑚𝑜𝑜𝑡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92E759-38C4-4C6D-A013-10E7DBDA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34" y="2763642"/>
                <a:ext cx="3057760" cy="276999"/>
              </a:xfrm>
              <a:prstGeom prst="rect">
                <a:avLst/>
              </a:prstGeom>
              <a:blipFill>
                <a:blip r:embed="rId4"/>
                <a:stretch>
                  <a:fillRect l="-139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7286C-4798-4241-BDC5-E62EE1AB13D8}"/>
                  </a:ext>
                </a:extLst>
              </p:cNvPr>
              <p:cNvSpPr txBox="1"/>
              <p:nvPr/>
            </p:nvSpPr>
            <p:spPr>
              <a:xfrm>
                <a:off x="3944477" y="3339619"/>
                <a:ext cx="4004750" cy="704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𝑓𝑞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7286C-4798-4241-BDC5-E62EE1AB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7" y="3339619"/>
                <a:ext cx="4004750" cy="704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765639A-8815-4345-89EC-52DFAEA9F307}"/>
              </a:ext>
            </a:extLst>
          </p:cNvPr>
          <p:cNvSpPr txBox="1"/>
          <p:nvPr/>
        </p:nvSpPr>
        <p:spPr>
          <a:xfrm>
            <a:off x="5659563" y="4644812"/>
            <a:ext cx="457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Se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trata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encontrar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una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etiqueta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de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intensidad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cercana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a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observada</a:t>
            </a:r>
            <a:endParaRPr lang="en-US" dirty="0">
              <a:solidFill>
                <a:srgbClr val="0070C0"/>
              </a:solidFill>
              <a:latin typeface="Ink Free" panose="03080402000500000000" pitchFamily="66" charset="0"/>
            </a:endParaRPr>
          </a:p>
          <a:p>
            <a:endParaRPr lang="en-US" dirty="0">
              <a:solidFill>
                <a:srgbClr val="0070C0"/>
              </a:solidFill>
              <a:latin typeface="Ink Free" panose="03080402000500000000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constante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se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utiliza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para que sea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más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robusto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frente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a </a:t>
            </a:r>
            <a:r>
              <a:rPr lang="en-US" i="1" dirty="0">
                <a:solidFill>
                  <a:srgbClr val="0070C0"/>
                </a:solidFill>
                <a:latin typeface="Ink Free" panose="03080402000500000000" pitchFamily="66" charset="0"/>
              </a:rPr>
              <a:t>outliers. 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De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manera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que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suaviza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las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intensidades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.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50D5DE3-4950-4127-88E3-F4991B0D159D}"/>
              </a:ext>
            </a:extLst>
          </p:cNvPr>
          <p:cNvSpPr/>
          <p:nvPr/>
        </p:nvSpPr>
        <p:spPr>
          <a:xfrm>
            <a:off x="5314950" y="4629150"/>
            <a:ext cx="238125" cy="1615331"/>
          </a:xfrm>
          <a:prstGeom prst="leftBrace">
            <a:avLst>
              <a:gd name="adj1" fmla="val 8333"/>
              <a:gd name="adj2" fmla="val 3407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B4805B-D82F-4CA2-ACCE-3D353835E962}"/>
                  </a:ext>
                </a:extLst>
              </p14:cNvPr>
              <p14:cNvContentPartPr/>
              <p14:nvPr/>
            </p14:nvContentPartPr>
            <p14:xfrm>
              <a:off x="7114770" y="3270330"/>
              <a:ext cx="819360" cy="68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B4805B-D82F-4CA2-ACCE-3D353835E9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7130" y="3252330"/>
                <a:ext cx="855000" cy="71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5DCC6-930B-4A7A-9281-931A25855AA9}"/>
              </a:ext>
            </a:extLst>
          </p:cNvPr>
          <p:cNvSpPr/>
          <p:nvPr/>
        </p:nvSpPr>
        <p:spPr>
          <a:xfrm>
            <a:off x="3093980" y="3977640"/>
            <a:ext cx="4472680" cy="783590"/>
          </a:xfrm>
          <a:custGeom>
            <a:avLst/>
            <a:gdLst>
              <a:gd name="connsiteX0" fmla="*/ 4462757 w 4462757"/>
              <a:gd name="connsiteY0" fmla="*/ 0 h 720090"/>
              <a:gd name="connsiteX1" fmla="*/ 3685517 w 4462757"/>
              <a:gd name="connsiteY1" fmla="*/ 434340 h 720090"/>
              <a:gd name="connsiteX2" fmla="*/ 519407 w 4462757"/>
              <a:gd name="connsiteY2" fmla="*/ 411480 h 720090"/>
              <a:gd name="connsiteX3" fmla="*/ 39347 w 4462757"/>
              <a:gd name="connsiteY3" fmla="*/ 720090 h 720090"/>
              <a:gd name="connsiteX0" fmla="*/ 4499546 w 4499546"/>
              <a:gd name="connsiteY0" fmla="*/ 0 h 783590"/>
              <a:gd name="connsiteX1" fmla="*/ 3722306 w 4499546"/>
              <a:gd name="connsiteY1" fmla="*/ 434340 h 783590"/>
              <a:gd name="connsiteX2" fmla="*/ 556196 w 4499546"/>
              <a:gd name="connsiteY2" fmla="*/ 411480 h 783590"/>
              <a:gd name="connsiteX3" fmla="*/ 31686 w 4499546"/>
              <a:gd name="connsiteY3" fmla="*/ 783590 h 783590"/>
              <a:gd name="connsiteX0" fmla="*/ 4472680 w 4472680"/>
              <a:gd name="connsiteY0" fmla="*/ 0 h 783590"/>
              <a:gd name="connsiteX1" fmla="*/ 3695440 w 4472680"/>
              <a:gd name="connsiteY1" fmla="*/ 434340 h 783590"/>
              <a:gd name="connsiteX2" fmla="*/ 529330 w 4472680"/>
              <a:gd name="connsiteY2" fmla="*/ 411480 h 783590"/>
              <a:gd name="connsiteX3" fmla="*/ 4820 w 4472680"/>
              <a:gd name="connsiteY3" fmla="*/ 783590 h 7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680" h="783590">
                <a:moveTo>
                  <a:pt x="4472680" y="0"/>
                </a:moveTo>
                <a:cubicBezTo>
                  <a:pt x="4412672" y="182880"/>
                  <a:pt x="4352665" y="365760"/>
                  <a:pt x="3695440" y="434340"/>
                </a:cubicBezTo>
                <a:cubicBezTo>
                  <a:pt x="3038215" y="502920"/>
                  <a:pt x="1144433" y="353272"/>
                  <a:pt x="529330" y="411480"/>
                </a:cubicBezTo>
                <a:cubicBezTo>
                  <a:pt x="-85773" y="469688"/>
                  <a:pt x="4502" y="640397"/>
                  <a:pt x="4820" y="783590"/>
                </a:cubicBezTo>
              </a:path>
            </a:pathLst>
          </a:custGeom>
          <a:noFill/>
          <a:ln w="1905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F0FC6F-9D98-488C-926E-B3AAA8B5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01" y="2609657"/>
            <a:ext cx="5929915" cy="29107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21E293-06D3-486B-A3A4-3BE1616B163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96384-D2DC-4161-925A-0F9192F6CE68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4F6039-A81E-4E1E-BA20-80FD75A245C4}"/>
              </a:ext>
            </a:extLst>
          </p:cNvPr>
          <p:cNvSpPr txBox="1">
            <a:spLocks/>
          </p:cNvSpPr>
          <p:nvPr/>
        </p:nvSpPr>
        <p:spPr>
          <a:xfrm>
            <a:off x="666745" y="1325563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IMAGE RESTORATION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69DD9-8A9C-4473-BBDC-1BF2500A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" t="1341" r="2995" b="3043"/>
          <a:stretch/>
        </p:blipFill>
        <p:spPr>
          <a:xfrm>
            <a:off x="1738417" y="2686687"/>
            <a:ext cx="2764951" cy="2670173"/>
          </a:xfrm>
          <a:prstGeom prst="rect">
            <a:avLst/>
          </a:prstGeom>
          <a:ln w="4445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0CC24-4F3B-424F-97DC-4F82709A8B38}"/>
              </a:ext>
            </a:extLst>
          </p:cNvPr>
          <p:cNvSpPr txBox="1"/>
          <p:nvPr/>
        </p:nvSpPr>
        <p:spPr>
          <a:xfrm>
            <a:off x="2127078" y="5532437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 con </a:t>
            </a:r>
            <a:r>
              <a:rPr lang="en-US" dirty="0" err="1"/>
              <a:t>ruido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0F268-F27F-44C3-AE3A-1E8E863ADA6E}"/>
              </a:ext>
            </a:extLst>
          </p:cNvPr>
          <p:cNvSpPr txBox="1"/>
          <p:nvPr/>
        </p:nvSpPr>
        <p:spPr>
          <a:xfrm>
            <a:off x="5183250" y="5532437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 </a:t>
            </a:r>
            <a:r>
              <a:rPr lang="en-US" dirty="0" err="1"/>
              <a:t>restaurada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D49E7-308D-4AB2-985B-EA51E933E7EB}"/>
              </a:ext>
            </a:extLst>
          </p:cNvPr>
          <p:cNvSpPr txBox="1"/>
          <p:nvPr/>
        </p:nvSpPr>
        <p:spPr>
          <a:xfrm>
            <a:off x="8185530" y="5532437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 sin </a:t>
            </a:r>
            <a:r>
              <a:rPr lang="en-US" dirty="0" err="1"/>
              <a:t>ruido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0C7BB-4E98-4C52-9CB8-FAA998E1D50E}"/>
              </a:ext>
            </a:extLst>
          </p:cNvPr>
          <p:cNvSpPr txBox="1"/>
          <p:nvPr/>
        </p:nvSpPr>
        <p:spPr>
          <a:xfrm>
            <a:off x="2133639" y="6268692"/>
            <a:ext cx="7631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Fuente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Report on Fast Approximate Energy Minimization via Graph Cuts (2017)</a:t>
            </a:r>
          </a:p>
          <a:p>
            <a:endParaRPr lang="en-CA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4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21E293-06D3-486B-A3A4-3BE1616B163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96384-D2DC-4161-925A-0F9192F6CE68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4F6039-A81E-4E1E-BA20-80FD75A245C4}"/>
              </a:ext>
            </a:extLst>
          </p:cNvPr>
          <p:cNvSpPr txBox="1">
            <a:spLocks/>
          </p:cNvSpPr>
          <p:nvPr/>
        </p:nvSpPr>
        <p:spPr>
          <a:xfrm>
            <a:off x="666745" y="1325563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025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4F0716C8-C113-4649-B23F-5BCAE6A3A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t="19861" r="51281" b="34202"/>
          <a:stretch/>
        </p:blipFill>
        <p:spPr bwMode="auto">
          <a:xfrm>
            <a:off x="3192780" y="2493229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0D5B557D-22AE-4C48-8FAB-A911898DF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0" t="19861" r="12832" b="34202"/>
          <a:stretch/>
        </p:blipFill>
        <p:spPr bwMode="auto">
          <a:xfrm>
            <a:off x="6096000" y="2493229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DF5064-62B0-4398-A517-81C768737E62}"/>
              </a:ext>
            </a:extLst>
          </p:cNvPr>
          <p:cNvCxnSpPr/>
          <p:nvPr/>
        </p:nvCxnSpPr>
        <p:spPr>
          <a:xfrm>
            <a:off x="2651760" y="3308323"/>
            <a:ext cx="661416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8DDF-0EF0-4DFE-9C75-C4F444AADFE8}"/>
              </a:ext>
            </a:extLst>
          </p:cNvPr>
          <p:cNvSpPr/>
          <p:nvPr/>
        </p:nvSpPr>
        <p:spPr>
          <a:xfrm>
            <a:off x="7367667" y="3256349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68707-1754-41D0-BFD5-0C85DFBF3A02}"/>
              </a:ext>
            </a:extLst>
          </p:cNvPr>
          <p:cNvSpPr/>
          <p:nvPr/>
        </p:nvSpPr>
        <p:spPr>
          <a:xfrm>
            <a:off x="4443491" y="3259806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033117-F97C-4456-A785-F1653B416CC4}"/>
              </a:ext>
            </a:extLst>
          </p:cNvPr>
          <p:cNvCxnSpPr>
            <a:cxnSpLocks/>
          </p:cNvCxnSpPr>
          <p:nvPr/>
        </p:nvCxnSpPr>
        <p:spPr>
          <a:xfrm flipV="1">
            <a:off x="7444740" y="3308324"/>
            <a:ext cx="0" cy="269066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2C170-F4E6-4EF2-9ECE-D00C8FCF2653}"/>
              </a:ext>
            </a:extLst>
          </p:cNvPr>
          <p:cNvGrpSpPr/>
          <p:nvPr/>
        </p:nvGrpSpPr>
        <p:grpSpPr>
          <a:xfrm>
            <a:off x="5457126" y="4385102"/>
            <a:ext cx="4316815" cy="2123408"/>
            <a:chOff x="5915777" y="5193773"/>
            <a:chExt cx="4316815" cy="21234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3A2A20-41CA-4505-8042-06DBA8D338ED}"/>
                    </a:ext>
                  </a:extLst>
                </p14:cNvPr>
                <p14:cNvContentPartPr/>
                <p14:nvPr/>
              </p14:nvContentPartPr>
              <p14:xfrm>
                <a:off x="7173444" y="5879543"/>
                <a:ext cx="1960931" cy="339725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3A2A20-41CA-4505-8042-06DBA8D338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60839" y="5866907"/>
                  <a:ext cx="1985780" cy="364636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5074ED-C416-471D-8774-6BD2E85EB365}"/>
                </a:ext>
              </a:extLst>
            </p:cNvPr>
            <p:cNvCxnSpPr/>
            <p:nvPr/>
          </p:nvCxnSpPr>
          <p:spPr>
            <a:xfrm>
              <a:off x="6651057" y="6477802"/>
              <a:ext cx="2752825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972A8A-D0FA-4C1E-93A9-91BD4069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57" y="5611386"/>
              <a:ext cx="0" cy="8760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DA7CD33B-1D66-4C94-843D-8F3723EFA8BE}"/>
                </a:ext>
              </a:extLst>
            </p:cNvPr>
            <p:cNvSpPr txBox="1">
              <a:spLocks/>
            </p:cNvSpPr>
            <p:nvPr/>
          </p:nvSpPr>
          <p:spPr>
            <a:xfrm>
              <a:off x="5915777" y="5193773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COSTE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9FE8803E-EC94-40C3-B438-925CAD458E52}"/>
                </a:ext>
              </a:extLst>
            </p:cNvPr>
            <p:cNvSpPr txBox="1">
              <a:spLocks/>
            </p:cNvSpPr>
            <p:nvPr/>
          </p:nvSpPr>
          <p:spPr>
            <a:xfrm>
              <a:off x="8271669" y="6255477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DISPARIDAD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585AF0F-FB6D-42B4-B5DF-4000E01D2269}"/>
              </a:ext>
            </a:extLst>
          </p:cNvPr>
          <p:cNvSpPr txBox="1"/>
          <p:nvPr/>
        </p:nvSpPr>
        <p:spPr>
          <a:xfrm>
            <a:off x="5134716" y="6211669"/>
            <a:ext cx="167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Fuente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Udacity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7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21E293-06D3-486B-A3A4-3BE1616B163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96384-D2DC-4161-925A-0F9192F6CE68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4F6039-A81E-4E1E-BA20-80FD75A245C4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025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4F0716C8-C113-4649-B23F-5BCAE6A3A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t="19861" r="51281" b="34202"/>
          <a:stretch/>
        </p:blipFill>
        <p:spPr bwMode="auto">
          <a:xfrm>
            <a:off x="1242793" y="2493228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0D5B557D-22AE-4C48-8FAB-A911898DF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90" t="19861" r="12832" b="34202"/>
          <a:stretch/>
        </p:blipFill>
        <p:spPr bwMode="auto">
          <a:xfrm>
            <a:off x="4146013" y="2493228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DF5064-62B0-4398-A517-81C768737E62}"/>
              </a:ext>
            </a:extLst>
          </p:cNvPr>
          <p:cNvCxnSpPr/>
          <p:nvPr/>
        </p:nvCxnSpPr>
        <p:spPr>
          <a:xfrm>
            <a:off x="701773" y="3308322"/>
            <a:ext cx="661416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8DDF-0EF0-4DFE-9C75-C4F444AADFE8}"/>
              </a:ext>
            </a:extLst>
          </p:cNvPr>
          <p:cNvSpPr/>
          <p:nvPr/>
        </p:nvSpPr>
        <p:spPr>
          <a:xfrm>
            <a:off x="5417680" y="3256348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68707-1754-41D0-BFD5-0C85DFBF3A02}"/>
              </a:ext>
            </a:extLst>
          </p:cNvPr>
          <p:cNvSpPr/>
          <p:nvPr/>
        </p:nvSpPr>
        <p:spPr>
          <a:xfrm>
            <a:off x="2493504" y="3259805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033117-F97C-4456-A785-F1653B416CC4}"/>
              </a:ext>
            </a:extLst>
          </p:cNvPr>
          <p:cNvCxnSpPr>
            <a:cxnSpLocks/>
          </p:cNvCxnSpPr>
          <p:nvPr/>
        </p:nvCxnSpPr>
        <p:spPr>
          <a:xfrm flipV="1">
            <a:off x="5494753" y="3308323"/>
            <a:ext cx="0" cy="269066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2C170-F4E6-4EF2-9ECE-D00C8FCF2653}"/>
              </a:ext>
            </a:extLst>
          </p:cNvPr>
          <p:cNvGrpSpPr/>
          <p:nvPr/>
        </p:nvGrpSpPr>
        <p:grpSpPr>
          <a:xfrm>
            <a:off x="3507139" y="4385101"/>
            <a:ext cx="4316815" cy="2123408"/>
            <a:chOff x="5915777" y="5193773"/>
            <a:chExt cx="4316815" cy="21234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5074ED-C416-471D-8774-6BD2E85EB365}"/>
                </a:ext>
              </a:extLst>
            </p:cNvPr>
            <p:cNvCxnSpPr/>
            <p:nvPr/>
          </p:nvCxnSpPr>
          <p:spPr>
            <a:xfrm>
              <a:off x="6651057" y="6477802"/>
              <a:ext cx="2752825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972A8A-D0FA-4C1E-93A9-91BD4069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57" y="5611386"/>
              <a:ext cx="0" cy="8760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DA7CD33B-1D66-4C94-843D-8F3723EFA8BE}"/>
                </a:ext>
              </a:extLst>
            </p:cNvPr>
            <p:cNvSpPr txBox="1">
              <a:spLocks/>
            </p:cNvSpPr>
            <p:nvPr/>
          </p:nvSpPr>
          <p:spPr>
            <a:xfrm>
              <a:off x="5915777" y="5193773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COSTE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9FE8803E-EC94-40C3-B438-925CAD458E52}"/>
                </a:ext>
              </a:extLst>
            </p:cNvPr>
            <p:cNvSpPr txBox="1">
              <a:spLocks/>
            </p:cNvSpPr>
            <p:nvPr/>
          </p:nvSpPr>
          <p:spPr>
            <a:xfrm>
              <a:off x="8271669" y="6255477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DISPARIDAD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C1B70A-5931-4A7D-A4DD-A94DCBE15092}"/>
              </a:ext>
            </a:extLst>
          </p:cNvPr>
          <p:cNvSpPr txBox="1"/>
          <p:nvPr/>
        </p:nvSpPr>
        <p:spPr>
          <a:xfrm>
            <a:off x="8163782" y="2450303"/>
            <a:ext cx="359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Inconveniente</a:t>
            </a:r>
            <a:r>
              <a:rPr lang="en-US" dirty="0"/>
              <a:t>:</a:t>
            </a:r>
          </a:p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intensidades</a:t>
            </a:r>
            <a:r>
              <a:rPr lang="en-US" dirty="0"/>
              <a:t> entre las </a:t>
            </a:r>
            <a:r>
              <a:rPr lang="en-US" dirty="0" err="1"/>
              <a:t>fotografías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47B78C-A94D-4728-BE11-863754827A4E}"/>
                  </a:ext>
                </a:extLst>
              </p:cNvPr>
              <p:cNvSpPr txBox="1"/>
              <p:nvPr/>
            </p:nvSpPr>
            <p:spPr>
              <a:xfrm>
                <a:off x="8131272" y="3892492"/>
                <a:ext cx="3374126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Solución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Se </a:t>
                </a:r>
                <a:r>
                  <a:rPr lang="en-US" dirty="0" err="1"/>
                  <a:t>diseña</a:t>
                </a:r>
                <a:r>
                  <a:rPr lang="en-US" dirty="0"/>
                  <a:t>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de </a:t>
                </a:r>
                <a:r>
                  <a:rPr lang="en-US" dirty="0" err="1"/>
                  <a:t>manera</a:t>
                </a:r>
                <a:r>
                  <a:rPr lang="en-US" dirty="0"/>
                  <a:t> que no se </a:t>
                </a:r>
                <a:r>
                  <a:rPr lang="en-US" dirty="0" err="1"/>
                  <a:t>vea</a:t>
                </a:r>
                <a:r>
                  <a:rPr lang="en-US" dirty="0"/>
                  <a:t> </a:t>
                </a:r>
                <a:r>
                  <a:rPr lang="en-US" dirty="0" err="1"/>
                  <a:t>afecta</a:t>
                </a:r>
                <a:r>
                  <a:rPr lang="en-US" dirty="0"/>
                  <a:t> por las </a:t>
                </a:r>
                <a:r>
                  <a:rPr lang="en-US" dirty="0" err="1"/>
                  <a:t>diferentes</a:t>
                </a:r>
                <a:r>
                  <a:rPr lang="en-US" dirty="0"/>
                  <a:t> </a:t>
                </a:r>
                <a:r>
                  <a:rPr lang="en-US" dirty="0" err="1"/>
                  <a:t>intensidades</a:t>
                </a:r>
                <a:r>
                  <a:rPr lang="en-US" dirty="0"/>
                  <a:t> </a:t>
                </a:r>
                <a:r>
                  <a:rPr lang="en-US" dirty="0" err="1"/>
                  <a:t>obtenidas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las </a:t>
                </a:r>
                <a:r>
                  <a:rPr lang="en-US" dirty="0" err="1"/>
                  <a:t>muestras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47B78C-A94D-4728-BE11-86375482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72" y="3892492"/>
                <a:ext cx="3374126" cy="2329740"/>
              </a:xfrm>
              <a:prstGeom prst="rect">
                <a:avLst/>
              </a:prstGeom>
              <a:blipFill>
                <a:blip r:embed="rId6"/>
                <a:stretch>
                  <a:fillRect l="-1627" t="-1571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68BEED-C353-4CF0-94E5-9DD90AA4DC11}"/>
                  </a:ext>
                </a:extLst>
              </p14:cNvPr>
              <p14:cNvContentPartPr/>
              <p14:nvPr/>
            </p14:nvContentPartPr>
            <p14:xfrm>
              <a:off x="4716669" y="4864912"/>
              <a:ext cx="1903680" cy="26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68BEED-C353-4CF0-94E5-9DD90AA4DC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8669" y="4846912"/>
                <a:ext cx="1939320" cy="304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035F984-30F4-4F75-B512-5B44F31E269D}"/>
              </a:ext>
            </a:extLst>
          </p:cNvPr>
          <p:cNvSpPr/>
          <p:nvPr/>
        </p:nvSpPr>
        <p:spPr>
          <a:xfrm>
            <a:off x="7676037" y="2480949"/>
            <a:ext cx="467305" cy="47394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B832D0-35D5-4EAA-8A49-79561567EFF3}"/>
              </a:ext>
            </a:extLst>
          </p:cNvPr>
          <p:cNvSpPr/>
          <p:nvPr/>
        </p:nvSpPr>
        <p:spPr>
          <a:xfrm>
            <a:off x="7590301" y="3799348"/>
            <a:ext cx="467305" cy="473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965EEB-52C9-4259-B566-D9FC8DC881E4}"/>
                  </a:ext>
                </a:extLst>
              </p:cNvPr>
              <p:cNvSpPr txBox="1"/>
              <p:nvPr/>
            </p:nvSpPr>
            <p:spPr>
              <a:xfrm>
                <a:off x="7676037" y="5832361"/>
                <a:ext cx="3971728" cy="29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𝑓𝑤𝑑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𝑟𝑒𝑣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𝑐𝑜𝑛𝑠𝑡𝑎𝑛𝑡𝑒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965EEB-52C9-4259-B566-D9FC8DC8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37" y="5832361"/>
                <a:ext cx="3971728" cy="290592"/>
              </a:xfrm>
              <a:prstGeom prst="rect">
                <a:avLst/>
              </a:prstGeom>
              <a:blipFill>
                <a:blip r:embed="rId9"/>
                <a:stretch>
                  <a:fillRect l="-61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E304736-9E12-4D79-BDBA-186D2823DF3B}"/>
              </a:ext>
            </a:extLst>
          </p:cNvPr>
          <p:cNvSpPr txBox="1"/>
          <p:nvPr/>
        </p:nvSpPr>
        <p:spPr>
          <a:xfrm>
            <a:off x="3046147" y="6222232"/>
            <a:ext cx="167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Fuente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Udacity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21E293-06D3-486B-A3A4-3BE1616B163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96384-D2DC-4161-925A-0F9192F6CE68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4F6039-A81E-4E1E-BA20-80FD75A245C4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025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4F0716C8-C113-4649-B23F-5BCAE6A3A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t="19861" r="51281" b="34202"/>
          <a:stretch/>
        </p:blipFill>
        <p:spPr bwMode="auto">
          <a:xfrm>
            <a:off x="1242793" y="2493228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Machine generated alternative text:&#10;Correspondence search: (dis)similarity constraint &#10;Right &#10;scanline &#10;Matching &#10;cost &#10;disparity ">
            <a:extLst>
              <a:ext uri="{FF2B5EF4-FFF2-40B4-BE49-F238E27FC236}">
                <a16:creationId xmlns:a16="http://schemas.microsoft.com/office/drawing/2014/main" id="{0D5B557D-22AE-4C48-8FAB-A911898DF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90" t="19861" r="12832" b="34202"/>
          <a:stretch/>
        </p:blipFill>
        <p:spPr bwMode="auto">
          <a:xfrm>
            <a:off x="4146013" y="2493228"/>
            <a:ext cx="2697480" cy="197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DF5064-62B0-4398-A517-81C768737E62}"/>
              </a:ext>
            </a:extLst>
          </p:cNvPr>
          <p:cNvCxnSpPr/>
          <p:nvPr/>
        </p:nvCxnSpPr>
        <p:spPr>
          <a:xfrm>
            <a:off x="701773" y="3308322"/>
            <a:ext cx="6614160" cy="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8DDF-0EF0-4DFE-9C75-C4F444AADFE8}"/>
              </a:ext>
            </a:extLst>
          </p:cNvPr>
          <p:cNvSpPr/>
          <p:nvPr/>
        </p:nvSpPr>
        <p:spPr>
          <a:xfrm>
            <a:off x="5417680" y="3256348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68707-1754-41D0-BFD5-0C85DFBF3A02}"/>
              </a:ext>
            </a:extLst>
          </p:cNvPr>
          <p:cNvSpPr/>
          <p:nvPr/>
        </p:nvSpPr>
        <p:spPr>
          <a:xfrm>
            <a:off x="2493504" y="3259805"/>
            <a:ext cx="109934" cy="10870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033117-F97C-4456-A785-F1653B416CC4}"/>
              </a:ext>
            </a:extLst>
          </p:cNvPr>
          <p:cNvCxnSpPr>
            <a:cxnSpLocks/>
          </p:cNvCxnSpPr>
          <p:nvPr/>
        </p:nvCxnSpPr>
        <p:spPr>
          <a:xfrm flipV="1">
            <a:off x="5494753" y="3308323"/>
            <a:ext cx="0" cy="269066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2C170-F4E6-4EF2-9ECE-D00C8FCF2653}"/>
              </a:ext>
            </a:extLst>
          </p:cNvPr>
          <p:cNvGrpSpPr/>
          <p:nvPr/>
        </p:nvGrpSpPr>
        <p:grpSpPr>
          <a:xfrm>
            <a:off x="3507139" y="4385101"/>
            <a:ext cx="4316815" cy="2123408"/>
            <a:chOff x="5915777" y="5193773"/>
            <a:chExt cx="4316815" cy="21234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5074ED-C416-471D-8774-6BD2E85EB365}"/>
                </a:ext>
              </a:extLst>
            </p:cNvPr>
            <p:cNvCxnSpPr/>
            <p:nvPr/>
          </p:nvCxnSpPr>
          <p:spPr>
            <a:xfrm>
              <a:off x="6651057" y="6477802"/>
              <a:ext cx="2752825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972A8A-D0FA-4C1E-93A9-91BD4069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057" y="5611386"/>
              <a:ext cx="0" cy="8760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DA7CD33B-1D66-4C94-843D-8F3723EFA8BE}"/>
                </a:ext>
              </a:extLst>
            </p:cNvPr>
            <p:cNvSpPr txBox="1">
              <a:spLocks/>
            </p:cNvSpPr>
            <p:nvPr/>
          </p:nvSpPr>
          <p:spPr>
            <a:xfrm>
              <a:off x="5915777" y="5193773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COSTE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9FE8803E-EC94-40C3-B438-925CAD458E52}"/>
                </a:ext>
              </a:extLst>
            </p:cNvPr>
            <p:cNvSpPr txBox="1">
              <a:spLocks/>
            </p:cNvSpPr>
            <p:nvPr/>
          </p:nvSpPr>
          <p:spPr>
            <a:xfrm>
              <a:off x="8271669" y="6255477"/>
              <a:ext cx="1960923" cy="10617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>
                  <a:ea typeface="Microsoft YaHei" panose="020B0503020204020204" pitchFamily="34" charset="-122"/>
                </a:rPr>
                <a:t>DISPARIDAD</a:t>
              </a:r>
              <a:endParaRPr lang="en-US" sz="2400" dirty="0">
                <a:ea typeface="Microsoft YaHei" panose="020B0503020204020204" pitchFamily="34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68BEED-C353-4CF0-94E5-9DD90AA4DC11}"/>
                  </a:ext>
                </a:extLst>
              </p14:cNvPr>
              <p14:cNvContentPartPr/>
              <p14:nvPr/>
            </p14:nvContentPartPr>
            <p14:xfrm>
              <a:off x="4716669" y="4864912"/>
              <a:ext cx="1903680" cy="26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68BEED-C353-4CF0-94E5-9DD90AA4DC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8669" y="4846912"/>
                <a:ext cx="1939320" cy="304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2E76D4D-41A0-4A3D-B76B-3760723280CA}"/>
              </a:ext>
            </a:extLst>
          </p:cNvPr>
          <p:cNvSpPr/>
          <p:nvPr/>
        </p:nvSpPr>
        <p:spPr>
          <a:xfrm>
            <a:off x="7684210" y="2191162"/>
            <a:ext cx="3983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+mj-lt"/>
              </a:rPr>
              <a:t>Adicionalmente, se tiene en cuenta el contexto de la imagen.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La intensidad de los pixeles de la primera imagen permite obtener información sobre la disparidad sin tener en cuenta la segunda imagen.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Es muy probable que dos píxeles vecinos (</a:t>
            </a:r>
            <a:r>
              <a:rPr lang="es-ES" dirty="0" err="1">
                <a:latin typeface="+mj-lt"/>
              </a:rPr>
              <a:t>p,q</a:t>
            </a:r>
            <a:r>
              <a:rPr lang="es-ES" dirty="0">
                <a:latin typeface="+mj-lt"/>
              </a:rPr>
              <a:t>) tengan la misma disparidad si </a:t>
            </a:r>
            <a:r>
              <a:rPr lang="es-ES" dirty="0" err="1">
                <a:latin typeface="+mj-lt"/>
              </a:rPr>
              <a:t>Ip</a:t>
            </a:r>
            <a:r>
              <a:rPr lang="es-ES" dirty="0">
                <a:latin typeface="+mj-lt"/>
              </a:rPr>
              <a:t>=</a:t>
            </a:r>
            <a:r>
              <a:rPr lang="es-ES" dirty="0" err="1">
                <a:latin typeface="+mj-lt"/>
              </a:rPr>
              <a:t>Iq</a:t>
            </a:r>
            <a:endParaRPr lang="es-ES" dirty="0">
              <a:latin typeface="+mj-lt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DC7D992-7B94-48FE-8C4C-7FEC4641EE2E}"/>
              </a:ext>
            </a:extLst>
          </p:cNvPr>
          <p:cNvSpPr/>
          <p:nvPr/>
        </p:nvSpPr>
        <p:spPr>
          <a:xfrm>
            <a:off x="9402479" y="2814149"/>
            <a:ext cx="355600" cy="44219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04771ED-273D-46B5-98BC-0CC3F76AFC0C}"/>
              </a:ext>
            </a:extLst>
          </p:cNvPr>
          <p:cNvSpPr/>
          <p:nvPr/>
        </p:nvSpPr>
        <p:spPr>
          <a:xfrm>
            <a:off x="9364574" y="4491361"/>
            <a:ext cx="355600" cy="44219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5186569-AD5A-4C8A-B33E-FF0A17705F77}"/>
              </a:ext>
            </a:extLst>
          </p:cNvPr>
          <p:cNvSpPr txBox="1">
            <a:spLocks/>
          </p:cNvSpPr>
          <p:nvPr/>
        </p:nvSpPr>
        <p:spPr>
          <a:xfrm>
            <a:off x="7662789" y="1235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>
                <a:ea typeface="Microsoft YaHei" panose="020B0503020204020204" pitchFamily="34" charset="-122"/>
              </a:rPr>
              <a:t>Static Cues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5B9C4-B46C-4325-AE16-E3D16D206356}"/>
              </a:ext>
            </a:extLst>
          </p:cNvPr>
          <p:cNvSpPr txBox="1"/>
          <p:nvPr/>
        </p:nvSpPr>
        <p:spPr>
          <a:xfrm>
            <a:off x="8255748" y="5874243"/>
            <a:ext cx="398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útil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áreas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baja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textura</a:t>
            </a:r>
            <a:endParaRPr lang="en-US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CA79B9-A46C-448F-9715-47FD0A2AC44B}"/>
              </a:ext>
            </a:extLst>
          </p:cNvPr>
          <p:cNvSpPr/>
          <p:nvPr/>
        </p:nvSpPr>
        <p:spPr>
          <a:xfrm>
            <a:off x="7724926" y="5874243"/>
            <a:ext cx="467305" cy="4739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A87605-F05A-4885-B265-E90D27C268E3}"/>
              </a:ext>
            </a:extLst>
          </p:cNvPr>
          <p:cNvSpPr txBox="1"/>
          <p:nvPr/>
        </p:nvSpPr>
        <p:spPr>
          <a:xfrm>
            <a:off x="3261562" y="6211669"/>
            <a:ext cx="1670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Fuente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Udacity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7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E6BF6F-46DB-4572-9569-706BBEF49502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EB727-1B62-48A5-8709-1FAA9E422236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A57745-CC59-40BE-B67E-83521248C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71" r="411" b="70935"/>
          <a:stretch/>
        </p:blipFill>
        <p:spPr>
          <a:xfrm>
            <a:off x="585062" y="2354462"/>
            <a:ext cx="7550744" cy="2551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1C39A-B5CB-4022-ADC3-C74016165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" t="689" r="3276" b="4909"/>
          <a:stretch/>
        </p:blipFill>
        <p:spPr>
          <a:xfrm>
            <a:off x="8331199" y="2354458"/>
            <a:ext cx="3275739" cy="2551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0763AB-3393-4159-BDBB-D9B26AEA6C23}"/>
              </a:ext>
            </a:extLst>
          </p:cNvPr>
          <p:cNvSpPr txBox="1"/>
          <p:nvPr/>
        </p:nvSpPr>
        <p:spPr>
          <a:xfrm>
            <a:off x="8862129" y="5242054"/>
            <a:ext cx="236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Correlation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A3F75-44BE-44D8-BD33-4CA693E468E5}"/>
              </a:ext>
            </a:extLst>
          </p:cNvPr>
          <p:cNvSpPr txBox="1"/>
          <p:nvPr/>
        </p:nvSpPr>
        <p:spPr>
          <a:xfrm>
            <a:off x="5649537" y="5248168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B7A716-7D6B-42CF-B797-40A62F2866BA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CF13F-5850-4BBE-9556-D6FEC5E7E040}"/>
              </a:ext>
            </a:extLst>
          </p:cNvPr>
          <p:cNvSpPr txBox="1"/>
          <p:nvPr/>
        </p:nvSpPr>
        <p:spPr>
          <a:xfrm>
            <a:off x="2418393" y="545726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Static Cues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917167-7351-42FB-A0A2-A79B3AEA48F8}"/>
                  </a:ext>
                </a:extLst>
              </p14:cNvPr>
              <p14:cNvContentPartPr/>
              <p14:nvPr/>
            </p14:nvContentPartPr>
            <p14:xfrm>
              <a:off x="3388330" y="2000097"/>
              <a:ext cx="988920" cy="3368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917167-7351-42FB-A0A2-A79B3AEA48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0170" y="1962297"/>
                <a:ext cx="1064880" cy="34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18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E6BF6F-46DB-4572-9569-706BBEF49502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EB727-1B62-48A5-8709-1FAA9E422236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A57745-CC59-40BE-B67E-83521248C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35399" r="51474" b="38007"/>
          <a:stretch/>
        </p:blipFill>
        <p:spPr>
          <a:xfrm>
            <a:off x="4573121" y="2877857"/>
            <a:ext cx="3266222" cy="2331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A7E2C7-CA60-4A7F-BE78-D0B3BCEF6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2" t="1976" r="1507" b="71430"/>
          <a:stretch/>
        </p:blipFill>
        <p:spPr>
          <a:xfrm>
            <a:off x="906120" y="2877856"/>
            <a:ext cx="3266221" cy="233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81FE9-5E53-4784-85D7-4BE9F11B0477}"/>
              </a:ext>
            </a:extLst>
          </p:cNvPr>
          <p:cNvSpPr txBox="1"/>
          <p:nvPr/>
        </p:nvSpPr>
        <p:spPr>
          <a:xfrm>
            <a:off x="1758766" y="542672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509DC-C458-473B-9C10-56FF2612D429}"/>
              </a:ext>
            </a:extLst>
          </p:cNvPr>
          <p:cNvSpPr txBox="1"/>
          <p:nvPr/>
        </p:nvSpPr>
        <p:spPr>
          <a:xfrm>
            <a:off x="5372350" y="5426720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Swap Algorithm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CF231C-BBC3-4B63-8FC8-DEDEF1F22939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6E40B-55AB-4E3A-BFFE-AEAC4A501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" t="689" r="3276" b="4909"/>
          <a:stretch/>
        </p:blipFill>
        <p:spPr>
          <a:xfrm>
            <a:off x="8240123" y="2877857"/>
            <a:ext cx="3266222" cy="2331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6C43E9-EBDB-4AC8-AC98-3C7367200F47}"/>
              </a:ext>
            </a:extLst>
          </p:cNvPr>
          <p:cNvSpPr txBox="1"/>
          <p:nvPr/>
        </p:nvSpPr>
        <p:spPr>
          <a:xfrm>
            <a:off x="8888739" y="5426720"/>
            <a:ext cx="23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Normalized Correlation</a:t>
            </a:r>
          </a:p>
        </p:txBody>
      </p:sp>
    </p:spTree>
    <p:extLst>
      <p:ext uri="{BB962C8B-B14F-4D97-AF65-F5344CB8AC3E}">
        <p14:creationId xmlns:p14="http://schemas.microsoft.com/office/powerpoint/2010/main" val="562531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E6BF6F-46DB-4572-9569-706BBEF49502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EB727-1B62-48A5-8709-1FAA9E422236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3A7E2C7-CA60-4A7F-BE78-D0B3BCEF6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2" t="1976" r="1507" b="71430"/>
          <a:stretch/>
        </p:blipFill>
        <p:spPr>
          <a:xfrm>
            <a:off x="906120" y="2877856"/>
            <a:ext cx="3266221" cy="233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81FE9-5E53-4784-85D7-4BE9F11B0477}"/>
              </a:ext>
            </a:extLst>
          </p:cNvPr>
          <p:cNvSpPr txBox="1"/>
          <p:nvPr/>
        </p:nvSpPr>
        <p:spPr>
          <a:xfrm>
            <a:off x="1758766" y="5426720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509DC-C458-473B-9C10-56FF2612D429}"/>
              </a:ext>
            </a:extLst>
          </p:cNvPr>
          <p:cNvSpPr txBox="1"/>
          <p:nvPr/>
        </p:nvSpPr>
        <p:spPr>
          <a:xfrm>
            <a:off x="5222642" y="542672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Expansion algorithm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CF231C-BBC3-4B63-8FC8-DEDEF1F22939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ESTÉREO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6E40B-55AB-4E3A-BFFE-AEAC4A501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" t="689" r="3276" b="4909"/>
          <a:stretch/>
        </p:blipFill>
        <p:spPr>
          <a:xfrm>
            <a:off x="8240123" y="2877857"/>
            <a:ext cx="3266222" cy="2331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6C43E9-EBDB-4AC8-AC98-3C7367200F47}"/>
              </a:ext>
            </a:extLst>
          </p:cNvPr>
          <p:cNvSpPr txBox="1"/>
          <p:nvPr/>
        </p:nvSpPr>
        <p:spPr>
          <a:xfrm>
            <a:off x="8888739" y="5426720"/>
            <a:ext cx="23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Normalized Correlation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3E3383-B0E9-4A4D-9068-A2716A50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1" t="34038" r="207" b="39369"/>
          <a:stretch/>
        </p:blipFill>
        <p:spPr>
          <a:xfrm>
            <a:off x="4548698" y="2877855"/>
            <a:ext cx="3446540" cy="2331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D56F58-E963-43BB-A2DF-AC5BA1E269DD}"/>
              </a:ext>
            </a:extLst>
          </p:cNvPr>
          <p:cNvSpPr txBox="1"/>
          <p:nvPr/>
        </p:nvSpPr>
        <p:spPr>
          <a:xfrm>
            <a:off x="5467099" y="23085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No es perfecto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9A5758-4DC7-4028-BB1D-E88DCCDB0CBC}"/>
                  </a:ext>
                </a:extLst>
              </p14:cNvPr>
              <p14:cNvContentPartPr/>
              <p14:nvPr/>
            </p14:nvContentPartPr>
            <p14:xfrm>
              <a:off x="4944240" y="2663820"/>
              <a:ext cx="2304360" cy="1887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9A5758-4DC7-4028-BB1D-E88DCCDB0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6603" y="2646180"/>
                <a:ext cx="2339994" cy="19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33526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656984-3753-48A3-94C2-A041DC0C49E7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40A8FF-27EE-416C-A1E6-F9482D743A3B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AB6C764-769E-4931-B70F-D399E9D19290}"/>
              </a:ext>
            </a:extLst>
          </p:cNvPr>
          <p:cNvGrpSpPr/>
          <p:nvPr/>
        </p:nvGrpSpPr>
        <p:grpSpPr>
          <a:xfrm>
            <a:off x="1551163" y="1573473"/>
            <a:ext cx="7887449" cy="4160577"/>
            <a:chOff x="1131882" y="1573473"/>
            <a:chExt cx="8493160" cy="4541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B48556-6FF1-4F07-A60F-DA861A978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7" b="4552"/>
            <a:stretch/>
          </p:blipFill>
          <p:spPr>
            <a:xfrm>
              <a:off x="2419350" y="1573473"/>
              <a:ext cx="6743700" cy="4293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6D42D19-35A4-4CCE-A7A9-ADF64DB04177}"/>
                    </a:ext>
                  </a:extLst>
                </p:cNvPr>
                <p:cNvSpPr/>
                <p:nvPr/>
              </p:nvSpPr>
              <p:spPr>
                <a:xfrm>
                  <a:off x="1131882" y="1977509"/>
                  <a:ext cx="1287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𝑠𝑚𝑜𝑜𝑡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6D42D19-35A4-4CCE-A7A9-ADF64DB04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882" y="1977509"/>
                  <a:ext cx="12874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347EEE-2ABF-420C-98B6-53155DA26EFC}"/>
                    </a:ext>
                  </a:extLst>
                </p:cNvPr>
                <p:cNvSpPr/>
                <p:nvPr/>
              </p:nvSpPr>
              <p:spPr>
                <a:xfrm>
                  <a:off x="8995760" y="5745978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347EEE-2ABF-420C-98B6-53155DA26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760" y="5745978"/>
                  <a:ext cx="33457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B771D1-25C7-40F0-AD03-5CA2B3784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6120" y="5219700"/>
              <a:ext cx="559308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589DB6-2CB7-482F-97F7-FF08D256E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6120" y="5364480"/>
              <a:ext cx="559308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F3D6CE-AD80-47A8-9BA2-6C168D43051E}"/>
                </a:ext>
              </a:extLst>
            </p:cNvPr>
            <p:cNvSpPr txBox="1"/>
            <p:nvPr/>
          </p:nvSpPr>
          <p:spPr>
            <a:xfrm>
              <a:off x="8918720" y="5230894"/>
              <a:ext cx="706322" cy="30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157740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DF5FA1-2545-4D4A-9FFF-F5EE582AE52E}"/>
                </a:ext>
              </a:extLst>
            </p:cNvPr>
            <p:cNvSpPr txBox="1"/>
            <p:nvPr/>
          </p:nvSpPr>
          <p:spPr>
            <a:xfrm>
              <a:off x="8904889" y="5081200"/>
              <a:ext cx="706322" cy="30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332100</a:t>
              </a:r>
              <a:endParaRPr lang="en-US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07FEE6-8096-4F07-B21E-9A32569E166A}"/>
                    </a:ext>
                  </a:extLst>
                </p14:cNvPr>
                <p14:cNvContentPartPr/>
                <p14:nvPr/>
              </p14:nvContentPartPr>
              <p14:xfrm>
                <a:off x="3903323" y="5130068"/>
                <a:ext cx="447840" cy="38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07FEE6-8096-4F07-B21E-9A32569E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83936" y="5110425"/>
                  <a:ext cx="486226" cy="42193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32D424D-161E-428F-9F2E-16FEFCA36D35}"/>
              </a:ext>
            </a:extLst>
          </p:cNvPr>
          <p:cNvSpPr txBox="1"/>
          <p:nvPr/>
        </p:nvSpPr>
        <p:spPr>
          <a:xfrm>
            <a:off x="1074754" y="5878361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99%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convergencia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en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primera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iteración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(8 sec)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9358C4-3286-4F10-A24D-AECD51E4D8F0}"/>
              </a:ext>
            </a:extLst>
          </p:cNvPr>
          <p:cNvSpPr txBox="1"/>
          <p:nvPr/>
        </p:nvSpPr>
        <p:spPr>
          <a:xfrm>
            <a:off x="8396916" y="5878361"/>
            <a:ext cx="201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Menos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de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mitad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9387DF-1F90-4BC8-92BE-FBA2953FC8C3}"/>
                  </a:ext>
                </a:extLst>
              </p14:cNvPr>
              <p14:cNvContentPartPr/>
              <p14:nvPr/>
            </p14:nvContentPartPr>
            <p14:xfrm>
              <a:off x="3843480" y="5092500"/>
              <a:ext cx="422640" cy="761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9387DF-1F90-4BC8-92BE-FBA2953FC8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5480" y="5074500"/>
                <a:ext cx="45828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51CADD-CDFD-4C02-9B5B-04C5847AC592}"/>
                  </a:ext>
                </a:extLst>
              </p14:cNvPr>
              <p14:cNvContentPartPr/>
              <p14:nvPr/>
            </p14:nvContentPartPr>
            <p14:xfrm>
              <a:off x="8702400" y="4728180"/>
              <a:ext cx="740160" cy="1179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51CADD-CDFD-4C02-9B5B-04C5847AC5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84760" y="4710180"/>
                <a:ext cx="775800" cy="12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3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A51A1-9C02-469B-9E21-50D5FBBD05B5}"/>
              </a:ext>
            </a:extLst>
          </p:cNvPr>
          <p:cNvSpPr txBox="1"/>
          <p:nvPr/>
        </p:nvSpPr>
        <p:spPr>
          <a:xfrm>
            <a:off x="5683570" y="540113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09E8E-1470-4A44-98A4-5F9DF5EB2B33}"/>
                  </a:ext>
                </a:extLst>
              </p:cNvPr>
              <p:cNvSpPr txBox="1"/>
              <p:nvPr/>
            </p:nvSpPr>
            <p:spPr>
              <a:xfrm>
                <a:off x="4454569" y="4138714"/>
                <a:ext cx="3057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𝑠𝑚𝑜𝑜𝑡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09E8E-1470-4A44-98A4-5F9DF5EB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69" y="4138714"/>
                <a:ext cx="3057760" cy="276999"/>
              </a:xfrm>
              <a:prstGeom prst="rect">
                <a:avLst/>
              </a:prstGeom>
              <a:blipFill>
                <a:blip r:embed="rId3"/>
                <a:stretch>
                  <a:fillRect l="-139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92D78-7742-4C7F-9320-E0C79FDE5D69}"/>
                  </a:ext>
                </a:extLst>
              </p:cNvPr>
              <p:cNvSpPr txBox="1"/>
              <p:nvPr/>
            </p:nvSpPr>
            <p:spPr>
              <a:xfrm>
                <a:off x="4026506" y="4641153"/>
                <a:ext cx="4004750" cy="704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𝑓𝑞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E92D78-7742-4C7F-9320-E0C79FDE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06" y="4641153"/>
                <a:ext cx="4004750" cy="704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5D36C6B-101B-48EE-B37D-45034F3F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318232"/>
            <a:ext cx="7607300" cy="752475"/>
          </a:xfrm>
        </p:spPr>
        <p:txBody>
          <a:bodyPr>
            <a:normAutofit/>
          </a:bodyPr>
          <a:lstStyle/>
          <a:p>
            <a:r>
              <a:rPr lang="en-US" sz="2400" dirty="0">
                <a:ea typeface="Microsoft YaHei" panose="020B0503020204020204" pitchFamily="34" charset="-122"/>
              </a:rPr>
              <a:t>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C00AE9-5EB2-430E-A99B-21FE110427C1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020086-C7AC-4AE6-9CD9-787A25246287}"/>
              </a:ext>
            </a:extLst>
          </p:cNvPr>
          <p:cNvSpPr txBox="1"/>
          <p:nvPr/>
        </p:nvSpPr>
        <p:spPr>
          <a:xfrm>
            <a:off x="719871" y="3123798"/>
            <a:ext cx="953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Este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las </a:t>
            </a:r>
            <a:r>
              <a:rPr lang="en-US" dirty="0" err="1"/>
              <a:t>etiquetas</a:t>
            </a:r>
            <a:r>
              <a:rPr lang="en-US" dirty="0"/>
              <a:t> de un gran </a:t>
            </a:r>
            <a:r>
              <a:rPr lang="en-US" dirty="0" err="1"/>
              <a:t>número</a:t>
            </a:r>
            <a:r>
              <a:rPr lang="en-US" dirty="0"/>
              <a:t> de pixels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simultánea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4BF029-05B8-4153-8B7D-1D7C8CEFEA7B}"/>
                  </a:ext>
                </a:extLst>
              </p:cNvPr>
              <p:cNvSpPr txBox="1"/>
              <p:nvPr/>
            </p:nvSpPr>
            <p:spPr>
              <a:xfrm>
                <a:off x="4318109" y="5657552"/>
                <a:ext cx="3555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𝑒𝑟𝑐𝑎𝑛𝑎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4BF029-05B8-4153-8B7D-1D7C8CEF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109" y="5657552"/>
                <a:ext cx="3555782" cy="276999"/>
              </a:xfrm>
              <a:prstGeom prst="rect">
                <a:avLst/>
              </a:prstGeom>
              <a:blipFill>
                <a:blip r:embed="rId5"/>
                <a:stretch>
                  <a:fillRect l="-1027" t="-2174" r="-15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9B4FD3-C83D-4D92-AF00-B5CF0BD26F11}"/>
              </a:ext>
            </a:extLst>
          </p:cNvPr>
          <p:cNvSpPr txBox="1"/>
          <p:nvPr/>
        </p:nvSpPr>
        <p:spPr>
          <a:xfrm>
            <a:off x="735560" y="5565219"/>
            <a:ext cx="321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Condición</a:t>
            </a:r>
            <a:r>
              <a:rPr lang="en-US" dirty="0"/>
              <a:t> de </a:t>
            </a:r>
            <a:r>
              <a:rPr lang="en-US" dirty="0" err="1"/>
              <a:t>mínimo</a:t>
            </a:r>
            <a:r>
              <a:rPr lang="en-US" dirty="0"/>
              <a:t> local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D1238-92E8-4F7C-9D12-83B5863AB3D2}"/>
              </a:ext>
            </a:extLst>
          </p:cNvPr>
          <p:cNvSpPr txBox="1"/>
          <p:nvPr/>
        </p:nvSpPr>
        <p:spPr>
          <a:xfrm>
            <a:off x="735560" y="4138714"/>
            <a:ext cx="305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Minimización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581B6-474A-48A0-A96E-F96E68C880C2}"/>
              </a:ext>
            </a:extLst>
          </p:cNvPr>
          <p:cNvSpPr txBox="1"/>
          <p:nvPr/>
        </p:nvSpPr>
        <p:spPr>
          <a:xfrm>
            <a:off x="735560" y="1904373"/>
            <a:ext cx="928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 un pixel </a:t>
            </a:r>
            <a:r>
              <a:rPr lang="en-US" dirty="0" err="1"/>
              <a:t>tiene</a:t>
            </a:r>
            <a:r>
              <a:rPr lang="en-US" dirty="0"/>
              <a:t> dos </a:t>
            </a:r>
            <a:r>
              <a:rPr lang="en-US" dirty="0" err="1"/>
              <a:t>opciones</a:t>
            </a:r>
            <a:r>
              <a:rPr lang="en-US" dirty="0"/>
              <a:t>: </a:t>
            </a:r>
            <a:r>
              <a:rPr lang="en-US" dirty="0" err="1"/>
              <a:t>cambiar</a:t>
            </a:r>
            <a:r>
              <a:rPr lang="en-US" dirty="0"/>
              <a:t> al valor de </a:t>
            </a:r>
            <a:r>
              <a:rPr lang="en-US" dirty="0">
                <a:sym typeface="Symbol" panose="05050102010706020507" pitchFamily="18" charset="2"/>
              </a:rPr>
              <a:t> o </a:t>
            </a:r>
            <a:r>
              <a:rPr lang="en-US" dirty="0" err="1">
                <a:sym typeface="Symbol" panose="05050102010706020507" pitchFamily="18" charset="2"/>
              </a:rPr>
              <a:t>mantener</a:t>
            </a:r>
            <a:r>
              <a:rPr lang="en-US" dirty="0">
                <a:sym typeface="Symbol" panose="05050102010706020507" pitchFamily="18" charset="2"/>
              </a:rPr>
              <a:t> el valor 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8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A6C047-5C28-4305-AA67-4EE1D214BD22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F4EB90-B242-48FF-A126-2CEBED5031C2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3682D2-0ACA-4321-996A-D32C995CA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5372"/>
              </p:ext>
            </p:extLst>
          </p:nvPr>
        </p:nvGraphicFramePr>
        <p:xfrm>
          <a:off x="2245150" y="1668544"/>
          <a:ext cx="7701699" cy="394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72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5CF5-2121-48CA-9961-68D8AD535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56"/>
          <a:stretch/>
        </p:blipFill>
        <p:spPr>
          <a:xfrm>
            <a:off x="788377" y="2081517"/>
            <a:ext cx="10439400" cy="29349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4610BE-21F2-4EDA-89D8-7947941250B4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76FE3A-1ABF-443F-9B13-9CDBECCB3E36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960FD-DB21-4708-A524-3BACD067E09C}"/>
              </a:ext>
            </a:extLst>
          </p:cNvPr>
          <p:cNvSpPr txBox="1"/>
          <p:nvPr/>
        </p:nvSpPr>
        <p:spPr>
          <a:xfrm>
            <a:off x="1526227" y="5207475"/>
            <a:ext cx="163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Imagen 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64CD4-D3E3-4FD5-9E45-A49E0DA3171C}"/>
              </a:ext>
            </a:extLst>
          </p:cNvPr>
          <p:cNvSpPr txBox="1"/>
          <p:nvPr/>
        </p:nvSpPr>
        <p:spPr>
          <a:xfrm>
            <a:off x="4835088" y="5068975"/>
            <a:ext cx="275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Potts Model</a:t>
            </a:r>
          </a:p>
          <a:p>
            <a:pPr algn="ctr"/>
            <a:r>
              <a:rPr lang="en-US" dirty="0">
                <a:latin typeface="+mj-lt"/>
              </a:rPr>
              <a:t>(Piecewise constant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EE830-D9A3-422A-8A51-A25453D91271}"/>
              </a:ext>
            </a:extLst>
          </p:cNvPr>
          <p:cNvSpPr txBox="1"/>
          <p:nvPr/>
        </p:nvSpPr>
        <p:spPr>
          <a:xfrm>
            <a:off x="8344361" y="5068975"/>
            <a:ext cx="26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Expansion</a:t>
            </a:r>
          </a:p>
          <a:p>
            <a:pPr algn="ctr"/>
            <a:r>
              <a:rPr lang="en-US" dirty="0">
                <a:latin typeface="+mj-lt"/>
              </a:rPr>
              <a:t>(Piecewise smooth model)</a:t>
            </a:r>
          </a:p>
        </p:txBody>
      </p:sp>
    </p:spTree>
    <p:extLst>
      <p:ext uri="{BB962C8B-B14F-4D97-AF65-F5344CB8AC3E}">
        <p14:creationId xmlns:p14="http://schemas.microsoft.com/office/powerpoint/2010/main" val="173537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21E293-06D3-486B-A3A4-3BE1616B163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RESULTADOS</a:t>
            </a:r>
          </a:p>
          <a:p>
            <a:endParaRPr lang="en-US" sz="2400" dirty="0"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96384-D2DC-4161-925A-0F9192F6CE68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04F6039-A81E-4E1E-BA20-80FD75A245C4}"/>
              </a:ext>
            </a:extLst>
          </p:cNvPr>
          <p:cNvSpPr txBox="1">
            <a:spLocks/>
          </p:cNvSpPr>
          <p:nvPr/>
        </p:nvSpPr>
        <p:spPr>
          <a:xfrm>
            <a:off x="361945" y="1246614"/>
            <a:ext cx="10515600" cy="1567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icrosoft YaHei" panose="020B0503020204020204" pitchFamily="34" charset="-122"/>
              </a:rPr>
              <a:t>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195A4-2599-4CE2-8BC7-6B75D85AD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83"/>
          <a:stretch/>
        </p:blipFill>
        <p:spPr>
          <a:xfrm>
            <a:off x="712177" y="2567284"/>
            <a:ext cx="10689976" cy="30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552616-F67D-48CF-AC36-42FB481F635F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OBSERVACIONES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220DDB-9799-4FCE-9A44-8F15D26EFBA3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16D4D4-E1CC-4576-9E22-C53D9C4536F9}"/>
              </a:ext>
            </a:extLst>
          </p:cNvPr>
          <p:cNvSpPr txBox="1"/>
          <p:nvPr/>
        </p:nvSpPr>
        <p:spPr>
          <a:xfrm>
            <a:off x="850901" y="1325563"/>
            <a:ext cx="93332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Ambos </a:t>
            </a:r>
            <a:r>
              <a:rPr lang="en-US" sz="2000" dirty="0" err="1">
                <a:latin typeface="+mj-lt"/>
              </a:rPr>
              <a:t>algoritmos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ofrecen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resultados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similares</a:t>
            </a:r>
            <a:r>
              <a:rPr lang="en-US" sz="2000" dirty="0">
                <a:latin typeface="+mj-lt"/>
              </a:rPr>
              <a:t> (</a:t>
            </a:r>
            <a:r>
              <a:rPr lang="en-US" sz="2000" dirty="0" err="1">
                <a:latin typeface="+mj-lt"/>
              </a:rPr>
              <a:t>diferencia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errores</a:t>
            </a:r>
            <a:r>
              <a:rPr lang="en-US" sz="2000" dirty="0">
                <a:latin typeface="+mj-lt"/>
              </a:rPr>
              <a:t> &lt; 1%).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El </a:t>
            </a:r>
            <a:r>
              <a:rPr lang="en-US" sz="2000" dirty="0" err="1">
                <a:latin typeface="+mj-lt"/>
              </a:rPr>
              <a:t>algoritmo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-expansion </a:t>
            </a:r>
            <a:r>
              <a:rPr lang="en-US" sz="2000" dirty="0">
                <a:latin typeface="+mj-lt"/>
              </a:rPr>
              <a:t>se </a:t>
            </a:r>
            <a:r>
              <a:rPr lang="en-US" sz="2000" dirty="0" err="1">
                <a:latin typeface="+mj-lt"/>
              </a:rPr>
              <a:t>utiliza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</a:t>
            </a:r>
            <a:r>
              <a:rPr lang="en-US" sz="2000" dirty="0">
                <a:latin typeface="+mj-lt"/>
              </a:rPr>
              <a:t> mayor </a:t>
            </a:r>
            <a:r>
              <a:rPr lang="en-US" sz="2000" dirty="0" err="1">
                <a:latin typeface="+mj-lt"/>
              </a:rPr>
              <a:t>medida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debido</a:t>
            </a:r>
            <a:r>
              <a:rPr lang="en-US" sz="2000" dirty="0">
                <a:latin typeface="+mj-lt"/>
              </a:rPr>
              <a:t> al </a:t>
            </a:r>
            <a:r>
              <a:rPr lang="en-US" sz="2000" dirty="0" err="1">
                <a:latin typeface="+mj-lt"/>
              </a:rPr>
              <a:t>menor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número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cortes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necesario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El </a:t>
            </a:r>
            <a:r>
              <a:rPr lang="en-US" sz="2000" dirty="0" err="1">
                <a:latin typeface="+mj-lt"/>
              </a:rPr>
              <a:t>algoritmo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>
                <a:latin typeface="+mj-lt"/>
                <a:sym typeface="Symbol" panose="05050102010706020507" pitchFamily="18" charset="2"/>
              </a:rPr>
              <a:t>-</a:t>
            </a:r>
            <a:r>
              <a:rPr lang="en-US" sz="2000" dirty="0">
                <a:latin typeface="+mj-lt"/>
              </a:rPr>
              <a:t>expansion converge 1.4x vs. </a:t>
            </a:r>
            <a:r>
              <a:rPr lang="en-US" sz="2000" dirty="0" err="1">
                <a:latin typeface="+mj-lt"/>
              </a:rPr>
              <a:t>algoritmo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- </a:t>
            </a:r>
            <a:r>
              <a:rPr lang="en-US" sz="2000" dirty="0">
                <a:latin typeface="+mj-lt"/>
              </a:rPr>
              <a:t>swap.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Retos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Estéreo</a:t>
            </a:r>
            <a:r>
              <a:rPr lang="en-US" sz="2000" dirty="0">
                <a:latin typeface="+mj-lt"/>
              </a:rPr>
              <a:t>:</a:t>
            </a:r>
          </a:p>
          <a:p>
            <a:pPr marL="1257300" lvl="2" indent="-342900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j-lt"/>
              </a:rPr>
              <a:t>Imágenes</a:t>
            </a:r>
            <a:r>
              <a:rPr lang="en-US" sz="2000" dirty="0">
                <a:latin typeface="+mj-lt"/>
              </a:rPr>
              <a:t> de bajo </a:t>
            </a:r>
            <a:r>
              <a:rPr lang="en-US" sz="2000" dirty="0" err="1">
                <a:latin typeface="+mj-lt"/>
              </a:rPr>
              <a:t>contraste</a:t>
            </a:r>
            <a:endParaRPr lang="en-US" sz="2000" dirty="0">
              <a:latin typeface="+mj-lt"/>
            </a:endParaRPr>
          </a:p>
          <a:p>
            <a:pPr marL="1257300" lvl="2" indent="-342900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Zonas sin </a:t>
            </a:r>
            <a:r>
              <a:rPr lang="en-US" sz="2000" dirty="0" err="1">
                <a:latin typeface="+mj-lt"/>
              </a:rPr>
              <a:t>textura</a:t>
            </a:r>
            <a:endParaRPr lang="en-US" sz="2000" dirty="0">
              <a:latin typeface="+mj-lt"/>
            </a:endParaRPr>
          </a:p>
          <a:p>
            <a:pPr marL="1257300" lvl="2" indent="-342900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j-lt"/>
              </a:rPr>
              <a:t>Casos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en</a:t>
            </a:r>
            <a:r>
              <a:rPr lang="en-US" sz="2000" dirty="0">
                <a:latin typeface="+mj-lt"/>
              </a:rPr>
              <a:t> los que no se </a:t>
            </a:r>
            <a:r>
              <a:rPr lang="en-US" sz="2000" dirty="0" err="1">
                <a:latin typeface="+mj-lt"/>
              </a:rPr>
              <a:t>mantiene</a:t>
            </a:r>
            <a:r>
              <a:rPr lang="en-US" sz="2000" dirty="0">
                <a:latin typeface="+mj-lt"/>
              </a:rPr>
              <a:t> la </a:t>
            </a:r>
            <a:r>
              <a:rPr lang="en-US" sz="2000" dirty="0" err="1">
                <a:latin typeface="+mj-lt"/>
              </a:rPr>
              <a:t>intensidad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constante</a:t>
            </a:r>
            <a:endParaRPr lang="en-US" sz="2000" dirty="0">
              <a:latin typeface="+mj-lt"/>
            </a:endParaRPr>
          </a:p>
          <a:p>
            <a:pPr marL="1257300" lvl="2" indent="-342900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+mj-lt"/>
              </a:rPr>
              <a:t>Susceptibilidad</a:t>
            </a:r>
            <a:r>
              <a:rPr lang="en-US" sz="2000" dirty="0">
                <a:latin typeface="+mj-lt"/>
              </a:rPr>
              <a:t> a la </a:t>
            </a:r>
            <a:r>
              <a:rPr lang="en-US" sz="2000" dirty="0" err="1">
                <a:latin typeface="+mj-lt"/>
              </a:rPr>
              <a:t>calibración</a:t>
            </a:r>
            <a:r>
              <a:rPr lang="en-US" sz="2000" dirty="0">
                <a:latin typeface="+mj-lt"/>
              </a:rPr>
              <a:t> de cameras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47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552616-F67D-48CF-AC36-42FB481F635F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REFERENCIAS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220DDB-9799-4FCE-9A44-8F15D26EFBA3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16D4D4-E1CC-4576-9E22-C53D9C4536F9}"/>
              </a:ext>
            </a:extLst>
          </p:cNvPr>
          <p:cNvSpPr txBox="1"/>
          <p:nvPr/>
        </p:nvSpPr>
        <p:spPr>
          <a:xfrm>
            <a:off x="737507" y="1918970"/>
            <a:ext cx="10716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[1] Fast Approximate Energy Minimization via Graph Cuts (2001)</a:t>
            </a:r>
          </a:p>
          <a:p>
            <a:r>
              <a:rPr lang="en-US" sz="2000" i="1" dirty="0">
                <a:latin typeface="+mj-lt"/>
              </a:rPr>
              <a:t>     Yuri </a:t>
            </a:r>
            <a:r>
              <a:rPr lang="en-US" sz="2000" i="1" dirty="0" err="1">
                <a:latin typeface="+mj-lt"/>
              </a:rPr>
              <a:t>Boykov</a:t>
            </a:r>
            <a:r>
              <a:rPr lang="en-US" sz="2000" i="1" dirty="0">
                <a:latin typeface="+mj-lt"/>
              </a:rPr>
              <a:t>, Member, IEEE, Olga </a:t>
            </a:r>
            <a:r>
              <a:rPr lang="en-US" sz="2000" i="1" dirty="0" err="1">
                <a:latin typeface="+mj-lt"/>
              </a:rPr>
              <a:t>Veksler</a:t>
            </a:r>
            <a:r>
              <a:rPr lang="en-US" sz="2000" i="1" dirty="0">
                <a:latin typeface="+mj-lt"/>
              </a:rPr>
              <a:t>, Member, IEEE, and </a:t>
            </a:r>
            <a:r>
              <a:rPr lang="en-US" sz="2000" i="1" dirty="0" err="1">
                <a:latin typeface="+mj-lt"/>
              </a:rPr>
              <a:t>Ramin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Zabih</a:t>
            </a:r>
            <a:r>
              <a:rPr lang="en-US" sz="2000" i="1" dirty="0">
                <a:latin typeface="+mj-lt"/>
              </a:rPr>
              <a:t>, Member, IEEE</a:t>
            </a:r>
          </a:p>
          <a:p>
            <a:endParaRPr lang="en-US" sz="2000" i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[2] Computer vision: models, learning and inference (2011)</a:t>
            </a:r>
            <a:r>
              <a:rPr lang="en-US" sz="2000" i="1" dirty="0">
                <a:latin typeface="+mj-lt"/>
              </a:rPr>
              <a:t>      </a:t>
            </a:r>
          </a:p>
          <a:p>
            <a:r>
              <a:rPr lang="en-US" sz="2000" i="1" dirty="0">
                <a:latin typeface="+mj-lt"/>
              </a:rPr>
              <a:t>      Simon J.D. Prince</a:t>
            </a:r>
          </a:p>
          <a:p>
            <a:r>
              <a:rPr lang="en-US" sz="2000" i="1" dirty="0">
                <a:latin typeface="+mj-lt"/>
              </a:rPr>
              <a:t>      Available at: </a:t>
            </a:r>
            <a:r>
              <a:rPr lang="en-US" dirty="0">
                <a:hlinkClick r:id="rId2"/>
              </a:rPr>
              <a:t>http://www.computervisionmodels.com/</a:t>
            </a:r>
            <a:endParaRPr lang="en-US" sz="2000" i="1" dirty="0">
              <a:latin typeface="+mj-lt"/>
            </a:endParaRPr>
          </a:p>
          <a:p>
            <a:endParaRPr lang="en-US" sz="2000" i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[3] Report on Fast Approximate Energy Minimization via Graph Cuts (2017)</a:t>
            </a:r>
          </a:p>
          <a:p>
            <a:r>
              <a:rPr lang="en-US" sz="2000" i="1" dirty="0">
                <a:latin typeface="+mj-lt"/>
              </a:rPr>
              <a:t>      Felix Wechsler, </a:t>
            </a:r>
            <a:r>
              <a:rPr lang="en-US" sz="2000" i="1" dirty="0" err="1">
                <a:latin typeface="+mj-lt"/>
              </a:rPr>
              <a:t>Technische</a:t>
            </a:r>
            <a:r>
              <a:rPr lang="en-US" sz="2000" i="1" dirty="0">
                <a:latin typeface="+mj-lt"/>
              </a:rPr>
              <a:t> Universität München</a:t>
            </a:r>
          </a:p>
        </p:txBody>
      </p:sp>
    </p:spTree>
    <p:extLst>
      <p:ext uri="{BB962C8B-B14F-4D97-AF65-F5344CB8AC3E}">
        <p14:creationId xmlns:p14="http://schemas.microsoft.com/office/powerpoint/2010/main" val="17966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550C1-EF73-402D-B090-6E2ECFA9BC82}"/>
              </a:ext>
            </a:extLst>
          </p:cNvPr>
          <p:cNvSpPr/>
          <p:nvPr/>
        </p:nvSpPr>
        <p:spPr>
          <a:xfrm>
            <a:off x="1065292" y="1690689"/>
            <a:ext cx="10061416" cy="4473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99B78-D071-443D-A5CB-4F544188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7786" y="1916112"/>
                <a:ext cx="900057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:= etiquetado </a:t>
                </a:r>
                <a:r>
                  <a:rPr lang="en-US" dirty="0" err="1">
                    <a:solidFill>
                      <a:schemeClr val="bg1"/>
                    </a:solidFill>
                  </a:rPr>
                  <a:t>arbitrario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C000"/>
                    </a:solidFill>
                  </a:rPr>
                  <a:t>ÉXITO</a:t>
                </a:r>
                <a:r>
                  <a:rPr lang="en-US" sz="2400" dirty="0">
                    <a:solidFill>
                      <a:srgbClr val="00B0F0"/>
                    </a:solidFill>
                  </a:rPr>
                  <a:t> = </a:t>
                </a:r>
                <a:r>
                  <a:rPr lang="en-US" sz="2400" dirty="0">
                    <a:solidFill>
                      <a:schemeClr val="bg1"/>
                    </a:solidFill>
                  </a:rPr>
                  <a:t>0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for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Encuentra una </a:t>
                </a:r>
                <a:r>
                  <a:rPr lang="en-US" dirty="0" err="1">
                    <a:solidFill>
                      <a:schemeClr val="bg1"/>
                    </a:solidFill>
                  </a:rPr>
                  <a:t>etiqueta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que </a:t>
                </a:r>
                <a:r>
                  <a:rPr lang="en-US" dirty="0">
                    <a:solidFill>
                      <a:srgbClr val="FFC000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de entre las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etiquetas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dirty="0" err="1">
                    <a:solidFill>
                      <a:schemeClr val="bg1"/>
                    </a:solidFill>
                  </a:rPr>
                  <a:t>posibles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en</a:t>
                </a:r>
                <a:r>
                  <a:rPr lang="en-US" dirty="0">
                    <a:solidFill>
                      <a:schemeClr val="bg1"/>
                    </a:solidFill>
                  </a:rPr>
                  <a:t> una </a:t>
                </a:r>
                <a:r>
                  <a:rPr lang="en-US" dirty="0" err="1">
                    <a:solidFill>
                      <a:schemeClr val="bg1"/>
                    </a:solidFill>
                  </a:rPr>
                  <a:t>iteración</a:t>
                </a:r>
                <a:r>
                  <a:rPr lang="en-US" dirty="0">
                    <a:solidFill>
                      <a:schemeClr val="bg1"/>
                    </a:solidFill>
                  </a:rPr>
                  <a:t> de </a:t>
                </a:r>
                <a:r>
                  <a:rPr lang="en-US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en-US" dirty="0">
                    <a:solidFill>
                      <a:schemeClr val="bg1"/>
                    </a:solidFill>
                  </a:rPr>
                  <a:t>–expansion.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solidFill>
                      <a:srgbClr val="00B0F0"/>
                    </a:solidFill>
                  </a:rPr>
                  <a:t>If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	 </a:t>
                </a:r>
                <a:r>
                  <a:rPr lang="en-US" sz="2400" dirty="0">
                    <a:solidFill>
                      <a:srgbClr val="FFC000"/>
                    </a:solidFill>
                  </a:rPr>
                  <a:t>ÉXITO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</a:rPr>
                  <a:t>=</a:t>
                </a:r>
                <a:r>
                  <a:rPr lang="en-US" sz="2400" dirty="0">
                    <a:solidFill>
                      <a:schemeClr val="bg1"/>
                    </a:solidFill>
                  </a:rPr>
                  <a:t> 1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If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C000"/>
                    </a:solidFill>
                  </a:rPr>
                  <a:t>ÉXITO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</a:rPr>
                  <a:t>==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</a:rPr>
                  <a:t>1: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        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Ir</a:t>
                </a:r>
                <a:r>
                  <a:rPr lang="en-US" sz="2400" dirty="0">
                    <a:solidFill>
                      <a:schemeClr val="bg1"/>
                    </a:solidFill>
                  </a:rPr>
                  <a:t> al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paso</a:t>
                </a:r>
                <a:r>
                  <a:rPr lang="en-US" sz="2400" dirty="0">
                    <a:solidFill>
                      <a:schemeClr val="bg1"/>
                    </a:solidFill>
                  </a:rPr>
                  <a:t> 2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100" dirty="0">
                  <a:solidFill>
                    <a:srgbClr val="00B0F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solidFill>
                      <a:srgbClr val="00B0F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>
                  <a:solidFill>
                    <a:srgbClr val="00B0F0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99B78-D071-443D-A5CB-4F544188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7786" y="1916112"/>
                <a:ext cx="9000579" cy="4351338"/>
              </a:xfrm>
              <a:blipFill>
                <a:blip r:embed="rId2"/>
                <a:stretch>
                  <a:fillRect l="-1084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88B1DA3-1D94-447E-8770-4666F05A7EAA}"/>
              </a:ext>
            </a:extLst>
          </p:cNvPr>
          <p:cNvGrpSpPr/>
          <p:nvPr/>
        </p:nvGrpSpPr>
        <p:grpSpPr>
          <a:xfrm>
            <a:off x="1165219" y="1872570"/>
            <a:ext cx="460382" cy="4127404"/>
            <a:chOff x="604911" y="1872570"/>
            <a:chExt cx="460382" cy="41274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949214-7C2B-436C-BCB6-5828FE58BEBD}"/>
                </a:ext>
              </a:extLst>
            </p:cNvPr>
            <p:cNvSpPr txBox="1"/>
            <p:nvPr/>
          </p:nvSpPr>
          <p:spPr>
            <a:xfrm>
              <a:off x="657169" y="18725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2E75A9-63E8-43D4-8737-EB33D89B54B1}"/>
                </a:ext>
              </a:extLst>
            </p:cNvPr>
            <p:cNvSpPr txBox="1"/>
            <p:nvPr/>
          </p:nvSpPr>
          <p:spPr>
            <a:xfrm>
              <a:off x="668923" y="22352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C916C6-EE56-4BD1-B3F7-4866572D7A01}"/>
                </a:ext>
              </a:extLst>
            </p:cNvPr>
            <p:cNvSpPr txBox="1"/>
            <p:nvPr/>
          </p:nvSpPr>
          <p:spPr>
            <a:xfrm>
              <a:off x="668923" y="256304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E78F64-8F9C-48A6-841E-0A155BAADD14}"/>
                </a:ext>
              </a:extLst>
            </p:cNvPr>
            <p:cNvSpPr txBox="1"/>
            <p:nvPr/>
          </p:nvSpPr>
          <p:spPr>
            <a:xfrm>
              <a:off x="668923" y="2983735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ECB03-6C92-4498-BA24-9396EC4F1B06}"/>
                </a:ext>
              </a:extLst>
            </p:cNvPr>
            <p:cNvSpPr txBox="1"/>
            <p:nvPr/>
          </p:nvSpPr>
          <p:spPr>
            <a:xfrm>
              <a:off x="668923" y="341878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655A8E-AD58-4434-9DE1-8982DE6ECBEA}"/>
                </a:ext>
              </a:extLst>
            </p:cNvPr>
            <p:cNvSpPr txBox="1"/>
            <p:nvPr/>
          </p:nvSpPr>
          <p:spPr>
            <a:xfrm>
              <a:off x="668923" y="3804385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F140C-D99F-4537-AC55-1B1A434A5B72}"/>
                </a:ext>
              </a:extLst>
            </p:cNvPr>
            <p:cNvSpPr txBox="1"/>
            <p:nvPr/>
          </p:nvSpPr>
          <p:spPr>
            <a:xfrm>
              <a:off x="668923" y="4158775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70365-6A5F-4D62-9AF2-BF153DA82064}"/>
                </a:ext>
              </a:extLst>
            </p:cNvPr>
            <p:cNvSpPr txBox="1"/>
            <p:nvPr/>
          </p:nvSpPr>
          <p:spPr>
            <a:xfrm>
              <a:off x="668923" y="476720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6A990B-E269-4E14-A6F5-F9563A5BD249}"/>
                </a:ext>
              </a:extLst>
            </p:cNvPr>
            <p:cNvSpPr txBox="1"/>
            <p:nvPr/>
          </p:nvSpPr>
          <p:spPr>
            <a:xfrm>
              <a:off x="604911" y="507288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C928F7-FD96-4D7E-A5E5-A485D8D43945}"/>
                </a:ext>
              </a:extLst>
            </p:cNvPr>
            <p:cNvSpPr txBox="1"/>
            <p:nvPr/>
          </p:nvSpPr>
          <p:spPr>
            <a:xfrm>
              <a:off x="672013" y="446446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15B74E-D3DC-4854-8027-565ED6E51AEB}"/>
                </a:ext>
              </a:extLst>
            </p:cNvPr>
            <p:cNvSpPr txBox="1"/>
            <p:nvPr/>
          </p:nvSpPr>
          <p:spPr>
            <a:xfrm>
              <a:off x="604911" y="536225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0D7E3-7C5A-4C93-AC9C-8AD8DA4EDD08}"/>
                </a:ext>
              </a:extLst>
            </p:cNvPr>
            <p:cNvSpPr txBox="1"/>
            <p:nvPr/>
          </p:nvSpPr>
          <p:spPr>
            <a:xfrm>
              <a:off x="604911" y="563064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81E57BC0-D221-4DAD-847A-EE2B9677AECB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PSEUDOCÓDIGO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18E066-8A29-4BCA-9DC7-80D3F771113A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63117A-682E-4C80-9DD6-6F29A79FBEEA}"/>
              </a:ext>
            </a:extLst>
          </p:cNvPr>
          <p:cNvSpPr txBox="1"/>
          <p:nvPr/>
        </p:nvSpPr>
        <p:spPr>
          <a:xfrm>
            <a:off x="5508151" y="225226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6CF7CD-DF4A-42E6-8358-A2F78FC88A88}"/>
              </a:ext>
            </a:extLst>
          </p:cNvPr>
          <p:cNvSpPr txBox="1"/>
          <p:nvPr/>
        </p:nvSpPr>
        <p:spPr>
          <a:xfrm>
            <a:off x="5292773" y="6298139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SUMIDERO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EF92CA-3419-456B-8859-F77B5442024C}"/>
              </a:ext>
            </a:extLst>
          </p:cNvPr>
          <p:cNvSpPr txBox="1"/>
          <p:nvPr/>
        </p:nvSpPr>
        <p:spPr>
          <a:xfrm>
            <a:off x="2637672" y="1647202"/>
            <a:ext cx="25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Se le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asigna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etiqueta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  <a:sym typeface="Symbol" panose="05050102010706020507" pitchFamily="18" charset="2"/>
              </a:rPr>
              <a:t></a:t>
            </a:r>
            <a:endParaRPr lang="en-US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C1462D-BFCB-409A-BD81-A088590D84A6}"/>
              </a:ext>
            </a:extLst>
          </p:cNvPr>
          <p:cNvSpPr txBox="1"/>
          <p:nvPr/>
        </p:nvSpPr>
        <p:spPr>
          <a:xfrm>
            <a:off x="6599476" y="5655201"/>
            <a:ext cx="25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Mantiene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etiqueta</a:t>
            </a:r>
            <a:endParaRPr lang="en-US" dirty="0">
              <a:solidFill>
                <a:srgbClr val="0070C0"/>
              </a:solidFill>
              <a:latin typeface="Ink Free" panose="03080402000500000000" pitchFamily="66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de la </a:t>
            </a:r>
            <a:r>
              <a:rPr lang="en-US" dirty="0" err="1">
                <a:solidFill>
                  <a:srgbClr val="0070C0"/>
                </a:solidFill>
                <a:latin typeface="Ink Free" panose="03080402000500000000" pitchFamily="66" charset="0"/>
              </a:rPr>
              <a:t>iteración</a:t>
            </a:r>
            <a:r>
              <a:rPr lang="en-US" dirty="0">
                <a:solidFill>
                  <a:srgbClr val="0070C0"/>
                </a:solidFill>
                <a:latin typeface="Ink Free" panose="03080402000500000000" pitchFamily="66" charset="0"/>
              </a:rPr>
              <a:t> anterior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0519459-3D2C-4D9C-897C-92128F530C45}"/>
              </a:ext>
            </a:extLst>
          </p:cNvPr>
          <p:cNvSpPr/>
          <p:nvPr/>
        </p:nvSpPr>
        <p:spPr>
          <a:xfrm rot="11100002">
            <a:off x="4400110" y="2085825"/>
            <a:ext cx="1298673" cy="419814"/>
          </a:xfrm>
          <a:custGeom>
            <a:avLst/>
            <a:gdLst>
              <a:gd name="connsiteX0" fmla="*/ 1819275 w 1819275"/>
              <a:gd name="connsiteY0" fmla="*/ 445163 h 445163"/>
              <a:gd name="connsiteX1" fmla="*/ 409575 w 1819275"/>
              <a:gd name="connsiteY1" fmla="*/ 7013 h 445163"/>
              <a:gd name="connsiteX2" fmla="*/ 0 w 1819275"/>
              <a:gd name="connsiteY2" fmla="*/ 216563 h 445163"/>
              <a:gd name="connsiteX0" fmla="*/ 1819275 w 1819275"/>
              <a:gd name="connsiteY0" fmla="*/ 648507 h 648507"/>
              <a:gd name="connsiteX1" fmla="*/ 1019772 w 1819275"/>
              <a:gd name="connsiteY1" fmla="*/ 3032 h 648507"/>
              <a:gd name="connsiteX2" fmla="*/ 0 w 1819275"/>
              <a:gd name="connsiteY2" fmla="*/ 419907 h 648507"/>
              <a:gd name="connsiteX0" fmla="*/ 1968502 w 1968502"/>
              <a:gd name="connsiteY0" fmla="*/ 350566 h 417421"/>
              <a:gd name="connsiteX1" fmla="*/ 1019772 w 1968502"/>
              <a:gd name="connsiteY1" fmla="*/ 546 h 417421"/>
              <a:gd name="connsiteX2" fmla="*/ 0 w 1968502"/>
              <a:gd name="connsiteY2" fmla="*/ 417421 h 417421"/>
              <a:gd name="connsiteX0" fmla="*/ 1968502 w 1968525"/>
              <a:gd name="connsiteY0" fmla="*/ 353396 h 420251"/>
              <a:gd name="connsiteX1" fmla="*/ 1019772 w 1968525"/>
              <a:gd name="connsiteY1" fmla="*/ 3376 h 420251"/>
              <a:gd name="connsiteX2" fmla="*/ 0 w 1968525"/>
              <a:gd name="connsiteY2" fmla="*/ 420251 h 420251"/>
              <a:gd name="connsiteX0" fmla="*/ 1968502 w 1968502"/>
              <a:gd name="connsiteY0" fmla="*/ 352959 h 419814"/>
              <a:gd name="connsiteX1" fmla="*/ 1019772 w 1968502"/>
              <a:gd name="connsiteY1" fmla="*/ 2939 h 419814"/>
              <a:gd name="connsiteX2" fmla="*/ 0 w 1968502"/>
              <a:gd name="connsiteY2" fmla="*/ 419814 h 41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2" h="419814">
                <a:moveTo>
                  <a:pt x="1968502" y="352959"/>
                </a:moveTo>
                <a:cubicBezTo>
                  <a:pt x="1843507" y="-5644"/>
                  <a:pt x="1347856" y="-8203"/>
                  <a:pt x="1019772" y="2939"/>
                </a:cubicBezTo>
                <a:cubicBezTo>
                  <a:pt x="691688" y="14081"/>
                  <a:pt x="53181" y="295989"/>
                  <a:pt x="0" y="419814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4B2383B-D445-4EC8-8AA5-599CE2B398DC}"/>
              </a:ext>
            </a:extLst>
          </p:cNvPr>
          <p:cNvSpPr/>
          <p:nvPr/>
        </p:nvSpPr>
        <p:spPr>
          <a:xfrm rot="11135120" flipH="1">
            <a:off x="6204081" y="6122994"/>
            <a:ext cx="1482386" cy="419814"/>
          </a:xfrm>
          <a:custGeom>
            <a:avLst/>
            <a:gdLst>
              <a:gd name="connsiteX0" fmla="*/ 1819275 w 1819275"/>
              <a:gd name="connsiteY0" fmla="*/ 445163 h 445163"/>
              <a:gd name="connsiteX1" fmla="*/ 409575 w 1819275"/>
              <a:gd name="connsiteY1" fmla="*/ 7013 h 445163"/>
              <a:gd name="connsiteX2" fmla="*/ 0 w 1819275"/>
              <a:gd name="connsiteY2" fmla="*/ 216563 h 445163"/>
              <a:gd name="connsiteX0" fmla="*/ 1819275 w 1819275"/>
              <a:gd name="connsiteY0" fmla="*/ 648507 h 648507"/>
              <a:gd name="connsiteX1" fmla="*/ 1019772 w 1819275"/>
              <a:gd name="connsiteY1" fmla="*/ 3032 h 648507"/>
              <a:gd name="connsiteX2" fmla="*/ 0 w 1819275"/>
              <a:gd name="connsiteY2" fmla="*/ 419907 h 648507"/>
              <a:gd name="connsiteX0" fmla="*/ 1968502 w 1968502"/>
              <a:gd name="connsiteY0" fmla="*/ 350566 h 417421"/>
              <a:gd name="connsiteX1" fmla="*/ 1019772 w 1968502"/>
              <a:gd name="connsiteY1" fmla="*/ 546 h 417421"/>
              <a:gd name="connsiteX2" fmla="*/ 0 w 1968502"/>
              <a:gd name="connsiteY2" fmla="*/ 417421 h 417421"/>
              <a:gd name="connsiteX0" fmla="*/ 1968502 w 1968525"/>
              <a:gd name="connsiteY0" fmla="*/ 353396 h 420251"/>
              <a:gd name="connsiteX1" fmla="*/ 1019772 w 1968525"/>
              <a:gd name="connsiteY1" fmla="*/ 3376 h 420251"/>
              <a:gd name="connsiteX2" fmla="*/ 0 w 1968525"/>
              <a:gd name="connsiteY2" fmla="*/ 420251 h 420251"/>
              <a:gd name="connsiteX0" fmla="*/ 1968502 w 1968502"/>
              <a:gd name="connsiteY0" fmla="*/ 352959 h 419814"/>
              <a:gd name="connsiteX1" fmla="*/ 1019772 w 1968502"/>
              <a:gd name="connsiteY1" fmla="*/ 2939 h 419814"/>
              <a:gd name="connsiteX2" fmla="*/ 0 w 1968502"/>
              <a:gd name="connsiteY2" fmla="*/ 419814 h 41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2" h="419814">
                <a:moveTo>
                  <a:pt x="1968502" y="352959"/>
                </a:moveTo>
                <a:cubicBezTo>
                  <a:pt x="1843507" y="-5644"/>
                  <a:pt x="1347856" y="-8203"/>
                  <a:pt x="1019772" y="2939"/>
                </a:cubicBezTo>
                <a:cubicBezTo>
                  <a:pt x="691688" y="14081"/>
                  <a:pt x="53181" y="295989"/>
                  <a:pt x="0" y="419814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EA3289-3815-472F-9FEB-7403A914F8B9}"/>
              </a:ext>
            </a:extLst>
          </p:cNvPr>
          <p:cNvSpPr/>
          <p:nvPr/>
        </p:nvSpPr>
        <p:spPr>
          <a:xfrm>
            <a:off x="9876707" y="3424558"/>
            <a:ext cx="1466658" cy="1096076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BD90C4-CE87-4AF8-B8D4-23046436E060}"/>
              </a:ext>
            </a:extLst>
          </p:cNvPr>
          <p:cNvSpPr/>
          <p:nvPr/>
        </p:nvSpPr>
        <p:spPr>
          <a:xfrm>
            <a:off x="4168921" y="3423347"/>
            <a:ext cx="3596022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AC7C64-D045-4B99-94CE-CBB28F6E4F26}"/>
              </a:ext>
            </a:extLst>
          </p:cNvPr>
          <p:cNvSpPr/>
          <p:nvPr/>
        </p:nvSpPr>
        <p:spPr>
          <a:xfrm>
            <a:off x="555466" y="3429000"/>
            <a:ext cx="1501691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2795264" y="360171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8501095" y="360171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63117A-682E-4C80-9DD6-6F29A79FBEEA}"/>
              </a:ext>
            </a:extLst>
          </p:cNvPr>
          <p:cNvSpPr txBox="1"/>
          <p:nvPr/>
        </p:nvSpPr>
        <p:spPr>
          <a:xfrm>
            <a:off x="5508151" y="225226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6CF7CD-DF4A-42E6-8358-A2F78FC88A88}"/>
              </a:ext>
            </a:extLst>
          </p:cNvPr>
          <p:cNvSpPr txBox="1"/>
          <p:nvPr/>
        </p:nvSpPr>
        <p:spPr>
          <a:xfrm>
            <a:off x="5292773" y="6298139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SUMIDERO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9AED63-AF70-4438-A21A-3D17045ECC15}"/>
                  </a:ext>
                </a:extLst>
              </p:cNvPr>
              <p:cNvSpPr txBox="1"/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9AED63-AF70-4438-A21A-3D17045E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270EA1-7EB5-43EC-A166-2BF68544D2FD}"/>
                  </a:ext>
                </a:extLst>
              </p:cNvPr>
              <p:cNvSpPr/>
              <p:nvPr/>
            </p:nvSpPr>
            <p:spPr>
              <a:xfrm>
                <a:off x="7314888" y="4171368"/>
                <a:ext cx="462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270EA1-7EB5-43EC-A166-2BF68544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88" y="4171368"/>
                <a:ext cx="4627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50F025-5D8F-48EE-BA58-303E6D991C11}"/>
                  </a:ext>
                </a:extLst>
              </p:cNvPr>
              <p:cNvSpPr/>
              <p:nvPr/>
            </p:nvSpPr>
            <p:spPr>
              <a:xfrm>
                <a:off x="1594780" y="4150091"/>
                <a:ext cx="457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50F025-5D8F-48EE-BA58-303E6D991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80" y="4150091"/>
                <a:ext cx="4574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5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9EB403-93C0-4283-BE62-BDCE7CE3FA0E}"/>
              </a:ext>
            </a:extLst>
          </p:cNvPr>
          <p:cNvSpPr/>
          <p:nvPr/>
        </p:nvSpPr>
        <p:spPr>
          <a:xfrm>
            <a:off x="9988817" y="3424558"/>
            <a:ext cx="1282086" cy="1096076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7317B79-FC21-4834-BA93-E9083337535B}"/>
              </a:ext>
            </a:extLst>
          </p:cNvPr>
          <p:cNvSpPr/>
          <p:nvPr/>
        </p:nvSpPr>
        <p:spPr>
          <a:xfrm>
            <a:off x="4168921" y="3423347"/>
            <a:ext cx="3596022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DE9C47F-93A9-4BA9-A4C9-75998F3A4DA6}"/>
              </a:ext>
            </a:extLst>
          </p:cNvPr>
          <p:cNvSpPr/>
          <p:nvPr/>
        </p:nvSpPr>
        <p:spPr>
          <a:xfrm>
            <a:off x="555466" y="3429000"/>
            <a:ext cx="1501691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1299551" y="2447245"/>
            <a:ext cx="9292590" cy="3587844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1299551" y="1918066"/>
            <a:ext cx="9292590" cy="3587844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1348740" y="1905818"/>
            <a:ext cx="9292590" cy="3587844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1397929" y="2434997"/>
            <a:ext cx="9292590" cy="3587844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4483481" y="2291581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5381664" y="2301726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4809267" y="3802663"/>
            <a:ext cx="2324225" cy="2103687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2795264" y="360171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8501095" y="360171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/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blipFill>
                <a:blip r:embed="rId3"/>
                <a:stretch>
                  <a:fillRect l="-19565" r="-217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/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blipFill>
                <a:blip r:embed="rId4"/>
                <a:stretch>
                  <a:fillRect l="-17021" r="-212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/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blipFill>
                <a:blip r:embed="rId5"/>
                <a:stretch>
                  <a:fillRect l="-1914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/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blipFill>
                <a:blip r:embed="rId6"/>
                <a:stretch>
                  <a:fillRect l="-17021" r="-21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/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blipFill>
                <a:blip r:embed="rId7"/>
                <a:stretch>
                  <a:fillRect l="-17021" r="-5106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/>
              <p:nvPr/>
            </p:nvSpPr>
            <p:spPr>
              <a:xfrm>
                <a:off x="4460670" y="5177235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70" y="5177235"/>
                <a:ext cx="284052" cy="308482"/>
              </a:xfrm>
              <a:prstGeom prst="rect">
                <a:avLst/>
              </a:prstGeom>
              <a:blipFill>
                <a:blip r:embed="rId8"/>
                <a:stretch>
                  <a:fillRect l="-19565" r="-5217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/>
              <p:nvPr/>
            </p:nvSpPr>
            <p:spPr>
              <a:xfrm>
                <a:off x="7140993" y="5186978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93" y="5186978"/>
                <a:ext cx="284052" cy="280718"/>
              </a:xfrm>
              <a:prstGeom prst="rect">
                <a:avLst/>
              </a:prstGeom>
              <a:blipFill>
                <a:blip r:embed="rId9"/>
                <a:stretch>
                  <a:fillRect l="-17021" r="-5106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/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blipFill>
                <a:blip r:embed="rId10"/>
                <a:stretch>
                  <a:fillRect l="-19565" r="-5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DBBBE-86DC-4F24-BCA0-DAFADC27FEEC}"/>
                  </a:ext>
                </a:extLst>
              </p:cNvPr>
              <p:cNvSpPr txBox="1"/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DBBBE-86DC-4F24-BCA0-DAFADC27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FDA6F22-4CA5-4128-A084-F2D4D62419D6}"/>
              </a:ext>
            </a:extLst>
          </p:cNvPr>
          <p:cNvSpPr/>
          <p:nvPr/>
        </p:nvSpPr>
        <p:spPr>
          <a:xfrm>
            <a:off x="9988817" y="3424558"/>
            <a:ext cx="1282086" cy="1096076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F11A512-AA73-4815-AE5B-3D51C2513FB0}"/>
              </a:ext>
            </a:extLst>
          </p:cNvPr>
          <p:cNvSpPr/>
          <p:nvPr/>
        </p:nvSpPr>
        <p:spPr>
          <a:xfrm>
            <a:off x="4168921" y="3423347"/>
            <a:ext cx="3596022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2B18CB6-2E53-4CA3-8B9A-D6C524224FDC}"/>
              </a:ext>
            </a:extLst>
          </p:cNvPr>
          <p:cNvSpPr/>
          <p:nvPr/>
        </p:nvSpPr>
        <p:spPr>
          <a:xfrm>
            <a:off x="555466" y="3429000"/>
            <a:ext cx="1501691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3028142" y="3763814"/>
            <a:ext cx="3583599" cy="1977659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4931207" y="2749443"/>
            <a:ext cx="4265484" cy="2878309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1299551" y="2447245"/>
            <a:ext cx="9292590" cy="3587844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1299551" y="1918066"/>
            <a:ext cx="9292590" cy="3587844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1348740" y="1905818"/>
            <a:ext cx="9292590" cy="3587844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1397929" y="2434997"/>
            <a:ext cx="9292590" cy="3587844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4483481" y="2291581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5381664" y="2301726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4809267" y="3802663"/>
            <a:ext cx="2324225" cy="2103687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2795264" y="3604733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8501095" y="360425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/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blipFill>
                <a:blip r:embed="rId3"/>
                <a:stretch>
                  <a:fillRect l="-19565" r="-217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/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blipFill>
                <a:blip r:embed="rId4"/>
                <a:stretch>
                  <a:fillRect l="-17021" r="-212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/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blipFill>
                <a:blip r:embed="rId5"/>
                <a:stretch>
                  <a:fillRect l="-1914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/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blipFill>
                <a:blip r:embed="rId6"/>
                <a:stretch>
                  <a:fillRect l="-17021" r="-21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/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blipFill>
                <a:blip r:embed="rId7"/>
                <a:stretch>
                  <a:fillRect l="-17021" r="-5106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/>
              <p:nvPr/>
            </p:nvSpPr>
            <p:spPr>
              <a:xfrm>
                <a:off x="4614720" y="5199817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20" y="5199817"/>
                <a:ext cx="284052" cy="308482"/>
              </a:xfrm>
              <a:prstGeom prst="rect">
                <a:avLst/>
              </a:prstGeom>
              <a:blipFill>
                <a:blip r:embed="rId8"/>
                <a:stretch>
                  <a:fillRect l="-17021" r="-5106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/>
              <p:nvPr/>
            </p:nvSpPr>
            <p:spPr>
              <a:xfrm>
                <a:off x="7020556" y="5191117"/>
                <a:ext cx="284052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56" y="5191117"/>
                <a:ext cx="284052" cy="280718"/>
              </a:xfrm>
              <a:prstGeom prst="rect">
                <a:avLst/>
              </a:prstGeom>
              <a:blipFill>
                <a:blip r:embed="rId9"/>
                <a:stretch>
                  <a:fillRect l="-19565" r="-5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/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blipFill>
                <a:blip r:embed="rId10"/>
                <a:stretch>
                  <a:fillRect l="-19565" r="-5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99921-7E9F-4C23-88D3-246924472152}"/>
                  </a:ext>
                </a:extLst>
              </p:cNvPr>
              <p:cNvSpPr txBox="1"/>
              <p:nvPr/>
            </p:nvSpPr>
            <p:spPr>
              <a:xfrm>
                <a:off x="3251705" y="5192209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99921-7E9F-4C23-88D3-246924472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05" y="5192209"/>
                <a:ext cx="284052" cy="280718"/>
              </a:xfrm>
              <a:prstGeom prst="rect">
                <a:avLst/>
              </a:prstGeom>
              <a:blipFill>
                <a:blip r:embed="rId11"/>
                <a:stretch>
                  <a:fillRect l="-17021" r="-5106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/>
              <p:nvPr/>
            </p:nvSpPr>
            <p:spPr>
              <a:xfrm>
                <a:off x="8099928" y="5177235"/>
                <a:ext cx="284052" cy="293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28" y="5177235"/>
                <a:ext cx="284052" cy="293991"/>
              </a:xfrm>
              <a:prstGeom prst="rect">
                <a:avLst/>
              </a:prstGeom>
              <a:blipFill>
                <a:blip r:embed="rId12"/>
                <a:stretch>
                  <a:fillRect l="-19565" r="-5217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1638300" y="3920688"/>
            <a:ext cx="1156964" cy="3013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3424836" y="3920687"/>
            <a:ext cx="1121262" cy="3014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7511345" y="3909952"/>
            <a:ext cx="989750" cy="1327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9130667" y="3923227"/>
            <a:ext cx="1193602" cy="8430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/>
              <p:nvPr/>
            </p:nvSpPr>
            <p:spPr>
              <a:xfrm>
                <a:off x="2041952" y="3890182"/>
                <a:ext cx="55983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52" y="3890182"/>
                <a:ext cx="559833" cy="298415"/>
              </a:xfrm>
              <a:prstGeom prst="rect">
                <a:avLst/>
              </a:prstGeom>
              <a:blipFill>
                <a:blip r:embed="rId13"/>
                <a:stretch>
                  <a:fillRect l="-543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7A64E8-5868-4538-97CF-8E68DB56D167}"/>
                  </a:ext>
                </a:extLst>
              </p:cNvPr>
              <p:cNvSpPr txBox="1"/>
              <p:nvPr/>
            </p:nvSpPr>
            <p:spPr>
              <a:xfrm>
                <a:off x="3624330" y="3930504"/>
                <a:ext cx="55803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7A64E8-5868-4538-97CF-8E68DB56D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30" y="3930504"/>
                <a:ext cx="558037" cy="298415"/>
              </a:xfrm>
              <a:prstGeom prst="rect">
                <a:avLst/>
              </a:prstGeom>
              <a:blipFill>
                <a:blip r:embed="rId14"/>
                <a:stretch>
                  <a:fillRect l="-549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1E8A66-0C73-46C1-B823-3284DCFF1475}"/>
                  </a:ext>
                </a:extLst>
              </p:cNvPr>
              <p:cNvSpPr txBox="1"/>
              <p:nvPr/>
            </p:nvSpPr>
            <p:spPr>
              <a:xfrm>
                <a:off x="7771840" y="3923226"/>
                <a:ext cx="542649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1E8A66-0C73-46C1-B823-3284DCFF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40" y="3923226"/>
                <a:ext cx="542649" cy="297004"/>
              </a:xfrm>
              <a:prstGeom prst="rect">
                <a:avLst/>
              </a:prstGeom>
              <a:blipFill>
                <a:blip r:embed="rId15"/>
                <a:stretch>
                  <a:fillRect l="-56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A999F-5D9C-4BDF-B376-F318BD998C7D}"/>
                  </a:ext>
                </a:extLst>
              </p:cNvPr>
              <p:cNvSpPr txBox="1"/>
              <p:nvPr/>
            </p:nvSpPr>
            <p:spPr>
              <a:xfrm>
                <a:off x="9308469" y="3930504"/>
                <a:ext cx="532775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A999F-5D9C-4BDF-B376-F318BD99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69" y="3930504"/>
                <a:ext cx="532775" cy="297004"/>
              </a:xfrm>
              <a:prstGeom prst="rect">
                <a:avLst/>
              </a:prstGeom>
              <a:blipFill>
                <a:blip r:embed="rId16"/>
                <a:stretch>
                  <a:fillRect l="-574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175670" y="3909952"/>
            <a:ext cx="1706103" cy="107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/>
              <p:nvPr/>
            </p:nvSpPr>
            <p:spPr>
              <a:xfrm>
                <a:off x="5738098" y="3887234"/>
                <a:ext cx="54322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98" y="3887234"/>
                <a:ext cx="543226" cy="298415"/>
              </a:xfrm>
              <a:prstGeom prst="rect">
                <a:avLst/>
              </a:prstGeom>
              <a:blipFill>
                <a:blip r:embed="rId17"/>
                <a:stretch>
                  <a:fillRect l="-56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A15E-8FEC-4F92-A16D-92B5E7ACFA31}"/>
                  </a:ext>
                </a:extLst>
              </p:cNvPr>
              <p:cNvSpPr txBox="1"/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C3A15E-8FEC-4F92-A16D-92B5E7AC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0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3B467501-6D9F-4122-BDBB-24C91D267239}"/>
              </a:ext>
            </a:extLst>
          </p:cNvPr>
          <p:cNvSpPr/>
          <p:nvPr/>
        </p:nvSpPr>
        <p:spPr>
          <a:xfrm rot="12228705">
            <a:off x="3028142" y="3763814"/>
            <a:ext cx="3583599" cy="1977659"/>
          </a:xfrm>
          <a:prstGeom prst="arc">
            <a:avLst>
              <a:gd name="adj1" fmla="val 12062501"/>
              <a:gd name="adj2" fmla="val 2118847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19994FC-0641-4666-B7EF-58DB70E5E2CD}"/>
              </a:ext>
            </a:extLst>
          </p:cNvPr>
          <p:cNvSpPr/>
          <p:nvPr/>
        </p:nvSpPr>
        <p:spPr>
          <a:xfrm rot="8583304" flipH="1">
            <a:off x="4931207" y="2749443"/>
            <a:ext cx="4265484" cy="2878309"/>
          </a:xfrm>
          <a:prstGeom prst="arc">
            <a:avLst>
              <a:gd name="adj1" fmla="val 12062501"/>
              <a:gd name="adj2" fmla="val 19300557"/>
            </a:avLst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383AD5E-CE9F-4980-8E11-AB8CE1138BC9}"/>
              </a:ext>
            </a:extLst>
          </p:cNvPr>
          <p:cNvSpPr/>
          <p:nvPr/>
        </p:nvSpPr>
        <p:spPr>
          <a:xfrm>
            <a:off x="9988817" y="3424558"/>
            <a:ext cx="1282086" cy="1096076"/>
          </a:xfrm>
          <a:prstGeom prst="roundRect">
            <a:avLst/>
          </a:prstGeom>
          <a:solidFill>
            <a:srgbClr val="BD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073ABA-DB87-4694-8027-7278E82F7C0D}"/>
              </a:ext>
            </a:extLst>
          </p:cNvPr>
          <p:cNvSpPr/>
          <p:nvPr/>
        </p:nvSpPr>
        <p:spPr>
          <a:xfrm>
            <a:off x="4168921" y="3423347"/>
            <a:ext cx="3596022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EA7B31B-9E7D-4B14-83E0-9F923A34627D}"/>
              </a:ext>
            </a:extLst>
          </p:cNvPr>
          <p:cNvSpPr/>
          <p:nvPr/>
        </p:nvSpPr>
        <p:spPr>
          <a:xfrm>
            <a:off x="555466" y="3429000"/>
            <a:ext cx="1501691" cy="1096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7A4DC23B-3B61-4B9D-B335-5CB5F4066538}"/>
              </a:ext>
            </a:extLst>
          </p:cNvPr>
          <p:cNvSpPr/>
          <p:nvPr/>
        </p:nvSpPr>
        <p:spPr>
          <a:xfrm>
            <a:off x="1299551" y="2447245"/>
            <a:ext cx="9292590" cy="3587844"/>
          </a:xfrm>
          <a:prstGeom prst="arc">
            <a:avLst>
              <a:gd name="adj1" fmla="val 5986124"/>
              <a:gd name="adj2" fmla="val 108862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D9FC728-1841-41AA-9A5A-9EA9686B60F4}"/>
              </a:ext>
            </a:extLst>
          </p:cNvPr>
          <p:cNvSpPr/>
          <p:nvPr/>
        </p:nvSpPr>
        <p:spPr>
          <a:xfrm>
            <a:off x="1299551" y="1918066"/>
            <a:ext cx="9292590" cy="3587844"/>
          </a:xfrm>
          <a:prstGeom prst="arc">
            <a:avLst>
              <a:gd name="adj1" fmla="val 10814312"/>
              <a:gd name="adj2" fmla="val 1559990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7F58EF7-DF4D-4125-960F-B01FCC643E5F}"/>
              </a:ext>
            </a:extLst>
          </p:cNvPr>
          <p:cNvSpPr/>
          <p:nvPr/>
        </p:nvSpPr>
        <p:spPr>
          <a:xfrm>
            <a:off x="1348740" y="1905818"/>
            <a:ext cx="9292590" cy="3587844"/>
          </a:xfrm>
          <a:prstGeom prst="arc">
            <a:avLst>
              <a:gd name="adj1" fmla="val 16734810"/>
              <a:gd name="adj2" fmla="val 813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37AF87B6-BB7C-41B1-B62D-F0D3F9436115}"/>
              </a:ext>
            </a:extLst>
          </p:cNvPr>
          <p:cNvSpPr/>
          <p:nvPr/>
        </p:nvSpPr>
        <p:spPr>
          <a:xfrm>
            <a:off x="1397929" y="2434997"/>
            <a:ext cx="9292590" cy="3587844"/>
          </a:xfrm>
          <a:prstGeom prst="arc">
            <a:avLst>
              <a:gd name="adj1" fmla="val 21450437"/>
              <a:gd name="adj2" fmla="val 5097256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B233B1-A83B-47D9-9472-9D95A13B28FE}"/>
              </a:ext>
            </a:extLst>
          </p:cNvPr>
          <p:cNvSpPr/>
          <p:nvPr/>
        </p:nvSpPr>
        <p:spPr>
          <a:xfrm>
            <a:off x="5614377" y="1595437"/>
            <a:ext cx="663497" cy="6429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E4EF0-BB0B-4E6D-88B8-6DA9FC00A6A0}"/>
              </a:ext>
            </a:extLst>
          </p:cNvPr>
          <p:cNvSpPr/>
          <p:nvPr/>
        </p:nvSpPr>
        <p:spPr>
          <a:xfrm>
            <a:off x="1008728" y="3601720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537EFFC-ACB3-46E1-83F1-BBD5E32DE41A}"/>
              </a:ext>
            </a:extLst>
          </p:cNvPr>
          <p:cNvSpPr txBox="1">
            <a:spLocks/>
          </p:cNvSpPr>
          <p:nvPr/>
        </p:nvSpPr>
        <p:spPr>
          <a:xfrm>
            <a:off x="7121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ea typeface="Microsoft YaHei" panose="020B0503020204020204" pitchFamily="34" charset="-122"/>
              </a:rPr>
              <a:t>CONSTRUCCIÓN DEL GRAFO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C215DA-C816-4FC1-9E9A-5B9D95E71E75}"/>
              </a:ext>
            </a:extLst>
          </p:cNvPr>
          <p:cNvCxnSpPr>
            <a:cxnSpLocks/>
          </p:cNvCxnSpPr>
          <p:nvPr/>
        </p:nvCxnSpPr>
        <p:spPr>
          <a:xfrm>
            <a:off x="-439615" y="1246614"/>
            <a:ext cx="128191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/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1D204A-ED78-4249-B9FC-B54054690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76" y="5655201"/>
                <a:ext cx="663497" cy="642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232ABA-E275-4FAE-B1EE-B323D9E1BAF6}"/>
              </a:ext>
            </a:extLst>
          </p:cNvPr>
          <p:cNvSpPr/>
          <p:nvPr/>
        </p:nvSpPr>
        <p:spPr>
          <a:xfrm>
            <a:off x="10324269" y="361268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36C1E0-B046-4FC0-B6FD-0C7F20DB67E0}"/>
              </a:ext>
            </a:extLst>
          </p:cNvPr>
          <p:cNvSpPr/>
          <p:nvPr/>
        </p:nvSpPr>
        <p:spPr>
          <a:xfrm>
            <a:off x="4546098" y="3601719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C0AFBB-6006-421A-8419-92ACEB8549C1}"/>
              </a:ext>
            </a:extLst>
          </p:cNvPr>
          <p:cNvSpPr/>
          <p:nvPr/>
        </p:nvSpPr>
        <p:spPr>
          <a:xfrm>
            <a:off x="6881773" y="3590984"/>
            <a:ext cx="629572" cy="6379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B46A4E4-EC03-418C-BEFD-64A8C8EE7DB8}"/>
              </a:ext>
            </a:extLst>
          </p:cNvPr>
          <p:cNvSpPr/>
          <p:nvPr/>
        </p:nvSpPr>
        <p:spPr>
          <a:xfrm rot="18055633">
            <a:off x="4483481" y="2291581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1D2233D-4425-4584-8B3B-53E8F0AB1E87}"/>
              </a:ext>
            </a:extLst>
          </p:cNvPr>
          <p:cNvSpPr/>
          <p:nvPr/>
        </p:nvSpPr>
        <p:spPr>
          <a:xfrm rot="3598967">
            <a:off x="5381664" y="2301726"/>
            <a:ext cx="2083085" cy="1474755"/>
          </a:xfrm>
          <a:prstGeom prst="arc">
            <a:avLst>
              <a:gd name="adj1" fmla="val 12062501"/>
              <a:gd name="adj2" fmla="val 2024040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098C5E-D4DE-4CDF-8241-479D52A8ECC3}"/>
              </a:ext>
            </a:extLst>
          </p:cNvPr>
          <p:cNvGrpSpPr/>
          <p:nvPr/>
        </p:nvGrpSpPr>
        <p:grpSpPr>
          <a:xfrm rot="10951333">
            <a:off x="4809267" y="3802663"/>
            <a:ext cx="2324225" cy="2103687"/>
            <a:chOff x="4988759" y="2149961"/>
            <a:chExt cx="2324225" cy="2103687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5ED952F-B9F6-4399-BE1A-EE5071222FE0}"/>
                </a:ext>
              </a:extLst>
            </p:cNvPr>
            <p:cNvSpPr/>
            <p:nvPr/>
          </p:nvSpPr>
          <p:spPr>
            <a:xfrm rot="18055633">
              <a:off x="4647349" y="2494702"/>
              <a:ext cx="2100356" cy="1417536"/>
            </a:xfrm>
            <a:prstGeom prst="arc">
              <a:avLst>
                <a:gd name="adj1" fmla="val 11754438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496AF95-ACC3-4936-8164-6D03A855F7C4}"/>
                </a:ext>
              </a:extLst>
            </p:cNvPr>
            <p:cNvSpPr/>
            <p:nvPr/>
          </p:nvSpPr>
          <p:spPr>
            <a:xfrm rot="3598967">
              <a:off x="5534064" y="2454126"/>
              <a:ext cx="2083085" cy="1474755"/>
            </a:xfrm>
            <a:prstGeom prst="arc">
              <a:avLst>
                <a:gd name="adj1" fmla="val 12062501"/>
                <a:gd name="adj2" fmla="val 20240403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1F8629-E181-448B-B076-433B1D547A99}"/>
              </a:ext>
            </a:extLst>
          </p:cNvPr>
          <p:cNvSpPr/>
          <p:nvPr/>
        </p:nvSpPr>
        <p:spPr>
          <a:xfrm>
            <a:off x="2795264" y="3604733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D9176C-6291-4B05-BEC4-F6B1445E1FE2}"/>
              </a:ext>
            </a:extLst>
          </p:cNvPr>
          <p:cNvSpPr/>
          <p:nvPr/>
        </p:nvSpPr>
        <p:spPr>
          <a:xfrm>
            <a:off x="8501095" y="3604259"/>
            <a:ext cx="629572" cy="637935"/>
          </a:xfrm>
          <a:prstGeom prst="ellipse">
            <a:avLst/>
          </a:prstGeom>
          <a:solidFill>
            <a:srgbClr val="FB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/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F414E4-296D-4884-9F97-15C5C74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497446"/>
                <a:ext cx="284052" cy="298415"/>
              </a:xfrm>
              <a:prstGeom prst="rect">
                <a:avLst/>
              </a:prstGeom>
              <a:blipFill>
                <a:blip r:embed="rId3"/>
                <a:stretch>
                  <a:fillRect l="-19565" r="-217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/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755DF3-8EDF-404C-A1F9-B1F36DF9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59" y="2497446"/>
                <a:ext cx="284052" cy="298415"/>
              </a:xfrm>
              <a:prstGeom prst="rect">
                <a:avLst/>
              </a:prstGeom>
              <a:blipFill>
                <a:blip r:embed="rId4"/>
                <a:stretch>
                  <a:fillRect l="-17021" r="-212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/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B5158-C11E-4CFB-A4D0-3AE91134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82" y="2507189"/>
                <a:ext cx="284052" cy="276999"/>
              </a:xfrm>
              <a:prstGeom prst="rect">
                <a:avLst/>
              </a:prstGeom>
              <a:blipFill>
                <a:blip r:embed="rId5"/>
                <a:stretch>
                  <a:fillRect l="-1914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/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9E858-2E35-4F19-BB0A-C26D4F03C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71" y="2517774"/>
                <a:ext cx="284052" cy="276999"/>
              </a:xfrm>
              <a:prstGeom prst="rect">
                <a:avLst/>
              </a:prstGeom>
              <a:blipFill>
                <a:blip r:embed="rId6"/>
                <a:stretch>
                  <a:fillRect l="-17021" r="-21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/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0E6D11-D0E0-482D-B557-32A8B7C9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11" y="5177235"/>
                <a:ext cx="284052" cy="308482"/>
              </a:xfrm>
              <a:prstGeom prst="rect">
                <a:avLst/>
              </a:prstGeom>
              <a:blipFill>
                <a:blip r:embed="rId7"/>
                <a:stretch>
                  <a:fillRect l="-17021" r="-5106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/>
              <p:nvPr/>
            </p:nvSpPr>
            <p:spPr>
              <a:xfrm>
                <a:off x="4614720" y="5199817"/>
                <a:ext cx="284052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6347CA-89F2-43F2-B1FB-1C35B9364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20" y="5199817"/>
                <a:ext cx="284052" cy="308482"/>
              </a:xfrm>
              <a:prstGeom prst="rect">
                <a:avLst/>
              </a:prstGeom>
              <a:blipFill>
                <a:blip r:embed="rId8"/>
                <a:stretch>
                  <a:fillRect l="-17021" r="-5106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/>
              <p:nvPr/>
            </p:nvSpPr>
            <p:spPr>
              <a:xfrm>
                <a:off x="7020556" y="5191117"/>
                <a:ext cx="284052" cy="28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86AA07-1298-4386-AE02-AEA91DB8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56" y="5191117"/>
                <a:ext cx="284052" cy="280718"/>
              </a:xfrm>
              <a:prstGeom prst="rect">
                <a:avLst/>
              </a:prstGeom>
              <a:blipFill>
                <a:blip r:embed="rId9"/>
                <a:stretch>
                  <a:fillRect l="-19565" r="-5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/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19BA3D-1571-40B3-91A7-BB6970B0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382" y="5197563"/>
                <a:ext cx="284052" cy="280718"/>
              </a:xfrm>
              <a:prstGeom prst="rect">
                <a:avLst/>
              </a:prstGeom>
              <a:blipFill>
                <a:blip r:embed="rId10"/>
                <a:stretch>
                  <a:fillRect l="-19565" r="-5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99921-7E9F-4C23-88D3-246924472152}"/>
                  </a:ext>
                </a:extLst>
              </p:cNvPr>
              <p:cNvSpPr txBox="1"/>
              <p:nvPr/>
            </p:nvSpPr>
            <p:spPr>
              <a:xfrm>
                <a:off x="3251705" y="5192209"/>
                <a:ext cx="28405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D99921-7E9F-4C23-88D3-246924472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05" y="5192209"/>
                <a:ext cx="284052" cy="280718"/>
              </a:xfrm>
              <a:prstGeom prst="rect">
                <a:avLst/>
              </a:prstGeom>
              <a:blipFill>
                <a:blip r:embed="rId11"/>
                <a:stretch>
                  <a:fillRect l="-17021" r="-5106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/>
              <p:nvPr/>
            </p:nvSpPr>
            <p:spPr>
              <a:xfrm>
                <a:off x="8099928" y="5177235"/>
                <a:ext cx="284052" cy="293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F34399-ACC7-492F-9D38-DA3037A7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28" y="5177235"/>
                <a:ext cx="284052" cy="293991"/>
              </a:xfrm>
              <a:prstGeom prst="rect">
                <a:avLst/>
              </a:prstGeom>
              <a:blipFill>
                <a:blip r:embed="rId12"/>
                <a:stretch>
                  <a:fillRect l="-19565" r="-5217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5D233A-C2A9-48E5-98E9-D39D624F789F}"/>
              </a:ext>
            </a:extLst>
          </p:cNvPr>
          <p:cNvCxnSpPr>
            <a:cxnSpLocks/>
            <a:stCxn id="32" idx="3"/>
            <a:endCxn id="64" idx="2"/>
          </p:cNvCxnSpPr>
          <p:nvPr/>
        </p:nvCxnSpPr>
        <p:spPr>
          <a:xfrm>
            <a:off x="1638300" y="3920688"/>
            <a:ext cx="1156964" cy="3013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2AACA7-8835-49BE-82C7-AAAA2549D235}"/>
              </a:ext>
            </a:extLst>
          </p:cNvPr>
          <p:cNvCxnSpPr>
            <a:cxnSpLocks/>
            <a:stCxn id="64" idx="6"/>
            <a:endCxn id="43" idx="1"/>
          </p:cNvCxnSpPr>
          <p:nvPr/>
        </p:nvCxnSpPr>
        <p:spPr>
          <a:xfrm flipV="1">
            <a:off x="3424836" y="3920687"/>
            <a:ext cx="1121262" cy="3014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22ACDC7-D788-469E-813C-6AA9F5C6766E}"/>
              </a:ext>
            </a:extLst>
          </p:cNvPr>
          <p:cNvCxnSpPr>
            <a:cxnSpLocks/>
            <a:stCxn id="44" idx="3"/>
            <a:endCxn id="65" idx="2"/>
          </p:cNvCxnSpPr>
          <p:nvPr/>
        </p:nvCxnSpPr>
        <p:spPr>
          <a:xfrm>
            <a:off x="7511345" y="3909952"/>
            <a:ext cx="989750" cy="13275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AB10B5-367B-4CC1-BF44-81069070A934}"/>
              </a:ext>
            </a:extLst>
          </p:cNvPr>
          <p:cNvCxnSpPr>
            <a:cxnSpLocks/>
            <a:stCxn id="65" idx="6"/>
            <a:endCxn id="42" idx="1"/>
          </p:cNvCxnSpPr>
          <p:nvPr/>
        </p:nvCxnSpPr>
        <p:spPr>
          <a:xfrm>
            <a:off x="9130667" y="3923227"/>
            <a:ext cx="1193602" cy="8430"/>
          </a:xfrm>
          <a:prstGeom prst="line">
            <a:avLst/>
          </a:prstGeom>
          <a:ln>
            <a:solidFill>
              <a:srgbClr val="FB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/>
              <p:nvPr/>
            </p:nvSpPr>
            <p:spPr>
              <a:xfrm>
                <a:off x="2041952" y="3890182"/>
                <a:ext cx="55983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6FC418-BC3F-4627-86DD-0BC4C3E2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52" y="3890182"/>
                <a:ext cx="559833" cy="298415"/>
              </a:xfrm>
              <a:prstGeom prst="rect">
                <a:avLst/>
              </a:prstGeom>
              <a:blipFill>
                <a:blip r:embed="rId13"/>
                <a:stretch>
                  <a:fillRect l="-543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7A64E8-5868-4538-97CF-8E68DB56D167}"/>
                  </a:ext>
                </a:extLst>
              </p:cNvPr>
              <p:cNvSpPr txBox="1"/>
              <p:nvPr/>
            </p:nvSpPr>
            <p:spPr>
              <a:xfrm>
                <a:off x="3624330" y="3930504"/>
                <a:ext cx="55803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7A64E8-5868-4538-97CF-8E68DB56D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30" y="3930504"/>
                <a:ext cx="558037" cy="298415"/>
              </a:xfrm>
              <a:prstGeom prst="rect">
                <a:avLst/>
              </a:prstGeom>
              <a:blipFill>
                <a:blip r:embed="rId14"/>
                <a:stretch>
                  <a:fillRect l="-549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1E8A66-0C73-46C1-B823-3284DCFF1475}"/>
                  </a:ext>
                </a:extLst>
              </p:cNvPr>
              <p:cNvSpPr txBox="1"/>
              <p:nvPr/>
            </p:nvSpPr>
            <p:spPr>
              <a:xfrm>
                <a:off x="7771840" y="3923226"/>
                <a:ext cx="542649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B1E8A66-0C73-46C1-B823-3284DCFF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40" y="3923226"/>
                <a:ext cx="542649" cy="297004"/>
              </a:xfrm>
              <a:prstGeom prst="rect">
                <a:avLst/>
              </a:prstGeom>
              <a:blipFill>
                <a:blip r:embed="rId15"/>
                <a:stretch>
                  <a:fillRect l="-56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A999F-5D9C-4BDF-B376-F318BD998C7D}"/>
                  </a:ext>
                </a:extLst>
              </p:cNvPr>
              <p:cNvSpPr txBox="1"/>
              <p:nvPr/>
            </p:nvSpPr>
            <p:spPr>
              <a:xfrm>
                <a:off x="9308469" y="3930504"/>
                <a:ext cx="532775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BA90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BA90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FBA905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A999F-5D9C-4BDF-B376-F318BD99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69" y="3930504"/>
                <a:ext cx="532775" cy="297004"/>
              </a:xfrm>
              <a:prstGeom prst="rect">
                <a:avLst/>
              </a:prstGeom>
              <a:blipFill>
                <a:blip r:embed="rId16"/>
                <a:stretch>
                  <a:fillRect l="-574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9900AE-B866-41F8-8430-5FC26C2E7B9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175670" y="3909952"/>
            <a:ext cx="1706103" cy="107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/>
              <p:nvPr/>
            </p:nvSpPr>
            <p:spPr>
              <a:xfrm>
                <a:off x="5738098" y="3887234"/>
                <a:ext cx="54322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D6EF051-8B3A-4CFF-A73B-081FA4B5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98" y="3887234"/>
                <a:ext cx="543226" cy="298415"/>
              </a:xfrm>
              <a:prstGeom prst="rect">
                <a:avLst/>
              </a:prstGeom>
              <a:blipFill>
                <a:blip r:embed="rId17"/>
                <a:stretch>
                  <a:fillRect l="-561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/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EC17EC-1F0E-4F15-962E-31CAF894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79" y="4150091"/>
                <a:ext cx="461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7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1220</Words>
  <Application>Microsoft Office PowerPoint</Application>
  <PresentationFormat>Widescreen</PresentationFormat>
  <Paragraphs>444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Microsoft YaHei</vt:lpstr>
      <vt:lpstr>Arial</vt:lpstr>
      <vt:lpstr>Calibri</vt:lpstr>
      <vt:lpstr>Calibri Light</vt:lpstr>
      <vt:lpstr>Cambria Math</vt:lpstr>
      <vt:lpstr>Courier New</vt:lpstr>
      <vt:lpstr>Ink Free</vt:lpstr>
      <vt:lpstr>Symbol</vt:lpstr>
      <vt:lpstr>Office Theme</vt:lpstr>
      <vt:lpstr>FAST APPROXIMATE ENERGY MINIMIZATION VIA GRAPH CUTS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APPROXIMATE ENERGY MINIMIZATION VIA GRAPH CUTS</dc:title>
  <dc:creator>Rohit Uttam</dc:creator>
  <cp:lastModifiedBy>Rohit Uttam</cp:lastModifiedBy>
  <cp:revision>61</cp:revision>
  <cp:lastPrinted>2018-11-12T12:49:48Z</cp:lastPrinted>
  <dcterms:created xsi:type="dcterms:W3CDTF">2018-11-11T10:58:32Z</dcterms:created>
  <dcterms:modified xsi:type="dcterms:W3CDTF">2018-11-12T12:53:55Z</dcterms:modified>
</cp:coreProperties>
</file>