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0" r:id="rId5"/>
    <p:sldId id="261" r:id="rId6"/>
    <p:sldId id="262" r:id="rId7"/>
    <p:sldId id="263" r:id="rId8"/>
    <p:sldId id="264" r:id="rId9"/>
    <p:sldId id="265" r:id="rId10"/>
    <p:sldId id="269" r:id="rId11"/>
    <p:sldId id="267" r:id="rId12"/>
    <p:sldId id="276" r:id="rId13"/>
    <p:sldId id="268" r:id="rId14"/>
    <p:sldId id="271" r:id="rId15"/>
    <p:sldId id="272" r:id="rId16"/>
    <p:sldId id="266" r:id="rId17"/>
    <p:sldId id="273" r:id="rId18"/>
    <p:sldId id="274" r:id="rId19"/>
    <p:sldId id="277" r:id="rId20"/>
    <p:sldId id="278"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2E2E"/>
    <a:srgbClr val="AEC7EC"/>
    <a:srgbClr val="AEECD3"/>
    <a:srgbClr val="5CAC77"/>
    <a:srgbClr val="B6D2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74854" autoAdjust="0"/>
  </p:normalViewPr>
  <p:slideViewPr>
    <p:cSldViewPr snapToGrid="0">
      <p:cViewPr varScale="1">
        <p:scale>
          <a:sx n="86" d="100"/>
          <a:sy n="86" d="100"/>
        </p:scale>
        <p:origin x="2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8DC5E-1C47-4D0F-9212-CE33522FC27F}" type="datetimeFigureOut">
              <a:rPr lang="es-ES" smtClean="0"/>
              <a:t>01/10/2018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DF5BA-075D-4B89-BF09-146A81FC4E25}" type="slidenum">
              <a:rPr lang="es-ES" smtClean="0"/>
              <a:t>‹#›</a:t>
            </a:fld>
            <a:endParaRPr lang="es-ES"/>
          </a:p>
        </p:txBody>
      </p:sp>
    </p:spTree>
    <p:extLst>
      <p:ext uri="{BB962C8B-B14F-4D97-AF65-F5344CB8AC3E}">
        <p14:creationId xmlns:p14="http://schemas.microsoft.com/office/powerpoint/2010/main" val="3020369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cmosis.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baslerweb.com/en/sales-support/knowledge-base/switch-ccd-cmo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75.126.132.154/PRODS/D80/FULLRES/YbloomD80_2132.JP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Think of the sensor as the electronic equivalent of film. With film cameras, you could choose from hundreds of film brands, each with its own unique and identifiable characteristics. With digital cameras, much of that technology is built into the hardware, and you can apply special filmlike effects later with software.</a:t>
            </a:r>
            <a:endParaRPr lang="es-E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Your camera’s sensor determines how good your images look and how large you can scale them or print them. Image quality depends not only on the size of the sensor, but also on how many millions of pixels (light-sensitive </a:t>
            </a:r>
            <a:r>
              <a:rPr lang="en-US" sz="1200" kern="1200" dirty="0" err="1">
                <a:solidFill>
                  <a:schemeClr val="tx1"/>
                </a:solidFill>
                <a:effectLst/>
                <a:latin typeface="+mn-lt"/>
                <a:ea typeface="+mn-ea"/>
                <a:cs typeface="+mn-cs"/>
              </a:rPr>
              <a:t>photosites</a:t>
            </a:r>
            <a:r>
              <a:rPr lang="en-US" sz="1200" kern="1200" dirty="0">
                <a:solidFill>
                  <a:schemeClr val="tx1"/>
                </a:solidFill>
                <a:effectLst/>
                <a:latin typeface="+mn-lt"/>
                <a:ea typeface="+mn-ea"/>
                <a:cs typeface="+mn-cs"/>
              </a:rPr>
              <a:t>) fit on it, and the size of those pixels.</a:t>
            </a:r>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E4DF5BA-075D-4B89-BF09-146A81FC4E25}" type="slidenum">
              <a:rPr lang="es-ES" smtClean="0"/>
              <a:t>3</a:t>
            </a:fld>
            <a:endParaRPr lang="es-ES"/>
          </a:p>
        </p:txBody>
      </p:sp>
    </p:spTree>
    <p:extLst>
      <p:ext uri="{BB962C8B-B14F-4D97-AF65-F5344CB8AC3E}">
        <p14:creationId xmlns:p14="http://schemas.microsoft.com/office/powerpoint/2010/main" val="1993894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 rolling shutter occurs because the sensor scans fast across the scene instead of exposing it all at once. Due to this, with the vibrating or fast moving subjects, you get the weird shapes in the video, since the subjects move faster than they’re captured.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high end CMOS, this is fixed.</a:t>
            </a:r>
          </a:p>
          <a:p>
            <a:endParaRPr lang="en-US" dirty="0"/>
          </a:p>
          <a:p>
            <a:endParaRPr lang="en-US" dirty="0"/>
          </a:p>
          <a:p>
            <a:r>
              <a:rPr lang="es-ES" sz="1200" kern="1200" dirty="0">
                <a:solidFill>
                  <a:schemeClr val="tx1"/>
                </a:solidFill>
                <a:effectLst/>
                <a:latin typeface="+mn-lt"/>
                <a:ea typeface="+mn-ea"/>
                <a:cs typeface="+mn-cs"/>
              </a:rPr>
              <a:t>La </a:t>
            </a:r>
            <a:r>
              <a:rPr lang="es-ES" sz="1200" b="1" kern="1200" dirty="0">
                <a:solidFill>
                  <a:schemeClr val="tx1"/>
                </a:solidFill>
                <a:effectLst/>
                <a:latin typeface="+mn-lt"/>
                <a:ea typeface="+mn-ea"/>
                <a:cs typeface="+mn-cs"/>
              </a:rPr>
              <a:t>respuesta uniforme</a:t>
            </a:r>
            <a:r>
              <a:rPr lang="es-ES" sz="1200" kern="1200" dirty="0">
                <a:solidFill>
                  <a:schemeClr val="tx1"/>
                </a:solidFill>
                <a:effectLst/>
                <a:latin typeface="+mn-lt"/>
                <a:ea typeface="+mn-ea"/>
                <a:cs typeface="+mn-cs"/>
              </a:rPr>
              <a:t> es el resultado que se espera de un píxel sometido al mismo nivel de excitación que los demás, y que éste no presente cambios apreciables en la señal obtenida. En este aspecto, el que un sensor CMOS esté constituido por píxeles individuales, le hace más propenso a sufrir fallos. En el CCD, al ser toda la matriz de píxeles uniforme, tiene un mejor comportamiento. A pesar de todo, la adición de circuitos con realimentación nos permite subsanar este problema en los CMOS, los CCD están un poquito por encima igualmente.</a:t>
            </a:r>
            <a:endParaRPr lang="en-U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E4DF5BA-075D-4B89-BF09-146A81FC4E25}" type="slidenum">
              <a:rPr lang="es-ES" smtClean="0"/>
              <a:t>15</a:t>
            </a:fld>
            <a:endParaRPr lang="es-ES"/>
          </a:p>
        </p:txBody>
      </p:sp>
    </p:spTree>
    <p:extLst>
      <p:ext uri="{BB962C8B-B14F-4D97-AF65-F5344CB8AC3E}">
        <p14:creationId xmlns:p14="http://schemas.microsoft.com/office/powerpoint/2010/main" val="3048972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Entonces, ¿por qué si los sensores CMOS tienen menor calidad de imagen se están empezando a implantar en las réflex? En realidad no tienen peor calidad de imagen. En sus inicios eran algo peores que los CCD, pero hoy día es un mal que </a:t>
            </a:r>
            <a:r>
              <a:rPr lang="es-ES" sz="1200" b="1" kern="1200" dirty="0">
                <a:solidFill>
                  <a:schemeClr val="tx1"/>
                </a:solidFill>
                <a:effectLst/>
                <a:latin typeface="+mn-lt"/>
                <a:ea typeface="+mn-ea"/>
                <a:cs typeface="+mn-cs"/>
              </a:rPr>
              <a:t>está prácticamente subsanado</a:t>
            </a:r>
            <a:r>
              <a:rPr lang="es-ES" sz="1200" kern="1200" dirty="0">
                <a:solidFill>
                  <a:schemeClr val="tx1"/>
                </a:solidFill>
                <a:effectLst/>
                <a:latin typeface="+mn-lt"/>
                <a:ea typeface="+mn-ea"/>
                <a:cs typeface="+mn-cs"/>
              </a:rPr>
              <a:t>. La tecnología CCD ha llegado a su límite y es ahora cuando se está desarrollando la CMOS</a:t>
            </a:r>
          </a:p>
          <a:p>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Fue por ello por lo que el CMOS empezó a implementarse en las cámaras de </a:t>
            </a:r>
            <a:r>
              <a:rPr lang="es-ES" sz="1200" b="1" kern="1200" dirty="0">
                <a:solidFill>
                  <a:schemeClr val="tx1"/>
                </a:solidFill>
                <a:effectLst/>
                <a:latin typeface="+mn-lt"/>
                <a:ea typeface="+mn-ea"/>
                <a:cs typeface="+mn-cs"/>
              </a:rPr>
              <a:t>gama baja compactas</a:t>
            </a:r>
            <a:r>
              <a:rPr lang="es-ES" sz="1200" kern="1200" dirty="0">
                <a:solidFill>
                  <a:schemeClr val="tx1"/>
                </a:solidFill>
                <a:effectLst/>
                <a:latin typeface="+mn-lt"/>
                <a:ea typeface="+mn-ea"/>
                <a:cs typeface="+mn-cs"/>
              </a:rPr>
              <a:t>, donde la baja calidad no era un gran problema. Ha sido tras la evolución de la tecnología cuando se ha empezado a implementar en cámaras réflex.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a:solidFill>
                  <a:schemeClr val="tx1"/>
                </a:solidFill>
                <a:effectLst/>
                <a:latin typeface="+mn-lt"/>
                <a:ea typeface="+mn-ea"/>
                <a:cs typeface="+mn-cs"/>
              </a:rPr>
              <a:t>Cmos.Esto</a:t>
            </a:r>
            <a:r>
              <a:rPr lang="es-ES" sz="1200" b="0" i="0" kern="1200" dirty="0">
                <a:solidFill>
                  <a:schemeClr val="tx1"/>
                </a:solidFill>
                <a:effectLst/>
                <a:latin typeface="+mn-lt"/>
                <a:ea typeface="+mn-ea"/>
                <a:cs typeface="+mn-cs"/>
              </a:rPr>
              <a:t> incluye una mejor sensibilidad, bajo consumo de energía, menos calor, y una mayor integración, con potencial para una mayor resolución, rango dinámico ampliado, y velocidades de cuadro más altas en el futuro.</a:t>
            </a:r>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E4DF5BA-075D-4B89-BF09-146A81FC4E25}" type="slidenum">
              <a:rPr lang="es-ES" smtClean="0"/>
              <a:t>16</a:t>
            </a:fld>
            <a:endParaRPr lang="es-ES"/>
          </a:p>
        </p:txBody>
      </p:sp>
    </p:spTree>
    <p:extLst>
      <p:ext uri="{BB962C8B-B14F-4D97-AF65-F5344CB8AC3E}">
        <p14:creationId xmlns:p14="http://schemas.microsoft.com/office/powerpoint/2010/main" val="3848700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CCD sensors are used in DSLR cameras. On the other hand, due to its longer battery life and lower cost, CMOS sensors are widely used in digital cameras, mobile phones, tablets, etc.</a:t>
            </a:r>
          </a:p>
          <a:p>
            <a:endParaRPr lang="en-US" dirty="0"/>
          </a:p>
          <a:p>
            <a:r>
              <a:rPr lang="en-US" dirty="0"/>
              <a:t>Broadcast professionals are very familiar with CCD technology. It has been used successfully in broadcast cameras for many years. But today, CMOS technology is taking hold in broadcast</a:t>
            </a:r>
          </a:p>
        </p:txBody>
      </p:sp>
      <p:sp>
        <p:nvSpPr>
          <p:cNvPr id="4" name="Slide Number Placeholder 3"/>
          <p:cNvSpPr>
            <a:spLocks noGrp="1"/>
          </p:cNvSpPr>
          <p:nvPr>
            <p:ph type="sldNum" sz="quarter" idx="5"/>
          </p:nvPr>
        </p:nvSpPr>
        <p:spPr/>
        <p:txBody>
          <a:bodyPr/>
          <a:lstStyle/>
          <a:p>
            <a:fld id="{DE4DF5BA-075D-4B89-BF09-146A81FC4E25}" type="slidenum">
              <a:rPr lang="es-ES" smtClean="0"/>
              <a:t>19</a:t>
            </a:fld>
            <a:endParaRPr lang="es-ES"/>
          </a:p>
        </p:txBody>
      </p:sp>
    </p:spTree>
    <p:extLst>
      <p:ext uri="{BB962C8B-B14F-4D97-AF65-F5344CB8AC3E}">
        <p14:creationId xmlns:p14="http://schemas.microsoft.com/office/powerpoint/2010/main" val="1064880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Beneath the Bayer patterns there are the </a:t>
            </a:r>
            <a:r>
              <a:rPr lang="en-US" sz="1200" kern="1200" dirty="0" err="1">
                <a:solidFill>
                  <a:schemeClr val="tx1"/>
                </a:solidFill>
                <a:effectLst/>
                <a:latin typeface="+mn-lt"/>
                <a:ea typeface="+mn-ea"/>
                <a:cs typeface="+mn-cs"/>
              </a:rPr>
              <a:t>the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photdiodes</a:t>
            </a:r>
            <a:r>
              <a:rPr lang="en-US" sz="1200" kern="1200" dirty="0">
                <a:solidFill>
                  <a:schemeClr val="tx1"/>
                </a:solidFill>
                <a:effectLst/>
                <a:latin typeface="+mn-lt"/>
                <a:ea typeface="+mn-ea"/>
                <a:cs typeface="+mn-cs"/>
              </a:rPr>
              <a:t> which can referred to as </a:t>
            </a:r>
            <a:r>
              <a:rPr lang="en-US" sz="1200" kern="1200" dirty="0" err="1">
                <a:solidFill>
                  <a:schemeClr val="tx1"/>
                </a:solidFill>
                <a:effectLst/>
                <a:latin typeface="+mn-lt"/>
                <a:ea typeface="+mn-ea"/>
                <a:cs typeface="+mn-cs"/>
              </a:rPr>
              <a:t>photsites</a:t>
            </a:r>
            <a:r>
              <a:rPr lang="en-US" sz="1200" kern="1200" dirty="0">
                <a:solidFill>
                  <a:schemeClr val="tx1"/>
                </a:solidFill>
                <a:effectLst/>
                <a:latin typeface="+mn-lt"/>
                <a:ea typeface="+mn-ea"/>
                <a:cs typeface="+mn-cs"/>
              </a:rPr>
              <a:t>, where information is captured and converted into light intensities and </a:t>
            </a:r>
            <a:r>
              <a:rPr lang="en-US" sz="1200" kern="1200" dirty="0" err="1">
                <a:solidFill>
                  <a:schemeClr val="tx1"/>
                </a:solidFill>
                <a:effectLst/>
                <a:latin typeface="+mn-lt"/>
                <a:ea typeface="+mn-ea"/>
                <a:cs typeface="+mn-cs"/>
              </a:rPr>
              <a:t>colours</a:t>
            </a:r>
            <a:r>
              <a:rPr lang="en-US" sz="1200" kern="1200" dirty="0">
                <a:solidFill>
                  <a:schemeClr val="tx1"/>
                </a:solidFill>
                <a:effectLst/>
                <a:latin typeface="+mn-lt"/>
                <a:ea typeface="+mn-ea"/>
                <a:cs typeface="+mn-cs"/>
              </a:rPr>
              <a:t>.</a:t>
            </a:r>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E4DF5BA-075D-4B89-BF09-146A81FC4E25}" type="slidenum">
              <a:rPr lang="es-ES" smtClean="0"/>
              <a:t>7</a:t>
            </a:fld>
            <a:endParaRPr lang="es-ES"/>
          </a:p>
        </p:txBody>
      </p:sp>
    </p:spTree>
    <p:extLst>
      <p:ext uri="{BB962C8B-B14F-4D97-AF65-F5344CB8AC3E}">
        <p14:creationId xmlns:p14="http://schemas.microsoft.com/office/powerpoint/2010/main" val="3708317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E4DF5BA-075D-4B89-BF09-146A81FC4E25}" type="slidenum">
              <a:rPr lang="es-ES" smtClean="0"/>
              <a:t>8</a:t>
            </a:fld>
            <a:endParaRPr lang="es-ES"/>
          </a:p>
        </p:txBody>
      </p:sp>
    </p:spTree>
    <p:extLst>
      <p:ext uri="{BB962C8B-B14F-4D97-AF65-F5344CB8AC3E}">
        <p14:creationId xmlns:p14="http://schemas.microsoft.com/office/powerpoint/2010/main" val="2737798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procesamiento en el CCD ocurre una vez todo ha sido almacenado (tira a tira). </a:t>
            </a:r>
          </a:p>
          <a:p>
            <a:r>
              <a:rPr lang="es-ES" dirty="0"/>
              <a:t>Es decir los “</a:t>
            </a:r>
            <a:r>
              <a:rPr lang="es-ES" dirty="0" err="1"/>
              <a:t>fotositos</a:t>
            </a:r>
            <a:r>
              <a:rPr lang="es-ES" dirty="0"/>
              <a:t>” no llevan acabo ningún procesamiento.</a:t>
            </a:r>
          </a:p>
          <a:p>
            <a:endParaRPr lang="es-ES" dirty="0"/>
          </a:p>
        </p:txBody>
      </p:sp>
      <p:sp>
        <p:nvSpPr>
          <p:cNvPr id="4" name="Marcador de número de diapositiva 3"/>
          <p:cNvSpPr>
            <a:spLocks noGrp="1"/>
          </p:cNvSpPr>
          <p:nvPr>
            <p:ph type="sldNum" sz="quarter" idx="10"/>
          </p:nvPr>
        </p:nvSpPr>
        <p:spPr/>
        <p:txBody>
          <a:bodyPr/>
          <a:lstStyle/>
          <a:p>
            <a:fld id="{DE4DF5BA-075D-4B89-BF09-146A81FC4E25}" type="slidenum">
              <a:rPr lang="es-ES" smtClean="0"/>
              <a:t>9</a:t>
            </a:fld>
            <a:endParaRPr lang="es-ES"/>
          </a:p>
        </p:txBody>
      </p:sp>
    </p:spTree>
    <p:extLst>
      <p:ext uri="{BB962C8B-B14F-4D97-AF65-F5344CB8AC3E}">
        <p14:creationId xmlns:p14="http://schemas.microsoft.com/office/powerpoint/2010/main" val="2266104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E4DF5BA-075D-4B89-BF09-146A81FC4E25}" type="slidenum">
              <a:rPr lang="es-ES" smtClean="0"/>
              <a:t>10</a:t>
            </a:fld>
            <a:endParaRPr lang="es-ES"/>
          </a:p>
        </p:txBody>
      </p:sp>
    </p:spTree>
    <p:extLst>
      <p:ext uri="{BB962C8B-B14F-4D97-AF65-F5344CB8AC3E}">
        <p14:creationId xmlns:p14="http://schemas.microsoft.com/office/powerpoint/2010/main" val="2988489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Energy. </a:t>
            </a:r>
            <a:r>
              <a:rPr lang="en-US" sz="1200" kern="1200" dirty="0">
                <a:solidFill>
                  <a:schemeClr val="tx1"/>
                </a:solidFill>
                <a:effectLst/>
                <a:latin typeface="+mn-lt"/>
                <a:ea typeface="+mn-ea"/>
                <a:cs typeface="+mn-cs"/>
              </a:rPr>
              <a:t>CCD chips record the pixels (when light strikes) on the chip and then send these pixels one after the other. Thus, the time taken for sending the pixels for one image increases. Also, due to constant fetching and sending actions, the chip uses a lot of energy.</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case of CMOS chips, the sensors themselves have a lot of inbuilt circuitry, which enables reading of the pixels at the photo sensor level itself.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less energy is utilized due to this action and also. </a:t>
            </a:r>
            <a:r>
              <a:rPr lang="en-US" sz="1200" kern="1200" dirty="0" err="1">
                <a:solidFill>
                  <a:schemeClr val="tx1"/>
                </a:solidFill>
                <a:effectLst/>
                <a:latin typeface="+mn-lt"/>
                <a:ea typeface="+mn-ea"/>
                <a:cs typeface="+mn-cs"/>
              </a:rPr>
              <a:t>Esto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implica</a:t>
            </a:r>
            <a:r>
              <a:rPr lang="en-US" sz="1200" kern="1200" dirty="0">
                <a:solidFill>
                  <a:schemeClr val="tx1"/>
                </a:solidFill>
                <a:effectLst/>
                <a:latin typeface="+mn-lt"/>
                <a:ea typeface="+mn-ea"/>
                <a:cs typeface="+mn-cs"/>
              </a:rPr>
              <a:t> por tanto mayor </a:t>
            </a:r>
            <a:r>
              <a:rPr lang="en-US" sz="1200" kern="1200" dirty="0" err="1">
                <a:solidFill>
                  <a:schemeClr val="tx1"/>
                </a:solidFill>
                <a:effectLst/>
                <a:latin typeface="+mn-lt"/>
                <a:ea typeface="+mn-ea"/>
                <a:cs typeface="+mn-cs"/>
              </a:rPr>
              <a:t>autonomía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también</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Processing speed. there is no time lag, therefore processing speed is faster. </a:t>
            </a:r>
            <a:r>
              <a:rPr lang="es-ES" sz="1200" kern="1200" dirty="0">
                <a:solidFill>
                  <a:schemeClr val="tx1"/>
                </a:solidFill>
                <a:effectLst/>
                <a:latin typeface="+mn-lt"/>
                <a:ea typeface="+mn-ea"/>
                <a:cs typeface="+mn-cs"/>
              </a:rPr>
              <a:t>gracias al CMOS conseguimos cámaras con una </a:t>
            </a:r>
            <a:r>
              <a:rPr lang="es-ES" sz="1200" b="1" kern="1200" dirty="0">
                <a:solidFill>
                  <a:schemeClr val="tx1"/>
                </a:solidFill>
                <a:effectLst/>
                <a:latin typeface="+mn-lt"/>
                <a:ea typeface="+mn-ea"/>
                <a:cs typeface="+mn-cs"/>
              </a:rPr>
              <a:t>velocidad de ráfaga más alta</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Camera Size. </a:t>
            </a:r>
            <a:r>
              <a:rPr lang="es-ES" sz="1200" kern="1200" dirty="0">
                <a:solidFill>
                  <a:schemeClr val="tx1"/>
                </a:solidFill>
                <a:effectLst/>
                <a:latin typeface="+mn-lt"/>
                <a:ea typeface="+mn-ea"/>
                <a:cs typeface="+mn-cs"/>
              </a:rPr>
              <a:t>La diferencia principal es que aquí la digitalización de los píxeles se realiza internamente en unos transistores que lleva cada celda, por lo que todo el trabajo se lleva a cabo dentro del sensor y no se hace necesario un chip externo encargado de esta función. Con esto conseguimos reducir costes y equipos más pequeños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Noise/Image quality. CCD sensors have lower noise levels because its layout allows more pixels to be recorded on its surface. Dado que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el CMOS se </a:t>
            </a:r>
            <a:r>
              <a:rPr lang="en-US" sz="1200" kern="1200" dirty="0" err="1">
                <a:solidFill>
                  <a:schemeClr val="tx1"/>
                </a:solidFill>
                <a:effectLst/>
                <a:latin typeface="+mn-lt"/>
                <a:ea typeface="+mn-ea"/>
                <a:cs typeface="+mn-cs"/>
              </a:rPr>
              <a:t>procesa</a:t>
            </a:r>
            <a:r>
              <a:rPr lang="en-US" sz="1200" kern="1200" dirty="0">
                <a:solidFill>
                  <a:schemeClr val="tx1"/>
                </a:solidFill>
                <a:effectLst/>
                <a:latin typeface="+mn-lt"/>
                <a:ea typeface="+mn-ea"/>
                <a:cs typeface="+mn-cs"/>
              </a:rPr>
              <a:t> la imagen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cada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celda</a:t>
            </a:r>
            <a:r>
              <a:rPr lang="en-US" sz="1200" kern="1200" dirty="0">
                <a:solidFill>
                  <a:schemeClr val="tx1"/>
                </a:solidFill>
                <a:effectLst/>
                <a:latin typeface="+mn-lt"/>
                <a:ea typeface="+mn-ea"/>
                <a:cs typeface="+mn-cs"/>
              </a:rPr>
              <a:t>, hay </a:t>
            </a:r>
            <a:r>
              <a:rPr lang="en-US" sz="1200" kern="1200" dirty="0" err="1">
                <a:solidFill>
                  <a:schemeClr val="tx1"/>
                </a:solidFill>
                <a:effectLst/>
                <a:latin typeface="+mn-lt"/>
                <a:ea typeface="+mn-ea"/>
                <a:cs typeface="+mn-cs"/>
              </a:rPr>
              <a:t>menos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espacio</a:t>
            </a:r>
            <a:r>
              <a:rPr lang="en-US" sz="1200" kern="1200" dirty="0">
                <a:solidFill>
                  <a:schemeClr val="tx1"/>
                </a:solidFill>
                <a:effectLst/>
                <a:latin typeface="+mn-lt"/>
                <a:ea typeface="+mn-ea"/>
                <a:cs typeface="+mn-cs"/>
              </a:rPr>
              <a:t> para </a:t>
            </a:r>
            <a:r>
              <a:rPr lang="en-US" sz="1200" kern="1200" dirty="0" err="1">
                <a:solidFill>
                  <a:schemeClr val="tx1"/>
                </a:solidFill>
                <a:effectLst/>
                <a:latin typeface="+mn-lt"/>
                <a:ea typeface="+mn-ea"/>
                <a:cs typeface="+mn-cs"/>
              </a:rPr>
              <a:t>capturar</a:t>
            </a:r>
            <a:r>
              <a:rPr lang="en-US" sz="1200" kern="1200" dirty="0">
                <a:solidFill>
                  <a:schemeClr val="tx1"/>
                </a:solidFill>
                <a:effectLst/>
                <a:latin typeface="+mn-lt"/>
                <a:ea typeface="+mn-ea"/>
                <a:cs typeface="+mn-cs"/>
              </a:rPr>
              <a:t> pixels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superficie</a:t>
            </a:r>
            <a:r>
              <a:rPr lang="en-US" sz="1200" kern="1200" dirty="0">
                <a:solidFill>
                  <a:schemeClr val="tx1"/>
                </a:solidFill>
                <a:effectLst/>
                <a:latin typeface="+mn-lt"/>
                <a:ea typeface="+mn-ea"/>
                <a:cs typeface="+mn-cs"/>
              </a:rPr>
              <a:t>. Hence, the colors of the images that are captured are more vibrant. This improves the image quality.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Además al realizarse el procesamiento de la imagen externamente, puede dedicarse de manera óptima a procesar.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latest global shutter architectures from companies like </a:t>
            </a:r>
            <a:r>
              <a:rPr lang="en-US" sz="1200" b="0" i="0" u="sng" kern="1200" dirty="0">
                <a:solidFill>
                  <a:schemeClr val="tx1"/>
                </a:solidFill>
                <a:effectLst/>
                <a:latin typeface="+mn-lt"/>
                <a:ea typeface="+mn-ea"/>
                <a:cs typeface="+mn-cs"/>
                <a:hlinkClick r:id="rId3" tooltip="CMOSIS"/>
              </a:rPr>
              <a:t>CMOSIS</a:t>
            </a:r>
            <a:r>
              <a:rPr lang="en-US" sz="1200" b="0" i="0" kern="1200" dirty="0">
                <a:solidFill>
                  <a:schemeClr val="tx1"/>
                </a:solidFill>
                <a:effectLst/>
                <a:latin typeface="+mn-lt"/>
                <a:ea typeface="+mn-ea"/>
                <a:cs typeface="+mn-cs"/>
              </a:rPr>
              <a:t> provide read noise levels comparable to, and in some cases better than, CCD.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Dynamic Range. Dynamic range represents the camera’s ability to display/reproduce the brightest and darkest portions of the image and how many variations in between. Por </a:t>
            </a:r>
            <a:r>
              <a:rPr lang="en-US" sz="1200" b="0" i="0" kern="1200" dirty="0" err="1">
                <a:solidFill>
                  <a:schemeClr val="tx1"/>
                </a:solidFill>
                <a:effectLst/>
                <a:latin typeface="+mn-lt"/>
                <a:ea typeface="+mn-ea"/>
                <a:cs typeface="+mn-cs"/>
              </a:rPr>
              <a:t>este</a:t>
            </a:r>
            <a:r>
              <a:rPr lang="en-US" sz="1200" b="0" i="0" kern="1200" dirty="0">
                <a:solidFill>
                  <a:schemeClr val="tx1"/>
                </a:solidFill>
                <a:effectLst/>
                <a:latin typeface="+mn-lt"/>
                <a:ea typeface="+mn-ea"/>
                <a:cs typeface="+mn-cs"/>
              </a:rPr>
              <a:t> motive, </a:t>
            </a:r>
            <a:r>
              <a:rPr lang="en-US" sz="1200" b="0" i="0" kern="1200" dirty="0" err="1">
                <a:solidFill>
                  <a:schemeClr val="tx1"/>
                </a:solidFill>
                <a:effectLst/>
                <a:latin typeface="+mn-lt"/>
                <a:ea typeface="+mn-ea"/>
                <a:cs typeface="+mn-cs"/>
              </a:rPr>
              <a:t>mientras</a:t>
            </a:r>
            <a:r>
              <a:rPr lang="en-US" sz="1200" b="0" i="0" kern="1200" dirty="0">
                <a:solidFill>
                  <a:schemeClr val="tx1"/>
                </a:solidFill>
                <a:effectLst/>
                <a:latin typeface="+mn-lt"/>
                <a:ea typeface="+mn-ea"/>
                <a:cs typeface="+mn-cs"/>
              </a:rPr>
              <a:t> que </a:t>
            </a:r>
            <a:r>
              <a:rPr lang="en-US" sz="1200" b="0" i="0" kern="1200" dirty="0" err="1">
                <a:solidFill>
                  <a:schemeClr val="tx1"/>
                </a:solidFill>
                <a:effectLst/>
                <a:latin typeface="+mn-lt"/>
                <a:ea typeface="+mn-ea"/>
                <a:cs typeface="+mn-cs"/>
              </a:rPr>
              <a:t>hace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años</a:t>
            </a:r>
            <a:r>
              <a:rPr lang="en-US" sz="1200" b="0" i="0" kern="1200" dirty="0">
                <a:solidFill>
                  <a:schemeClr val="tx1"/>
                </a:solidFill>
                <a:effectLst/>
                <a:latin typeface="+mn-lt"/>
                <a:ea typeface="+mn-ea"/>
                <a:cs typeface="+mn-cs"/>
              </a:rPr>
              <a:t> one might reasonably have said that </a:t>
            </a:r>
            <a:r>
              <a:rPr lang="en-US" sz="1200" b="0" i="0" u="sng" kern="1200" dirty="0">
                <a:solidFill>
                  <a:schemeClr val="tx1"/>
                </a:solidFill>
                <a:effectLst/>
                <a:latin typeface="+mn-lt"/>
                <a:ea typeface="+mn-ea"/>
                <a:cs typeface="+mn-cs"/>
                <a:hlinkClick r:id="rId4" tooltip="CCD sensors"/>
              </a:rPr>
              <a:t>CCD sensors</a:t>
            </a:r>
            <a:r>
              <a:rPr lang="en-US" sz="1200" b="0" i="0" kern="1200" dirty="0">
                <a:solidFill>
                  <a:schemeClr val="tx1"/>
                </a:solidFill>
                <a:effectLst/>
                <a:latin typeface="+mn-lt"/>
                <a:ea typeface="+mn-ea"/>
                <a:cs typeface="+mn-cs"/>
              </a:rPr>
              <a:t> were the better choice in low-light situations, while CMOS sensors were a nose ahead in brightly lit situations. The image quality for CMOS sensors has improved so drastically of late, however, that they are now well suited for low-light situations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E4DF5BA-075D-4B89-BF09-146A81FC4E25}" type="slidenum">
              <a:rPr lang="es-ES" smtClean="0"/>
              <a:t>11</a:t>
            </a:fld>
            <a:endParaRPr lang="es-ES"/>
          </a:p>
        </p:txBody>
      </p:sp>
    </p:spTree>
    <p:extLst>
      <p:ext uri="{BB962C8B-B14F-4D97-AF65-F5344CB8AC3E}">
        <p14:creationId xmlns:p14="http://schemas.microsoft.com/office/powerpoint/2010/main" val="4271167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Light sensitivity. Light Sensitivity. </a:t>
            </a:r>
            <a:r>
              <a:rPr lang="en-US" sz="1200" kern="1200" dirty="0">
                <a:solidFill>
                  <a:schemeClr val="tx1"/>
                </a:solidFill>
                <a:effectLst/>
                <a:latin typeface="+mn-lt"/>
                <a:ea typeface="+mn-ea"/>
                <a:cs typeface="+mn-cs"/>
              </a:rPr>
              <a:t>CCD sensors work effectively in low light conditions. The pixels are first recorded on the chip and then they are transmitted. Hence, the image will be enhanced. In CMOS, there are a lot of sensors that are cluttered on the chip. Thus, the light sensitivity reduces as there are a number of circuits through which the light needs to penetrate. Thus, such an image can be of low quality. However, due to the presence of small circuits on the chip, the image is boosted at every stage.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QE (Quantum Efficiency), which is a measure of how efficiently the sensor converts light (photons) to charge (electrons). The more electrons in a pixel during the integration period, the higher the output level of the sensor, so the more sensitive the sensor is for that specific wavelength of the light. A QE of 1 means that every photon generates (in average) one electron. Normally the QE is less than 1 (or 100%).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figure below shows the QE/Dark Noise for two sensors at two temperatures: room temperature, and a higher temperature. The curves show that the CMOS sensor is more sensitive than the CCD sensor (at all wavelengths). Also, you can see that the sensors perform worse at higher temperatures than at room temperature, as expected.</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Previously, CCD image sensors offered sensitivity advantages, especially in higher temperatures.  CMOS image sensors used to require additional functionality or even cooling to achieve the same noise performance and image uniformity at higher temperatures.  Now that CMOS image sensors have caught up or even surpassed in performance</a:t>
            </a:r>
            <a:endParaRPr lang="en-US" dirty="0"/>
          </a:p>
        </p:txBody>
      </p:sp>
      <p:sp>
        <p:nvSpPr>
          <p:cNvPr id="4" name="Slide Number Placeholder 3"/>
          <p:cNvSpPr>
            <a:spLocks noGrp="1"/>
          </p:cNvSpPr>
          <p:nvPr>
            <p:ph type="sldNum" sz="quarter" idx="5"/>
          </p:nvPr>
        </p:nvSpPr>
        <p:spPr/>
        <p:txBody>
          <a:bodyPr/>
          <a:lstStyle/>
          <a:p>
            <a:fld id="{DE4DF5BA-075D-4B89-BF09-146A81FC4E25}" type="slidenum">
              <a:rPr lang="es-ES" smtClean="0"/>
              <a:t>12</a:t>
            </a:fld>
            <a:endParaRPr lang="es-ES"/>
          </a:p>
        </p:txBody>
      </p:sp>
    </p:spTree>
    <p:extLst>
      <p:ext uri="{BB962C8B-B14F-4D97-AF65-F5344CB8AC3E}">
        <p14:creationId xmlns:p14="http://schemas.microsoft.com/office/powerpoint/2010/main" val="4002510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Blooming</a:t>
            </a:r>
            <a:endParaRPr lang="es-ES" dirty="0"/>
          </a:p>
          <a:p>
            <a:endParaRPr lang="es-ES" dirty="0"/>
          </a:p>
        </p:txBody>
      </p:sp>
      <p:sp>
        <p:nvSpPr>
          <p:cNvPr id="4" name="Marcador de número de diapositiva 3"/>
          <p:cNvSpPr>
            <a:spLocks noGrp="1"/>
          </p:cNvSpPr>
          <p:nvPr>
            <p:ph type="sldNum" sz="quarter" idx="10"/>
          </p:nvPr>
        </p:nvSpPr>
        <p:spPr/>
        <p:txBody>
          <a:bodyPr/>
          <a:lstStyle/>
          <a:p>
            <a:fld id="{DE4DF5BA-075D-4B89-BF09-146A81FC4E25}" type="slidenum">
              <a:rPr lang="es-ES" smtClean="0"/>
              <a:t>13</a:t>
            </a:fld>
            <a:endParaRPr lang="es-ES"/>
          </a:p>
        </p:txBody>
      </p:sp>
    </p:spTree>
    <p:extLst>
      <p:ext uri="{BB962C8B-B14F-4D97-AF65-F5344CB8AC3E}">
        <p14:creationId xmlns:p14="http://schemas.microsoft.com/office/powerpoint/2010/main" val="1808421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err="1">
                <a:solidFill>
                  <a:schemeClr val="tx1"/>
                </a:solidFill>
                <a:effectLst/>
                <a:latin typeface="+mn-lt"/>
                <a:ea typeface="+mn-ea"/>
                <a:cs typeface="+mn-cs"/>
              </a:rPr>
              <a:t>Blooming</a:t>
            </a:r>
            <a:r>
              <a:rPr lang="es-ES" sz="1200" kern="1200" dirty="0">
                <a:solidFill>
                  <a:schemeClr val="tx1"/>
                </a:solidFill>
                <a:effectLst/>
                <a:latin typeface="+mn-lt"/>
                <a:ea typeface="+mn-ea"/>
                <a:cs typeface="+mn-cs"/>
              </a:rPr>
              <a:t>. Otro aspecto en el que los sensores CMOS son superiores a los CCD es en el </a:t>
            </a:r>
            <a:r>
              <a:rPr lang="es-ES" sz="1200" b="1" kern="1200" dirty="0" err="1">
                <a:solidFill>
                  <a:schemeClr val="tx1"/>
                </a:solidFill>
                <a:effectLst/>
                <a:latin typeface="+mn-lt"/>
                <a:ea typeface="+mn-ea"/>
                <a:cs typeface="+mn-cs"/>
              </a:rPr>
              <a:t>blooming</a:t>
            </a:r>
            <a:r>
              <a:rPr lang="es-ES" sz="1200" kern="1200" dirty="0">
                <a:solidFill>
                  <a:schemeClr val="tx1"/>
                </a:solidFill>
                <a:effectLst/>
                <a:latin typeface="+mn-lt"/>
                <a:ea typeface="+mn-ea"/>
                <a:cs typeface="+mn-cs"/>
              </a:rPr>
              <a:t>. Este fenómeno se produce cuando </a:t>
            </a:r>
            <a:r>
              <a:rPr lang="es-ES" sz="1200" b="1" kern="1200" dirty="0">
                <a:solidFill>
                  <a:schemeClr val="tx1"/>
                </a:solidFill>
                <a:effectLst/>
                <a:latin typeface="+mn-lt"/>
                <a:ea typeface="+mn-ea"/>
                <a:cs typeface="+mn-cs"/>
              </a:rPr>
              <a:t>un píxel se satura</a:t>
            </a:r>
            <a:r>
              <a:rPr lang="es-ES" sz="1200" kern="1200" dirty="0">
                <a:solidFill>
                  <a:schemeClr val="tx1"/>
                </a:solidFill>
                <a:effectLst/>
                <a:latin typeface="+mn-lt"/>
                <a:ea typeface="+mn-ea"/>
                <a:cs typeface="+mn-cs"/>
              </a:rPr>
              <a:t> por la luz que incide sobre él y a continuación empieza a </a:t>
            </a:r>
            <a:r>
              <a:rPr lang="es-ES" sz="1200" u="sng" kern="1200" dirty="0">
                <a:solidFill>
                  <a:schemeClr val="tx1"/>
                </a:solidFill>
                <a:effectLst/>
                <a:latin typeface="+mn-lt"/>
                <a:ea typeface="+mn-ea"/>
                <a:cs typeface="+mn-cs"/>
                <a:hlinkClick r:id="rId3"/>
              </a:rPr>
              <a:t>saturar a los que están a su alrededor</a:t>
            </a:r>
            <a:r>
              <a:rPr lang="es-ES" sz="1200" kern="1200" dirty="0">
                <a:solidFill>
                  <a:schemeClr val="tx1"/>
                </a:solidFill>
                <a:effectLst/>
                <a:latin typeface="+mn-lt"/>
                <a:ea typeface="+mn-ea"/>
                <a:cs typeface="+mn-cs"/>
              </a:rPr>
              <a:t>. Aunque este defecto puede subsanarse gracias a algunos trucos en la construcción, en el caso de los CMOS nos olvidamos del problema.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Partido de Beisbol</a:t>
            </a:r>
          </a:p>
          <a:p>
            <a:endParaRPr lang="es-ES" dirty="0"/>
          </a:p>
        </p:txBody>
      </p:sp>
      <p:sp>
        <p:nvSpPr>
          <p:cNvPr id="4" name="Marcador de número de diapositiva 3"/>
          <p:cNvSpPr>
            <a:spLocks noGrp="1"/>
          </p:cNvSpPr>
          <p:nvPr>
            <p:ph type="sldNum" sz="quarter" idx="10"/>
          </p:nvPr>
        </p:nvSpPr>
        <p:spPr/>
        <p:txBody>
          <a:bodyPr/>
          <a:lstStyle/>
          <a:p>
            <a:fld id="{DE4DF5BA-075D-4B89-BF09-146A81FC4E25}" type="slidenum">
              <a:rPr lang="es-ES" smtClean="0"/>
              <a:t>14</a:t>
            </a:fld>
            <a:endParaRPr lang="es-ES"/>
          </a:p>
        </p:txBody>
      </p:sp>
    </p:spTree>
    <p:extLst>
      <p:ext uri="{BB962C8B-B14F-4D97-AF65-F5344CB8AC3E}">
        <p14:creationId xmlns:p14="http://schemas.microsoft.com/office/powerpoint/2010/main" val="4242345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B4D3F-B606-4825-BCB3-9AA5A63E995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A4E37F4-D7C2-455F-8FCD-1333F6DCEA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F628FAF-DF1F-4911-87CD-6BD9E0756CDA}"/>
              </a:ext>
            </a:extLst>
          </p:cNvPr>
          <p:cNvSpPr>
            <a:spLocks noGrp="1"/>
          </p:cNvSpPr>
          <p:nvPr>
            <p:ph type="dt" sz="half" idx="10"/>
          </p:nvPr>
        </p:nvSpPr>
        <p:spPr/>
        <p:txBody>
          <a:bodyPr/>
          <a:lstStyle/>
          <a:p>
            <a:fld id="{668E994C-71F5-4EFC-9C80-9C43217CED5E}" type="datetimeFigureOut">
              <a:rPr lang="es-ES" smtClean="0"/>
              <a:t>01/10/2018</a:t>
            </a:fld>
            <a:endParaRPr lang="es-ES"/>
          </a:p>
        </p:txBody>
      </p:sp>
      <p:sp>
        <p:nvSpPr>
          <p:cNvPr id="5" name="Marcador de pie de página 4">
            <a:extLst>
              <a:ext uri="{FF2B5EF4-FFF2-40B4-BE49-F238E27FC236}">
                <a16:creationId xmlns:a16="http://schemas.microsoft.com/office/drawing/2014/main" id="{CAE959A8-8A4E-46BB-8AD8-444943B51EF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AB7FB44-B90F-4C82-9127-6BC17E7F6927}"/>
              </a:ext>
            </a:extLst>
          </p:cNvPr>
          <p:cNvSpPr>
            <a:spLocks noGrp="1"/>
          </p:cNvSpPr>
          <p:nvPr>
            <p:ph type="sldNum" sz="quarter" idx="12"/>
          </p:nvPr>
        </p:nvSpPr>
        <p:spPr/>
        <p:txBody>
          <a:bodyPr/>
          <a:lstStyle/>
          <a:p>
            <a:fld id="{359923B4-7FDF-498F-930E-ECB08805532C}" type="slidenum">
              <a:rPr lang="es-ES" smtClean="0"/>
              <a:t>‹#›</a:t>
            </a:fld>
            <a:endParaRPr lang="es-ES"/>
          </a:p>
        </p:txBody>
      </p:sp>
    </p:spTree>
    <p:extLst>
      <p:ext uri="{BB962C8B-B14F-4D97-AF65-F5344CB8AC3E}">
        <p14:creationId xmlns:p14="http://schemas.microsoft.com/office/powerpoint/2010/main" val="128606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1B037C-E1AE-4B20-B575-30E56700F6B0}"/>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98971E0-7372-4538-9D3A-4BB0B5A9A32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18192DC-D7EA-4B03-B648-BC788C9D525A}"/>
              </a:ext>
            </a:extLst>
          </p:cNvPr>
          <p:cNvSpPr>
            <a:spLocks noGrp="1"/>
          </p:cNvSpPr>
          <p:nvPr>
            <p:ph type="dt" sz="half" idx="10"/>
          </p:nvPr>
        </p:nvSpPr>
        <p:spPr/>
        <p:txBody>
          <a:bodyPr/>
          <a:lstStyle/>
          <a:p>
            <a:fld id="{668E994C-71F5-4EFC-9C80-9C43217CED5E}" type="datetimeFigureOut">
              <a:rPr lang="es-ES" smtClean="0"/>
              <a:t>01/10/2018</a:t>
            </a:fld>
            <a:endParaRPr lang="es-ES"/>
          </a:p>
        </p:txBody>
      </p:sp>
      <p:sp>
        <p:nvSpPr>
          <p:cNvPr id="5" name="Marcador de pie de página 4">
            <a:extLst>
              <a:ext uri="{FF2B5EF4-FFF2-40B4-BE49-F238E27FC236}">
                <a16:creationId xmlns:a16="http://schemas.microsoft.com/office/drawing/2014/main" id="{3A781ED4-E11C-418B-9E14-3B342A37EE1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FD36789-BF88-41F8-8CDA-95D90A8703C0}"/>
              </a:ext>
            </a:extLst>
          </p:cNvPr>
          <p:cNvSpPr>
            <a:spLocks noGrp="1"/>
          </p:cNvSpPr>
          <p:nvPr>
            <p:ph type="sldNum" sz="quarter" idx="12"/>
          </p:nvPr>
        </p:nvSpPr>
        <p:spPr/>
        <p:txBody>
          <a:bodyPr/>
          <a:lstStyle/>
          <a:p>
            <a:fld id="{359923B4-7FDF-498F-930E-ECB08805532C}" type="slidenum">
              <a:rPr lang="es-ES" smtClean="0"/>
              <a:t>‹#›</a:t>
            </a:fld>
            <a:endParaRPr lang="es-ES"/>
          </a:p>
        </p:txBody>
      </p:sp>
    </p:spTree>
    <p:extLst>
      <p:ext uri="{BB962C8B-B14F-4D97-AF65-F5344CB8AC3E}">
        <p14:creationId xmlns:p14="http://schemas.microsoft.com/office/powerpoint/2010/main" val="47453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D4B350E-8A54-4C19-90B3-CF2114D3842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545901A-60B5-45D0-AE67-6EE5997B3953}"/>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3044016-0EA6-4FBA-B5BD-FDF635B1AAD9}"/>
              </a:ext>
            </a:extLst>
          </p:cNvPr>
          <p:cNvSpPr>
            <a:spLocks noGrp="1"/>
          </p:cNvSpPr>
          <p:nvPr>
            <p:ph type="dt" sz="half" idx="10"/>
          </p:nvPr>
        </p:nvSpPr>
        <p:spPr/>
        <p:txBody>
          <a:bodyPr/>
          <a:lstStyle/>
          <a:p>
            <a:fld id="{668E994C-71F5-4EFC-9C80-9C43217CED5E}" type="datetimeFigureOut">
              <a:rPr lang="es-ES" smtClean="0"/>
              <a:t>01/10/2018</a:t>
            </a:fld>
            <a:endParaRPr lang="es-ES"/>
          </a:p>
        </p:txBody>
      </p:sp>
      <p:sp>
        <p:nvSpPr>
          <p:cNvPr id="5" name="Marcador de pie de página 4">
            <a:extLst>
              <a:ext uri="{FF2B5EF4-FFF2-40B4-BE49-F238E27FC236}">
                <a16:creationId xmlns:a16="http://schemas.microsoft.com/office/drawing/2014/main" id="{8E979280-6E21-424D-A7E2-D1EEFBC16EC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B884A0B-BF38-4F6C-A1CF-2E37F5925EF2}"/>
              </a:ext>
            </a:extLst>
          </p:cNvPr>
          <p:cNvSpPr>
            <a:spLocks noGrp="1"/>
          </p:cNvSpPr>
          <p:nvPr>
            <p:ph type="sldNum" sz="quarter" idx="12"/>
          </p:nvPr>
        </p:nvSpPr>
        <p:spPr/>
        <p:txBody>
          <a:bodyPr/>
          <a:lstStyle/>
          <a:p>
            <a:fld id="{359923B4-7FDF-498F-930E-ECB08805532C}" type="slidenum">
              <a:rPr lang="es-ES" smtClean="0"/>
              <a:t>‹#›</a:t>
            </a:fld>
            <a:endParaRPr lang="es-ES"/>
          </a:p>
        </p:txBody>
      </p:sp>
    </p:spTree>
    <p:extLst>
      <p:ext uri="{BB962C8B-B14F-4D97-AF65-F5344CB8AC3E}">
        <p14:creationId xmlns:p14="http://schemas.microsoft.com/office/powerpoint/2010/main" val="2322868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4FDEA-2BDA-4FF4-8E56-C23C4751FDF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2548AB-A0E6-4AEC-9B5C-70AA6A4D40C3}"/>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4ABE259-0142-4AD0-945D-C34075B1A350}"/>
              </a:ext>
            </a:extLst>
          </p:cNvPr>
          <p:cNvSpPr>
            <a:spLocks noGrp="1"/>
          </p:cNvSpPr>
          <p:nvPr>
            <p:ph type="dt" sz="half" idx="10"/>
          </p:nvPr>
        </p:nvSpPr>
        <p:spPr/>
        <p:txBody>
          <a:bodyPr/>
          <a:lstStyle/>
          <a:p>
            <a:fld id="{668E994C-71F5-4EFC-9C80-9C43217CED5E}" type="datetimeFigureOut">
              <a:rPr lang="es-ES" smtClean="0"/>
              <a:t>01/10/2018</a:t>
            </a:fld>
            <a:endParaRPr lang="es-ES"/>
          </a:p>
        </p:txBody>
      </p:sp>
      <p:sp>
        <p:nvSpPr>
          <p:cNvPr id="5" name="Marcador de pie de página 4">
            <a:extLst>
              <a:ext uri="{FF2B5EF4-FFF2-40B4-BE49-F238E27FC236}">
                <a16:creationId xmlns:a16="http://schemas.microsoft.com/office/drawing/2014/main" id="{75AE12E0-0E47-481A-8D26-D2842F23EA1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DB66FA5-B9DB-4C9C-871E-7FDBB9420267}"/>
              </a:ext>
            </a:extLst>
          </p:cNvPr>
          <p:cNvSpPr>
            <a:spLocks noGrp="1"/>
          </p:cNvSpPr>
          <p:nvPr>
            <p:ph type="sldNum" sz="quarter" idx="12"/>
          </p:nvPr>
        </p:nvSpPr>
        <p:spPr/>
        <p:txBody>
          <a:bodyPr/>
          <a:lstStyle/>
          <a:p>
            <a:fld id="{359923B4-7FDF-498F-930E-ECB08805532C}" type="slidenum">
              <a:rPr lang="es-ES" smtClean="0"/>
              <a:t>‹#›</a:t>
            </a:fld>
            <a:endParaRPr lang="es-ES"/>
          </a:p>
        </p:txBody>
      </p:sp>
    </p:spTree>
    <p:extLst>
      <p:ext uri="{BB962C8B-B14F-4D97-AF65-F5344CB8AC3E}">
        <p14:creationId xmlns:p14="http://schemas.microsoft.com/office/powerpoint/2010/main" val="413742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99EF5B-AD78-458D-878C-C60260714AB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9E4314A-4F4D-4082-9F71-677253B9D8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9571484B-9FFD-45AA-AA59-AD11B2E982DB}"/>
              </a:ext>
            </a:extLst>
          </p:cNvPr>
          <p:cNvSpPr>
            <a:spLocks noGrp="1"/>
          </p:cNvSpPr>
          <p:nvPr>
            <p:ph type="dt" sz="half" idx="10"/>
          </p:nvPr>
        </p:nvSpPr>
        <p:spPr/>
        <p:txBody>
          <a:bodyPr/>
          <a:lstStyle/>
          <a:p>
            <a:fld id="{668E994C-71F5-4EFC-9C80-9C43217CED5E}" type="datetimeFigureOut">
              <a:rPr lang="es-ES" smtClean="0"/>
              <a:t>01/10/2018</a:t>
            </a:fld>
            <a:endParaRPr lang="es-ES"/>
          </a:p>
        </p:txBody>
      </p:sp>
      <p:sp>
        <p:nvSpPr>
          <p:cNvPr id="5" name="Marcador de pie de página 4">
            <a:extLst>
              <a:ext uri="{FF2B5EF4-FFF2-40B4-BE49-F238E27FC236}">
                <a16:creationId xmlns:a16="http://schemas.microsoft.com/office/drawing/2014/main" id="{DB29AAE1-E1B9-4AA8-BBB1-CEA7603D460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3E43844-77F7-4644-9C1B-6939EA34B6A1}"/>
              </a:ext>
            </a:extLst>
          </p:cNvPr>
          <p:cNvSpPr>
            <a:spLocks noGrp="1"/>
          </p:cNvSpPr>
          <p:nvPr>
            <p:ph type="sldNum" sz="quarter" idx="12"/>
          </p:nvPr>
        </p:nvSpPr>
        <p:spPr/>
        <p:txBody>
          <a:bodyPr/>
          <a:lstStyle/>
          <a:p>
            <a:fld id="{359923B4-7FDF-498F-930E-ECB08805532C}" type="slidenum">
              <a:rPr lang="es-ES" smtClean="0"/>
              <a:t>‹#›</a:t>
            </a:fld>
            <a:endParaRPr lang="es-ES"/>
          </a:p>
        </p:txBody>
      </p:sp>
    </p:spTree>
    <p:extLst>
      <p:ext uri="{BB962C8B-B14F-4D97-AF65-F5344CB8AC3E}">
        <p14:creationId xmlns:p14="http://schemas.microsoft.com/office/powerpoint/2010/main" val="322076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06EDC2-66A3-44E1-B2BD-D4D8D2E587C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5AAF6BE-0992-42D5-AC17-A8DA967E77C5}"/>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1DFB27F5-E5FC-44E3-B4D3-7D3AFB6C7905}"/>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EF9422B-B474-48BD-8FE4-FD48B286DA1D}"/>
              </a:ext>
            </a:extLst>
          </p:cNvPr>
          <p:cNvSpPr>
            <a:spLocks noGrp="1"/>
          </p:cNvSpPr>
          <p:nvPr>
            <p:ph type="dt" sz="half" idx="10"/>
          </p:nvPr>
        </p:nvSpPr>
        <p:spPr/>
        <p:txBody>
          <a:bodyPr/>
          <a:lstStyle/>
          <a:p>
            <a:fld id="{668E994C-71F5-4EFC-9C80-9C43217CED5E}" type="datetimeFigureOut">
              <a:rPr lang="es-ES" smtClean="0"/>
              <a:t>01/10/2018</a:t>
            </a:fld>
            <a:endParaRPr lang="es-ES"/>
          </a:p>
        </p:txBody>
      </p:sp>
      <p:sp>
        <p:nvSpPr>
          <p:cNvPr id="6" name="Marcador de pie de página 5">
            <a:extLst>
              <a:ext uri="{FF2B5EF4-FFF2-40B4-BE49-F238E27FC236}">
                <a16:creationId xmlns:a16="http://schemas.microsoft.com/office/drawing/2014/main" id="{4C01EDDA-9BC5-4E9C-9A7A-7A5855B92F8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CEFF716-D1D6-4A0C-9D4A-18552FD44C7A}"/>
              </a:ext>
            </a:extLst>
          </p:cNvPr>
          <p:cNvSpPr>
            <a:spLocks noGrp="1"/>
          </p:cNvSpPr>
          <p:nvPr>
            <p:ph type="sldNum" sz="quarter" idx="12"/>
          </p:nvPr>
        </p:nvSpPr>
        <p:spPr/>
        <p:txBody>
          <a:bodyPr/>
          <a:lstStyle/>
          <a:p>
            <a:fld id="{359923B4-7FDF-498F-930E-ECB08805532C}" type="slidenum">
              <a:rPr lang="es-ES" smtClean="0"/>
              <a:t>‹#›</a:t>
            </a:fld>
            <a:endParaRPr lang="es-ES"/>
          </a:p>
        </p:txBody>
      </p:sp>
    </p:spTree>
    <p:extLst>
      <p:ext uri="{BB962C8B-B14F-4D97-AF65-F5344CB8AC3E}">
        <p14:creationId xmlns:p14="http://schemas.microsoft.com/office/powerpoint/2010/main" val="99692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83F9B0-8A5E-4B52-AEC9-48B7ABF75B1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1015465-CF21-471D-A836-AF90733E7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B5E24D82-CB01-407C-BC0C-1ECDE9EC5385}"/>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221B365-96A8-4546-A656-60D822E4D3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188F384-C45A-4FAE-81B5-19509939AF8B}"/>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59B61D4-4E6F-48B4-A2D1-D21FC7D4B471}"/>
              </a:ext>
            </a:extLst>
          </p:cNvPr>
          <p:cNvSpPr>
            <a:spLocks noGrp="1"/>
          </p:cNvSpPr>
          <p:nvPr>
            <p:ph type="dt" sz="half" idx="10"/>
          </p:nvPr>
        </p:nvSpPr>
        <p:spPr/>
        <p:txBody>
          <a:bodyPr/>
          <a:lstStyle/>
          <a:p>
            <a:fld id="{668E994C-71F5-4EFC-9C80-9C43217CED5E}" type="datetimeFigureOut">
              <a:rPr lang="es-ES" smtClean="0"/>
              <a:t>01/10/2018</a:t>
            </a:fld>
            <a:endParaRPr lang="es-ES"/>
          </a:p>
        </p:txBody>
      </p:sp>
      <p:sp>
        <p:nvSpPr>
          <p:cNvPr id="8" name="Marcador de pie de página 7">
            <a:extLst>
              <a:ext uri="{FF2B5EF4-FFF2-40B4-BE49-F238E27FC236}">
                <a16:creationId xmlns:a16="http://schemas.microsoft.com/office/drawing/2014/main" id="{DA40A5EC-171B-4724-A039-9772AAE4791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DBC9A43-947D-46FA-8C05-B1414A40448D}"/>
              </a:ext>
            </a:extLst>
          </p:cNvPr>
          <p:cNvSpPr>
            <a:spLocks noGrp="1"/>
          </p:cNvSpPr>
          <p:nvPr>
            <p:ph type="sldNum" sz="quarter" idx="12"/>
          </p:nvPr>
        </p:nvSpPr>
        <p:spPr/>
        <p:txBody>
          <a:bodyPr/>
          <a:lstStyle/>
          <a:p>
            <a:fld id="{359923B4-7FDF-498F-930E-ECB08805532C}" type="slidenum">
              <a:rPr lang="es-ES" smtClean="0"/>
              <a:t>‹#›</a:t>
            </a:fld>
            <a:endParaRPr lang="es-ES"/>
          </a:p>
        </p:txBody>
      </p:sp>
    </p:spTree>
    <p:extLst>
      <p:ext uri="{BB962C8B-B14F-4D97-AF65-F5344CB8AC3E}">
        <p14:creationId xmlns:p14="http://schemas.microsoft.com/office/powerpoint/2010/main" val="29026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B24E1-19CB-4E4E-A718-5F7434007679}"/>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6C639D2-1C91-4464-A66F-A8B44F8D809C}"/>
              </a:ext>
            </a:extLst>
          </p:cNvPr>
          <p:cNvSpPr>
            <a:spLocks noGrp="1"/>
          </p:cNvSpPr>
          <p:nvPr>
            <p:ph type="dt" sz="half" idx="10"/>
          </p:nvPr>
        </p:nvSpPr>
        <p:spPr/>
        <p:txBody>
          <a:bodyPr/>
          <a:lstStyle/>
          <a:p>
            <a:fld id="{668E994C-71F5-4EFC-9C80-9C43217CED5E}" type="datetimeFigureOut">
              <a:rPr lang="es-ES" smtClean="0"/>
              <a:t>01/10/2018</a:t>
            </a:fld>
            <a:endParaRPr lang="es-ES"/>
          </a:p>
        </p:txBody>
      </p:sp>
      <p:sp>
        <p:nvSpPr>
          <p:cNvPr id="4" name="Marcador de pie de página 3">
            <a:extLst>
              <a:ext uri="{FF2B5EF4-FFF2-40B4-BE49-F238E27FC236}">
                <a16:creationId xmlns:a16="http://schemas.microsoft.com/office/drawing/2014/main" id="{E26783E2-9766-4ABC-BE61-3587A1D50BDF}"/>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B216677-F42C-4247-8AF0-EF29BF461059}"/>
              </a:ext>
            </a:extLst>
          </p:cNvPr>
          <p:cNvSpPr>
            <a:spLocks noGrp="1"/>
          </p:cNvSpPr>
          <p:nvPr>
            <p:ph type="sldNum" sz="quarter" idx="12"/>
          </p:nvPr>
        </p:nvSpPr>
        <p:spPr/>
        <p:txBody>
          <a:bodyPr/>
          <a:lstStyle/>
          <a:p>
            <a:fld id="{359923B4-7FDF-498F-930E-ECB08805532C}" type="slidenum">
              <a:rPr lang="es-ES" smtClean="0"/>
              <a:t>‹#›</a:t>
            </a:fld>
            <a:endParaRPr lang="es-ES"/>
          </a:p>
        </p:txBody>
      </p:sp>
    </p:spTree>
    <p:extLst>
      <p:ext uri="{BB962C8B-B14F-4D97-AF65-F5344CB8AC3E}">
        <p14:creationId xmlns:p14="http://schemas.microsoft.com/office/powerpoint/2010/main" val="2654802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4F09AFA-EDF5-4397-8D06-6C1D4EE1F184}"/>
              </a:ext>
            </a:extLst>
          </p:cNvPr>
          <p:cNvSpPr>
            <a:spLocks noGrp="1"/>
          </p:cNvSpPr>
          <p:nvPr>
            <p:ph type="dt" sz="half" idx="10"/>
          </p:nvPr>
        </p:nvSpPr>
        <p:spPr/>
        <p:txBody>
          <a:bodyPr/>
          <a:lstStyle/>
          <a:p>
            <a:fld id="{668E994C-71F5-4EFC-9C80-9C43217CED5E}" type="datetimeFigureOut">
              <a:rPr lang="es-ES" smtClean="0"/>
              <a:t>01/10/2018</a:t>
            </a:fld>
            <a:endParaRPr lang="es-ES"/>
          </a:p>
        </p:txBody>
      </p:sp>
      <p:sp>
        <p:nvSpPr>
          <p:cNvPr id="3" name="Marcador de pie de página 2">
            <a:extLst>
              <a:ext uri="{FF2B5EF4-FFF2-40B4-BE49-F238E27FC236}">
                <a16:creationId xmlns:a16="http://schemas.microsoft.com/office/drawing/2014/main" id="{6518C028-5D97-443D-A299-E7010E8697D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E1727E08-724D-41CD-82EF-829EE5BCFDFD}"/>
              </a:ext>
            </a:extLst>
          </p:cNvPr>
          <p:cNvSpPr>
            <a:spLocks noGrp="1"/>
          </p:cNvSpPr>
          <p:nvPr>
            <p:ph type="sldNum" sz="quarter" idx="12"/>
          </p:nvPr>
        </p:nvSpPr>
        <p:spPr/>
        <p:txBody>
          <a:bodyPr/>
          <a:lstStyle/>
          <a:p>
            <a:fld id="{359923B4-7FDF-498F-930E-ECB08805532C}" type="slidenum">
              <a:rPr lang="es-ES" smtClean="0"/>
              <a:t>‹#›</a:t>
            </a:fld>
            <a:endParaRPr lang="es-ES"/>
          </a:p>
        </p:txBody>
      </p:sp>
    </p:spTree>
    <p:extLst>
      <p:ext uri="{BB962C8B-B14F-4D97-AF65-F5344CB8AC3E}">
        <p14:creationId xmlns:p14="http://schemas.microsoft.com/office/powerpoint/2010/main" val="327241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684004-7657-4937-8C59-770A88DB6CB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95D90FA-A45A-4F44-AF6E-6F1EE59EAD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907C250-3A45-4847-8681-C1B3A7DAF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A148746-8FE9-4492-AFAF-8E4E2E813C3A}"/>
              </a:ext>
            </a:extLst>
          </p:cNvPr>
          <p:cNvSpPr>
            <a:spLocks noGrp="1"/>
          </p:cNvSpPr>
          <p:nvPr>
            <p:ph type="dt" sz="half" idx="10"/>
          </p:nvPr>
        </p:nvSpPr>
        <p:spPr/>
        <p:txBody>
          <a:bodyPr/>
          <a:lstStyle/>
          <a:p>
            <a:fld id="{668E994C-71F5-4EFC-9C80-9C43217CED5E}" type="datetimeFigureOut">
              <a:rPr lang="es-ES" smtClean="0"/>
              <a:t>01/10/2018</a:t>
            </a:fld>
            <a:endParaRPr lang="es-ES"/>
          </a:p>
        </p:txBody>
      </p:sp>
      <p:sp>
        <p:nvSpPr>
          <p:cNvPr id="6" name="Marcador de pie de página 5">
            <a:extLst>
              <a:ext uri="{FF2B5EF4-FFF2-40B4-BE49-F238E27FC236}">
                <a16:creationId xmlns:a16="http://schemas.microsoft.com/office/drawing/2014/main" id="{37AE1B22-BB4D-482C-B780-56A626D038A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64CB85B-5461-43BB-9F92-C57F079D80A5}"/>
              </a:ext>
            </a:extLst>
          </p:cNvPr>
          <p:cNvSpPr>
            <a:spLocks noGrp="1"/>
          </p:cNvSpPr>
          <p:nvPr>
            <p:ph type="sldNum" sz="quarter" idx="12"/>
          </p:nvPr>
        </p:nvSpPr>
        <p:spPr/>
        <p:txBody>
          <a:bodyPr/>
          <a:lstStyle/>
          <a:p>
            <a:fld id="{359923B4-7FDF-498F-930E-ECB08805532C}" type="slidenum">
              <a:rPr lang="es-ES" smtClean="0"/>
              <a:t>‹#›</a:t>
            </a:fld>
            <a:endParaRPr lang="es-ES"/>
          </a:p>
        </p:txBody>
      </p:sp>
    </p:spTree>
    <p:extLst>
      <p:ext uri="{BB962C8B-B14F-4D97-AF65-F5344CB8AC3E}">
        <p14:creationId xmlns:p14="http://schemas.microsoft.com/office/powerpoint/2010/main" val="1346170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2D011F-6AFF-4F24-8EBD-4B90105CACF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0538CCD-87DF-42B3-8056-73CDD45EA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07FA605-81F1-4BF7-9E00-F5D7A5380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AB9022D-B187-44D3-A017-923720FD69BC}"/>
              </a:ext>
            </a:extLst>
          </p:cNvPr>
          <p:cNvSpPr>
            <a:spLocks noGrp="1"/>
          </p:cNvSpPr>
          <p:nvPr>
            <p:ph type="dt" sz="half" idx="10"/>
          </p:nvPr>
        </p:nvSpPr>
        <p:spPr/>
        <p:txBody>
          <a:bodyPr/>
          <a:lstStyle/>
          <a:p>
            <a:fld id="{668E994C-71F5-4EFC-9C80-9C43217CED5E}" type="datetimeFigureOut">
              <a:rPr lang="es-ES" smtClean="0"/>
              <a:t>01/10/2018</a:t>
            </a:fld>
            <a:endParaRPr lang="es-ES"/>
          </a:p>
        </p:txBody>
      </p:sp>
      <p:sp>
        <p:nvSpPr>
          <p:cNvPr id="6" name="Marcador de pie de página 5">
            <a:extLst>
              <a:ext uri="{FF2B5EF4-FFF2-40B4-BE49-F238E27FC236}">
                <a16:creationId xmlns:a16="http://schemas.microsoft.com/office/drawing/2014/main" id="{17C7D9E5-B448-47AE-A7B9-54C72AEB051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B87D26C-392F-444D-92C4-D5A3491D8307}"/>
              </a:ext>
            </a:extLst>
          </p:cNvPr>
          <p:cNvSpPr>
            <a:spLocks noGrp="1"/>
          </p:cNvSpPr>
          <p:nvPr>
            <p:ph type="sldNum" sz="quarter" idx="12"/>
          </p:nvPr>
        </p:nvSpPr>
        <p:spPr/>
        <p:txBody>
          <a:bodyPr/>
          <a:lstStyle/>
          <a:p>
            <a:fld id="{359923B4-7FDF-498F-930E-ECB08805532C}" type="slidenum">
              <a:rPr lang="es-ES" smtClean="0"/>
              <a:t>‹#›</a:t>
            </a:fld>
            <a:endParaRPr lang="es-ES"/>
          </a:p>
        </p:txBody>
      </p:sp>
    </p:spTree>
    <p:extLst>
      <p:ext uri="{BB962C8B-B14F-4D97-AF65-F5344CB8AC3E}">
        <p14:creationId xmlns:p14="http://schemas.microsoft.com/office/powerpoint/2010/main" val="3974165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C796E45-7715-4C83-A230-80AFEFDDDB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B56FDC4-D5A2-4DB3-9F20-117B50E676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A2CEE14-07A7-45BF-A2F4-A6114ABE86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8E994C-71F5-4EFC-9C80-9C43217CED5E}" type="datetimeFigureOut">
              <a:rPr lang="es-ES" smtClean="0"/>
              <a:t>01/10/2018</a:t>
            </a:fld>
            <a:endParaRPr lang="es-ES"/>
          </a:p>
        </p:txBody>
      </p:sp>
      <p:sp>
        <p:nvSpPr>
          <p:cNvPr id="5" name="Marcador de pie de página 4">
            <a:extLst>
              <a:ext uri="{FF2B5EF4-FFF2-40B4-BE49-F238E27FC236}">
                <a16:creationId xmlns:a16="http://schemas.microsoft.com/office/drawing/2014/main" id="{CB5427C8-7553-4E11-8BFF-A9FDEE781E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8D47FF94-D8B8-47C2-AC3B-E276961EAD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923B4-7FDF-498F-930E-ECB08805532C}" type="slidenum">
              <a:rPr lang="es-ES" smtClean="0"/>
              <a:t>‹#›</a:t>
            </a:fld>
            <a:endParaRPr lang="es-ES"/>
          </a:p>
        </p:txBody>
      </p:sp>
    </p:spTree>
    <p:extLst>
      <p:ext uri="{BB962C8B-B14F-4D97-AF65-F5344CB8AC3E}">
        <p14:creationId xmlns:p14="http://schemas.microsoft.com/office/powerpoint/2010/main" val="1272698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6.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png"/><Relationship Id="rId5" Type="http://schemas.microsoft.com/office/2007/relationships/hdphoto" Target="../media/hdphoto1.wdp"/><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15.wmf"/></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unifore.net/analog-surveillance/security-camera-ccd-vs-cmos-image-sensor.html"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4.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png"/><Relationship Id="rId5" Type="http://schemas.openxmlformats.org/officeDocument/2006/relationships/image" Target="../media/image11.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7F89D18E-513B-4855-B14A-B8B0FE5C7D6B}"/>
              </a:ext>
            </a:extLst>
          </p:cNvPr>
          <p:cNvGrpSpPr/>
          <p:nvPr/>
        </p:nvGrpSpPr>
        <p:grpSpPr>
          <a:xfrm>
            <a:off x="-2" y="0"/>
            <a:ext cx="12192005" cy="6858000"/>
            <a:chOff x="-2" y="0"/>
            <a:chExt cx="12192005" cy="6858000"/>
          </a:xfrm>
        </p:grpSpPr>
        <p:sp>
          <p:nvSpPr>
            <p:cNvPr id="6" name="Rectángulo 5">
              <a:extLst>
                <a:ext uri="{FF2B5EF4-FFF2-40B4-BE49-F238E27FC236}">
                  <a16:creationId xmlns:a16="http://schemas.microsoft.com/office/drawing/2014/main" id="{A6EF11A0-4B15-418D-9516-C0E5C6FD6561}"/>
                </a:ext>
              </a:extLst>
            </p:cNvPr>
            <p:cNvSpPr/>
            <p:nvPr/>
          </p:nvSpPr>
          <p:spPr>
            <a:xfrm>
              <a:off x="6096001" y="0"/>
              <a:ext cx="6096002"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solidFill>
                    <a:schemeClr val="tx2">
                      <a:lumMod val="50000"/>
                    </a:schemeClr>
                  </a:solidFill>
                </a:rPr>
                <a:t>CCD</a:t>
              </a:r>
            </a:p>
          </p:txBody>
        </p:sp>
        <p:sp>
          <p:nvSpPr>
            <p:cNvPr id="7" name="Rectángulo 6">
              <a:extLst>
                <a:ext uri="{FF2B5EF4-FFF2-40B4-BE49-F238E27FC236}">
                  <a16:creationId xmlns:a16="http://schemas.microsoft.com/office/drawing/2014/main" id="{E1023255-E6F8-4A41-8AC0-946917147E65}"/>
                </a:ext>
              </a:extLst>
            </p:cNvPr>
            <p:cNvSpPr/>
            <p:nvPr/>
          </p:nvSpPr>
          <p:spPr>
            <a:xfrm>
              <a:off x="-2" y="0"/>
              <a:ext cx="6096002"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t>CMOS</a:t>
              </a:r>
            </a:p>
          </p:txBody>
        </p:sp>
      </p:grpSp>
    </p:spTree>
    <p:extLst>
      <p:ext uri="{BB962C8B-B14F-4D97-AF65-F5344CB8AC3E}">
        <p14:creationId xmlns:p14="http://schemas.microsoft.com/office/powerpoint/2010/main" val="2519427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DFE4A93E-46D7-4FC3-B9CA-3C37C98B8179}"/>
              </a:ext>
            </a:extLst>
          </p:cNvPr>
          <p:cNvPicPr>
            <a:picLocks noChangeAspect="1"/>
          </p:cNvPicPr>
          <p:nvPr/>
        </p:nvPicPr>
        <p:blipFill rotWithShape="1">
          <a:blip r:embed="rId3"/>
          <a:srcRect l="93111" t="21745" r="2832" b="14038"/>
          <a:stretch/>
        </p:blipFill>
        <p:spPr>
          <a:xfrm>
            <a:off x="11353800" y="172278"/>
            <a:ext cx="493643" cy="508759"/>
          </a:xfrm>
          <a:prstGeom prst="rect">
            <a:avLst/>
          </a:prstGeom>
        </p:spPr>
      </p:pic>
      <p:sp>
        <p:nvSpPr>
          <p:cNvPr id="4" name="CuadroTexto 3">
            <a:extLst>
              <a:ext uri="{FF2B5EF4-FFF2-40B4-BE49-F238E27FC236}">
                <a16:creationId xmlns:a16="http://schemas.microsoft.com/office/drawing/2014/main" id="{4742E419-1B34-4E67-9819-2723F92A15BD}"/>
              </a:ext>
            </a:extLst>
          </p:cNvPr>
          <p:cNvSpPr txBox="1"/>
          <p:nvPr/>
        </p:nvSpPr>
        <p:spPr>
          <a:xfrm>
            <a:off x="344557" y="241991"/>
            <a:ext cx="10515600" cy="400110"/>
          </a:xfrm>
          <a:prstGeom prst="rect">
            <a:avLst/>
          </a:prstGeom>
          <a:noFill/>
        </p:spPr>
        <p:txBody>
          <a:bodyPr wrap="square" rtlCol="0">
            <a:spAutoFit/>
          </a:bodyPr>
          <a:lstStyle/>
          <a:p>
            <a:r>
              <a:rPr lang="es-ES" sz="2000" dirty="0" err="1"/>
              <a:t>Is</a:t>
            </a:r>
            <a:r>
              <a:rPr lang="es-ES" sz="2000" dirty="0"/>
              <a:t> CMOS </a:t>
            </a:r>
            <a:r>
              <a:rPr lang="es-ES" sz="2000" dirty="0" err="1"/>
              <a:t>or</a:t>
            </a:r>
            <a:r>
              <a:rPr lang="es-ES" sz="2000" dirty="0"/>
              <a:t> CCD </a:t>
            </a:r>
            <a:r>
              <a:rPr lang="es-ES" sz="2000" dirty="0" err="1"/>
              <a:t>better</a:t>
            </a:r>
            <a:r>
              <a:rPr lang="es-ES" sz="2000" dirty="0"/>
              <a:t>?</a:t>
            </a:r>
          </a:p>
        </p:txBody>
      </p:sp>
      <p:cxnSp>
        <p:nvCxnSpPr>
          <p:cNvPr id="5" name="Conector recto 4">
            <a:extLst>
              <a:ext uri="{FF2B5EF4-FFF2-40B4-BE49-F238E27FC236}">
                <a16:creationId xmlns:a16="http://schemas.microsoft.com/office/drawing/2014/main" id="{C66266C4-9F95-4EB9-98A7-5E594E6DC532}"/>
              </a:ext>
            </a:extLst>
          </p:cNvPr>
          <p:cNvCxnSpPr>
            <a:cxnSpLocks/>
          </p:cNvCxnSpPr>
          <p:nvPr/>
        </p:nvCxnSpPr>
        <p:spPr>
          <a:xfrm>
            <a:off x="475186" y="611323"/>
            <a:ext cx="11502886" cy="0"/>
          </a:xfrm>
          <a:prstGeom prst="line">
            <a:avLst/>
          </a:prstGeom>
          <a:ln w="3175">
            <a:solidFill>
              <a:schemeClr val="accent1">
                <a:alpha val="63922"/>
              </a:schemeClr>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79EABFDD-8200-4257-A879-47CCCE112080}"/>
              </a:ext>
            </a:extLst>
          </p:cNvPr>
          <p:cNvSpPr txBox="1"/>
          <p:nvPr/>
        </p:nvSpPr>
        <p:spPr>
          <a:xfrm>
            <a:off x="1284793" y="1874728"/>
            <a:ext cx="4688114"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2800" dirty="0"/>
              <a:t>Energy</a:t>
            </a:r>
          </a:p>
          <a:p>
            <a:pPr marL="285750" indent="-285750">
              <a:lnSpc>
                <a:spcPct val="150000"/>
              </a:lnSpc>
              <a:buFont typeface="Arial" panose="020B0604020202020204" pitchFamily="34" charset="0"/>
              <a:buChar char="•"/>
            </a:pPr>
            <a:r>
              <a:rPr lang="es-ES" sz="2800" dirty="0"/>
              <a:t>Light </a:t>
            </a:r>
            <a:r>
              <a:rPr lang="es-ES" sz="2800" dirty="0" err="1"/>
              <a:t>sensitivity</a:t>
            </a:r>
            <a:endParaRPr lang="es-ES" sz="2800" dirty="0"/>
          </a:p>
          <a:p>
            <a:pPr marL="285750" indent="-285750">
              <a:lnSpc>
                <a:spcPct val="150000"/>
              </a:lnSpc>
              <a:buFont typeface="Arial" panose="020B0604020202020204" pitchFamily="34" charset="0"/>
              <a:buChar char="•"/>
            </a:pPr>
            <a:r>
              <a:rPr lang="es-ES" sz="2800" dirty="0"/>
              <a:t>Processing </a:t>
            </a:r>
            <a:r>
              <a:rPr lang="es-ES" sz="2800" dirty="0" err="1"/>
              <a:t>speed</a:t>
            </a:r>
            <a:endParaRPr lang="es-ES" sz="2800" dirty="0"/>
          </a:p>
          <a:p>
            <a:pPr marL="285750" indent="-285750">
              <a:lnSpc>
                <a:spcPct val="150000"/>
              </a:lnSpc>
              <a:buFont typeface="Arial" panose="020B0604020202020204" pitchFamily="34" charset="0"/>
              <a:buChar char="•"/>
            </a:pPr>
            <a:r>
              <a:rPr lang="es-ES" sz="2800" dirty="0" err="1"/>
              <a:t>Resolution</a:t>
            </a:r>
            <a:endParaRPr lang="es-ES" sz="2800" dirty="0"/>
          </a:p>
          <a:p>
            <a:pPr marL="285750" indent="-285750">
              <a:lnSpc>
                <a:spcPct val="150000"/>
              </a:lnSpc>
              <a:buFont typeface="Arial" panose="020B0604020202020204" pitchFamily="34" charset="0"/>
              <a:buChar char="•"/>
            </a:pPr>
            <a:r>
              <a:rPr lang="es-ES" sz="2800" dirty="0"/>
              <a:t>Dynamic </a:t>
            </a:r>
            <a:r>
              <a:rPr lang="es-ES" sz="2800" dirty="0" err="1"/>
              <a:t>Range</a:t>
            </a:r>
            <a:endParaRPr lang="es-ES" sz="2800" dirty="0"/>
          </a:p>
          <a:p>
            <a:pPr marL="285750" indent="-285750">
              <a:lnSpc>
                <a:spcPct val="150000"/>
              </a:lnSpc>
              <a:buFont typeface="Arial" panose="020B0604020202020204" pitchFamily="34" charset="0"/>
              <a:buChar char="•"/>
            </a:pPr>
            <a:endParaRPr lang="es-ES" sz="2800"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p:txBody>
      </p:sp>
      <p:sp>
        <p:nvSpPr>
          <p:cNvPr id="2" name="TextBox 1">
            <a:extLst>
              <a:ext uri="{FF2B5EF4-FFF2-40B4-BE49-F238E27FC236}">
                <a16:creationId xmlns:a16="http://schemas.microsoft.com/office/drawing/2014/main" id="{922DD82F-8985-41C4-A64F-0D1BFC157571}"/>
              </a:ext>
            </a:extLst>
          </p:cNvPr>
          <p:cNvSpPr txBox="1"/>
          <p:nvPr/>
        </p:nvSpPr>
        <p:spPr>
          <a:xfrm>
            <a:off x="6853996" y="1874728"/>
            <a:ext cx="4006161" cy="310854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s-ES" sz="2800" dirty="0" err="1"/>
              <a:t>Noise</a:t>
            </a:r>
            <a:r>
              <a:rPr lang="es-ES" sz="2800" dirty="0"/>
              <a:t> </a:t>
            </a:r>
            <a:r>
              <a:rPr lang="es-ES" sz="2800" dirty="0" err="1"/>
              <a:t>levels</a:t>
            </a:r>
            <a:endParaRPr lang="es-ES" sz="2800" dirty="0"/>
          </a:p>
          <a:p>
            <a:pPr marL="285750" indent="-285750">
              <a:lnSpc>
                <a:spcPct val="150000"/>
              </a:lnSpc>
              <a:buFont typeface="Arial" panose="020B0604020202020204" pitchFamily="34" charset="0"/>
              <a:buChar char="•"/>
            </a:pPr>
            <a:r>
              <a:rPr lang="es-ES" sz="2800" dirty="0"/>
              <a:t>Camera </a:t>
            </a:r>
            <a:r>
              <a:rPr lang="es-ES" sz="2800" dirty="0" err="1"/>
              <a:t>Size</a:t>
            </a:r>
            <a:endParaRPr lang="es-ES" sz="2800" dirty="0"/>
          </a:p>
          <a:p>
            <a:pPr marL="285750" indent="-285750">
              <a:lnSpc>
                <a:spcPct val="150000"/>
              </a:lnSpc>
              <a:buFont typeface="Arial" panose="020B0604020202020204" pitchFamily="34" charset="0"/>
              <a:buChar char="•"/>
            </a:pPr>
            <a:r>
              <a:rPr lang="es-ES" sz="2800" dirty="0" err="1"/>
              <a:t>System</a:t>
            </a:r>
            <a:r>
              <a:rPr lang="es-ES" sz="2800" dirty="0"/>
              <a:t> </a:t>
            </a:r>
            <a:r>
              <a:rPr lang="es-ES" sz="2800" dirty="0" err="1"/>
              <a:t>integration</a:t>
            </a:r>
            <a:endParaRPr lang="es-ES" sz="2800" dirty="0"/>
          </a:p>
          <a:p>
            <a:pPr marL="285750" indent="-285750" algn="ctr">
              <a:lnSpc>
                <a:spcPct val="150000"/>
              </a:lnSpc>
              <a:buFont typeface="Arial" panose="020B0604020202020204" pitchFamily="34" charset="0"/>
              <a:buChar char="•"/>
            </a:pPr>
            <a:r>
              <a:rPr lang="es-ES" sz="2800" dirty="0" err="1"/>
              <a:t>Other</a:t>
            </a:r>
            <a:r>
              <a:rPr lang="es-ES" sz="2800" dirty="0"/>
              <a:t> </a:t>
            </a:r>
            <a:r>
              <a:rPr lang="es-ES" sz="2800" dirty="0" err="1"/>
              <a:t>things</a:t>
            </a:r>
            <a:r>
              <a:rPr lang="es-ES" sz="2800" dirty="0"/>
              <a:t> </a:t>
            </a:r>
            <a:r>
              <a:rPr lang="es-ES" sz="2800" dirty="0" err="1"/>
              <a:t>to</a:t>
            </a:r>
            <a:r>
              <a:rPr lang="es-ES" sz="2800" dirty="0"/>
              <a:t> </a:t>
            </a:r>
            <a:r>
              <a:rPr lang="es-ES" sz="2800" dirty="0" err="1"/>
              <a:t>consider</a:t>
            </a:r>
            <a:endParaRPr lang="es-ES" sz="2800" dirty="0"/>
          </a:p>
          <a:p>
            <a:endParaRPr lang="en-US" sz="2800" dirty="0"/>
          </a:p>
        </p:txBody>
      </p:sp>
    </p:spTree>
    <p:extLst>
      <p:ext uri="{BB962C8B-B14F-4D97-AF65-F5344CB8AC3E}">
        <p14:creationId xmlns:p14="http://schemas.microsoft.com/office/powerpoint/2010/main" val="32087109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68">
            <a:extLst>
              <a:ext uri="{FF2B5EF4-FFF2-40B4-BE49-F238E27FC236}">
                <a16:creationId xmlns:a16="http://schemas.microsoft.com/office/drawing/2014/main" id="{229B8078-9F02-4B45-ACE8-3902100B2B9F}"/>
              </a:ext>
            </a:extLst>
          </p:cNvPr>
          <p:cNvGrpSpPr/>
          <p:nvPr/>
        </p:nvGrpSpPr>
        <p:grpSpPr>
          <a:xfrm>
            <a:off x="-13033" y="-27436"/>
            <a:ext cx="12205033" cy="6885435"/>
            <a:chOff x="-2" y="0"/>
            <a:chExt cx="12192005" cy="6858000"/>
          </a:xfrm>
        </p:grpSpPr>
        <p:sp>
          <p:nvSpPr>
            <p:cNvPr id="3" name="Rectángulo 69">
              <a:extLst>
                <a:ext uri="{FF2B5EF4-FFF2-40B4-BE49-F238E27FC236}">
                  <a16:creationId xmlns:a16="http://schemas.microsoft.com/office/drawing/2014/main" id="{906A25C3-E88A-43B9-BE35-C6B9AF07E0E0}"/>
                </a:ext>
              </a:extLst>
            </p:cNvPr>
            <p:cNvSpPr/>
            <p:nvPr/>
          </p:nvSpPr>
          <p:spPr>
            <a:xfrm>
              <a:off x="6096001" y="0"/>
              <a:ext cx="6096002"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solidFill>
                    <a:schemeClr val="tx2">
                      <a:lumMod val="50000"/>
                    </a:schemeClr>
                  </a:solidFill>
                </a:rPr>
                <a:t>CCD</a:t>
              </a:r>
            </a:p>
          </p:txBody>
        </p:sp>
        <p:sp>
          <p:nvSpPr>
            <p:cNvPr id="4" name="Rectángulo 70">
              <a:extLst>
                <a:ext uri="{FF2B5EF4-FFF2-40B4-BE49-F238E27FC236}">
                  <a16:creationId xmlns:a16="http://schemas.microsoft.com/office/drawing/2014/main" id="{3A66D724-4997-464F-976E-B033335E813B}"/>
                </a:ext>
              </a:extLst>
            </p:cNvPr>
            <p:cNvSpPr/>
            <p:nvPr/>
          </p:nvSpPr>
          <p:spPr>
            <a:xfrm>
              <a:off x="-2" y="0"/>
              <a:ext cx="6096002"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t>CMOS</a:t>
              </a:r>
            </a:p>
          </p:txBody>
        </p:sp>
      </p:grpSp>
      <p:grpSp>
        <p:nvGrpSpPr>
          <p:cNvPr id="5" name="Grupo 68">
            <a:extLst>
              <a:ext uri="{FF2B5EF4-FFF2-40B4-BE49-F238E27FC236}">
                <a16:creationId xmlns:a16="http://schemas.microsoft.com/office/drawing/2014/main" id="{A981480E-D9F0-4D09-930F-909971A1653B}"/>
              </a:ext>
            </a:extLst>
          </p:cNvPr>
          <p:cNvGrpSpPr/>
          <p:nvPr/>
        </p:nvGrpSpPr>
        <p:grpSpPr>
          <a:xfrm>
            <a:off x="-13033" y="-27435"/>
            <a:ext cx="12205033" cy="825500"/>
            <a:chOff x="-2" y="0"/>
            <a:chExt cx="12192005" cy="6858000"/>
          </a:xfrm>
        </p:grpSpPr>
        <p:sp>
          <p:nvSpPr>
            <p:cNvPr id="6" name="Rectángulo 69">
              <a:extLst>
                <a:ext uri="{FF2B5EF4-FFF2-40B4-BE49-F238E27FC236}">
                  <a16:creationId xmlns:a16="http://schemas.microsoft.com/office/drawing/2014/main" id="{49170C4A-769D-4E3D-8D6A-ECBAE8C7F7BA}"/>
                </a:ext>
              </a:extLst>
            </p:cNvPr>
            <p:cNvSpPr/>
            <p:nvPr/>
          </p:nvSpPr>
          <p:spPr>
            <a:xfrm>
              <a:off x="6096001" y="0"/>
              <a:ext cx="6096002"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solidFill>
                    <a:schemeClr val="tx2">
                      <a:lumMod val="50000"/>
                    </a:schemeClr>
                  </a:solidFill>
                </a:rPr>
                <a:t>CCD</a:t>
              </a:r>
            </a:p>
          </p:txBody>
        </p:sp>
        <p:sp>
          <p:nvSpPr>
            <p:cNvPr id="7" name="Rectángulo 70">
              <a:extLst>
                <a:ext uri="{FF2B5EF4-FFF2-40B4-BE49-F238E27FC236}">
                  <a16:creationId xmlns:a16="http://schemas.microsoft.com/office/drawing/2014/main" id="{CF2FF5B3-B134-4451-8F60-0B757E7060E9}"/>
                </a:ext>
              </a:extLst>
            </p:cNvPr>
            <p:cNvSpPr/>
            <p:nvPr/>
          </p:nvSpPr>
          <p:spPr>
            <a:xfrm>
              <a:off x="-2" y="0"/>
              <a:ext cx="6096002"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t>CMOS</a:t>
              </a:r>
            </a:p>
          </p:txBody>
        </p:sp>
      </p:grpSp>
      <p:sp>
        <p:nvSpPr>
          <p:cNvPr id="8" name="TextBox 7">
            <a:extLst>
              <a:ext uri="{FF2B5EF4-FFF2-40B4-BE49-F238E27FC236}">
                <a16:creationId xmlns:a16="http://schemas.microsoft.com/office/drawing/2014/main" id="{A9B27C0D-3C57-41D8-8CC0-FB1168DAD02B}"/>
              </a:ext>
            </a:extLst>
          </p:cNvPr>
          <p:cNvSpPr txBox="1"/>
          <p:nvPr/>
        </p:nvSpPr>
        <p:spPr>
          <a:xfrm>
            <a:off x="5501083" y="845506"/>
            <a:ext cx="1176797" cy="523220"/>
          </a:xfrm>
          <a:prstGeom prst="rect">
            <a:avLst/>
          </a:prstGeom>
          <a:noFill/>
        </p:spPr>
        <p:txBody>
          <a:bodyPr wrap="none" rtlCol="0">
            <a:spAutoFit/>
          </a:bodyPr>
          <a:lstStyle/>
          <a:p>
            <a:pPr algn="ctr"/>
            <a:r>
              <a:rPr lang="en-US" sz="2800" dirty="0"/>
              <a:t>Energy</a:t>
            </a:r>
          </a:p>
        </p:txBody>
      </p:sp>
      <p:pic>
        <p:nvPicPr>
          <p:cNvPr id="4098" name="Picture 2" descr="Image result for round plus sign icon">
            <a:extLst>
              <a:ext uri="{FF2B5EF4-FFF2-40B4-BE49-F238E27FC236}">
                <a16:creationId xmlns:a16="http://schemas.microsoft.com/office/drawing/2014/main" id="{B0639D3D-E4D4-476F-9BC5-687CEA00F9A0}"/>
              </a:ext>
            </a:extLst>
          </p:cNvPr>
          <p:cNvPicPr>
            <a:picLocks noChangeAspect="1" noChangeArrowheads="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colorTemperature colorTemp="659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864813" y="912641"/>
            <a:ext cx="379141" cy="37914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4181F472-06E7-4A7A-AA9B-5BF149014245}"/>
              </a:ext>
            </a:extLst>
          </p:cNvPr>
          <p:cNvSpPr/>
          <p:nvPr/>
        </p:nvSpPr>
        <p:spPr>
          <a:xfrm>
            <a:off x="4937837" y="1667161"/>
            <a:ext cx="2329357" cy="461665"/>
          </a:xfrm>
          <a:prstGeom prst="rect">
            <a:avLst/>
          </a:prstGeom>
        </p:spPr>
        <p:txBody>
          <a:bodyPr wrap="none">
            <a:spAutoFit/>
          </a:bodyPr>
          <a:lstStyle/>
          <a:p>
            <a:pPr algn="ctr"/>
            <a:r>
              <a:rPr lang="es-ES" sz="2400" dirty="0"/>
              <a:t>Processing </a:t>
            </a:r>
            <a:r>
              <a:rPr lang="es-ES" sz="2400" dirty="0" err="1"/>
              <a:t>speed</a:t>
            </a:r>
            <a:endParaRPr lang="es-ES" sz="2400" dirty="0"/>
          </a:p>
        </p:txBody>
      </p:sp>
      <p:grpSp>
        <p:nvGrpSpPr>
          <p:cNvPr id="11" name="Group 10">
            <a:extLst>
              <a:ext uri="{FF2B5EF4-FFF2-40B4-BE49-F238E27FC236}">
                <a16:creationId xmlns:a16="http://schemas.microsoft.com/office/drawing/2014/main" id="{3A6D403D-10D3-4A6E-86E0-247CD5314B91}"/>
              </a:ext>
            </a:extLst>
          </p:cNvPr>
          <p:cNvGrpSpPr/>
          <p:nvPr/>
        </p:nvGrpSpPr>
        <p:grpSpPr>
          <a:xfrm>
            <a:off x="2657576" y="938859"/>
            <a:ext cx="6891095" cy="369332"/>
            <a:chOff x="2657576" y="938859"/>
            <a:chExt cx="6891095" cy="369332"/>
          </a:xfrm>
        </p:grpSpPr>
        <p:sp>
          <p:nvSpPr>
            <p:cNvPr id="10" name="TextBox 9">
              <a:extLst>
                <a:ext uri="{FF2B5EF4-FFF2-40B4-BE49-F238E27FC236}">
                  <a16:creationId xmlns:a16="http://schemas.microsoft.com/office/drawing/2014/main" id="{CD88AE6A-62D9-4293-9361-30CB9C6E4DB5}"/>
                </a:ext>
              </a:extLst>
            </p:cNvPr>
            <p:cNvSpPr txBox="1"/>
            <p:nvPr/>
          </p:nvSpPr>
          <p:spPr>
            <a:xfrm>
              <a:off x="8758070" y="938859"/>
              <a:ext cx="790601" cy="369332"/>
            </a:xfrm>
            <a:prstGeom prst="rect">
              <a:avLst/>
            </a:prstGeom>
            <a:noFill/>
          </p:spPr>
          <p:txBody>
            <a:bodyPr wrap="none" rtlCol="0">
              <a:spAutoFit/>
            </a:bodyPr>
            <a:lstStyle/>
            <a:p>
              <a:r>
                <a:rPr lang="en-US" dirty="0"/>
                <a:t>7-10 V</a:t>
              </a:r>
            </a:p>
          </p:txBody>
        </p:sp>
        <p:sp>
          <p:nvSpPr>
            <p:cNvPr id="12" name="TextBox 11">
              <a:extLst>
                <a:ext uri="{FF2B5EF4-FFF2-40B4-BE49-F238E27FC236}">
                  <a16:creationId xmlns:a16="http://schemas.microsoft.com/office/drawing/2014/main" id="{DA7AC2ED-A5AF-499E-A716-694DC8E834CA}"/>
                </a:ext>
              </a:extLst>
            </p:cNvPr>
            <p:cNvSpPr txBox="1"/>
            <p:nvPr/>
          </p:nvSpPr>
          <p:spPr>
            <a:xfrm>
              <a:off x="2657576" y="938859"/>
              <a:ext cx="848309" cy="369332"/>
            </a:xfrm>
            <a:prstGeom prst="rect">
              <a:avLst/>
            </a:prstGeom>
            <a:noFill/>
          </p:spPr>
          <p:txBody>
            <a:bodyPr wrap="none" rtlCol="0">
              <a:spAutoFit/>
            </a:bodyPr>
            <a:lstStyle/>
            <a:p>
              <a:r>
                <a:rPr lang="en-US" dirty="0"/>
                <a:t>3.3-5 V</a:t>
              </a:r>
            </a:p>
          </p:txBody>
        </p:sp>
      </p:grpSp>
      <p:sp>
        <p:nvSpPr>
          <p:cNvPr id="14" name="Rectangle 13">
            <a:extLst>
              <a:ext uri="{FF2B5EF4-FFF2-40B4-BE49-F238E27FC236}">
                <a16:creationId xmlns:a16="http://schemas.microsoft.com/office/drawing/2014/main" id="{1652E572-0373-4EEF-B8F7-708350EE5455}"/>
              </a:ext>
            </a:extLst>
          </p:cNvPr>
          <p:cNvSpPr/>
          <p:nvPr/>
        </p:nvSpPr>
        <p:spPr>
          <a:xfrm>
            <a:off x="5256163" y="2317080"/>
            <a:ext cx="1692707" cy="589072"/>
          </a:xfrm>
          <a:prstGeom prst="rect">
            <a:avLst/>
          </a:prstGeom>
        </p:spPr>
        <p:txBody>
          <a:bodyPr wrap="none">
            <a:spAutoFit/>
          </a:bodyPr>
          <a:lstStyle/>
          <a:p>
            <a:pPr>
              <a:lnSpc>
                <a:spcPct val="150000"/>
              </a:lnSpc>
            </a:pPr>
            <a:r>
              <a:rPr lang="es-ES" sz="2400" dirty="0"/>
              <a:t>Camera </a:t>
            </a:r>
            <a:r>
              <a:rPr lang="es-ES" sz="2400" dirty="0" err="1"/>
              <a:t>Size</a:t>
            </a:r>
            <a:endParaRPr lang="es-ES" sz="2400" dirty="0"/>
          </a:p>
        </p:txBody>
      </p:sp>
      <p:pic>
        <p:nvPicPr>
          <p:cNvPr id="16" name="Picture 2" descr="Image result for round plus sign icon">
            <a:extLst>
              <a:ext uri="{FF2B5EF4-FFF2-40B4-BE49-F238E27FC236}">
                <a16:creationId xmlns:a16="http://schemas.microsoft.com/office/drawing/2014/main" id="{0C6FDA4C-32E9-45BF-8F61-5DA2AB9BC44A}"/>
              </a:ext>
            </a:extLst>
          </p:cNvPr>
          <p:cNvPicPr>
            <a:picLocks noChangeAspect="1" noChangeArrowheads="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colorTemperature colorTemp="659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864813" y="1679264"/>
            <a:ext cx="379141" cy="37914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round plus sign icon">
            <a:extLst>
              <a:ext uri="{FF2B5EF4-FFF2-40B4-BE49-F238E27FC236}">
                <a16:creationId xmlns:a16="http://schemas.microsoft.com/office/drawing/2014/main" id="{0C9BE8DA-A2B5-45F6-98A3-3EBD7372B9DB}"/>
              </a:ext>
            </a:extLst>
          </p:cNvPr>
          <p:cNvPicPr>
            <a:picLocks noChangeAspect="1" noChangeArrowheads="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colorTemperature colorTemp="659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864813" y="2422045"/>
            <a:ext cx="379141" cy="379141"/>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97599B2-ED07-4D37-B26C-BBFCE68C43D9}"/>
              </a:ext>
            </a:extLst>
          </p:cNvPr>
          <p:cNvGrpSpPr/>
          <p:nvPr/>
        </p:nvGrpSpPr>
        <p:grpSpPr>
          <a:xfrm>
            <a:off x="1725645" y="2946968"/>
            <a:ext cx="8918176" cy="2402533"/>
            <a:chOff x="1725645" y="2946968"/>
            <a:chExt cx="8918176" cy="2402533"/>
          </a:xfrm>
        </p:grpSpPr>
        <p:pic>
          <p:nvPicPr>
            <p:cNvPr id="13" name="Picture 12">
              <a:extLst>
                <a:ext uri="{FF2B5EF4-FFF2-40B4-BE49-F238E27FC236}">
                  <a16:creationId xmlns:a16="http://schemas.microsoft.com/office/drawing/2014/main" id="{0D742562-AD54-42D0-AB6D-687F43C32DC9}"/>
                </a:ext>
              </a:extLst>
            </p:cNvPr>
            <p:cNvPicPr>
              <a:picLocks noChangeAspect="1"/>
            </p:cNvPicPr>
            <p:nvPr/>
          </p:nvPicPr>
          <p:blipFill>
            <a:blip r:embed="rId6"/>
            <a:stretch>
              <a:fillRect/>
            </a:stretch>
          </p:blipFill>
          <p:spPr>
            <a:xfrm>
              <a:off x="7995871" y="2946969"/>
              <a:ext cx="2647950" cy="1762125"/>
            </a:xfrm>
            <a:prstGeom prst="rect">
              <a:avLst/>
            </a:prstGeom>
          </p:spPr>
        </p:pic>
        <p:pic>
          <p:nvPicPr>
            <p:cNvPr id="18" name="Picture 17">
              <a:extLst>
                <a:ext uri="{FF2B5EF4-FFF2-40B4-BE49-F238E27FC236}">
                  <a16:creationId xmlns:a16="http://schemas.microsoft.com/office/drawing/2014/main" id="{601FE71F-3AC9-4C0C-BF39-8E73BD9F5E60}"/>
                </a:ext>
              </a:extLst>
            </p:cNvPr>
            <p:cNvPicPr>
              <a:picLocks noChangeAspect="1"/>
            </p:cNvPicPr>
            <p:nvPr/>
          </p:nvPicPr>
          <p:blipFill>
            <a:blip r:embed="rId7"/>
            <a:stretch>
              <a:fillRect/>
            </a:stretch>
          </p:blipFill>
          <p:spPr>
            <a:xfrm>
              <a:off x="1725645" y="2946968"/>
              <a:ext cx="2657475" cy="1762125"/>
            </a:xfrm>
            <a:prstGeom prst="rect">
              <a:avLst/>
            </a:prstGeom>
          </p:spPr>
        </p:pic>
        <p:sp>
          <p:nvSpPr>
            <p:cNvPr id="19" name="TextBox 18">
              <a:extLst>
                <a:ext uri="{FF2B5EF4-FFF2-40B4-BE49-F238E27FC236}">
                  <a16:creationId xmlns:a16="http://schemas.microsoft.com/office/drawing/2014/main" id="{26819697-8646-474C-BEA0-1F6CA9A08AC0}"/>
                </a:ext>
              </a:extLst>
            </p:cNvPr>
            <p:cNvSpPr txBox="1"/>
            <p:nvPr/>
          </p:nvSpPr>
          <p:spPr>
            <a:xfrm>
              <a:off x="4767953" y="4980169"/>
              <a:ext cx="2669129" cy="369332"/>
            </a:xfrm>
            <a:prstGeom prst="rect">
              <a:avLst/>
            </a:prstGeom>
            <a:noFill/>
          </p:spPr>
          <p:txBody>
            <a:bodyPr wrap="none" rtlCol="0">
              <a:spAutoFit/>
            </a:bodyPr>
            <a:lstStyle/>
            <a:p>
              <a:r>
                <a:rPr lang="en-US" b="1" dirty="0"/>
                <a:t>Source</a:t>
              </a:r>
              <a:r>
                <a:rPr lang="en-US" dirty="0"/>
                <a:t>: Photografeed.com</a:t>
              </a:r>
            </a:p>
          </p:txBody>
        </p:sp>
      </p:grpSp>
      <p:sp>
        <p:nvSpPr>
          <p:cNvPr id="22" name="Rectangle 21">
            <a:extLst>
              <a:ext uri="{FF2B5EF4-FFF2-40B4-BE49-F238E27FC236}">
                <a16:creationId xmlns:a16="http://schemas.microsoft.com/office/drawing/2014/main" id="{2CAD0E81-71CF-4449-84EF-CDA45369A610}"/>
              </a:ext>
            </a:extLst>
          </p:cNvPr>
          <p:cNvSpPr/>
          <p:nvPr/>
        </p:nvSpPr>
        <p:spPr>
          <a:xfrm>
            <a:off x="4827920" y="3154857"/>
            <a:ext cx="2742097" cy="589072"/>
          </a:xfrm>
          <a:prstGeom prst="rect">
            <a:avLst/>
          </a:prstGeom>
        </p:spPr>
        <p:txBody>
          <a:bodyPr wrap="none">
            <a:spAutoFit/>
          </a:bodyPr>
          <a:lstStyle/>
          <a:p>
            <a:pPr>
              <a:lnSpc>
                <a:spcPct val="150000"/>
              </a:lnSpc>
            </a:pPr>
            <a:r>
              <a:rPr lang="es-ES" sz="2400" dirty="0" err="1"/>
              <a:t>Noise</a:t>
            </a:r>
            <a:r>
              <a:rPr lang="es-ES" sz="2400" dirty="0"/>
              <a:t>/</a:t>
            </a:r>
            <a:r>
              <a:rPr lang="es-ES" sz="2400" dirty="0" err="1"/>
              <a:t>Image</a:t>
            </a:r>
            <a:r>
              <a:rPr lang="es-ES" sz="2400" dirty="0"/>
              <a:t> </a:t>
            </a:r>
            <a:r>
              <a:rPr lang="es-ES" sz="2400" dirty="0" err="1"/>
              <a:t>Quality</a:t>
            </a:r>
            <a:endParaRPr lang="es-ES" sz="2400" dirty="0"/>
          </a:p>
        </p:txBody>
      </p:sp>
      <p:sp>
        <p:nvSpPr>
          <p:cNvPr id="24" name="Rectangle 23">
            <a:extLst>
              <a:ext uri="{FF2B5EF4-FFF2-40B4-BE49-F238E27FC236}">
                <a16:creationId xmlns:a16="http://schemas.microsoft.com/office/drawing/2014/main" id="{8833D17A-862A-4136-A82A-1AE5A7ED763A}"/>
              </a:ext>
            </a:extLst>
          </p:cNvPr>
          <p:cNvSpPr/>
          <p:nvPr/>
        </p:nvSpPr>
        <p:spPr>
          <a:xfrm>
            <a:off x="4995129" y="4120021"/>
            <a:ext cx="2108911" cy="589072"/>
          </a:xfrm>
          <a:prstGeom prst="rect">
            <a:avLst/>
          </a:prstGeom>
        </p:spPr>
        <p:txBody>
          <a:bodyPr wrap="none">
            <a:spAutoFit/>
          </a:bodyPr>
          <a:lstStyle/>
          <a:p>
            <a:pPr>
              <a:lnSpc>
                <a:spcPct val="150000"/>
              </a:lnSpc>
            </a:pPr>
            <a:r>
              <a:rPr lang="es-ES" sz="2400" dirty="0"/>
              <a:t>Dynamic </a:t>
            </a:r>
            <a:r>
              <a:rPr lang="es-ES" sz="2400" dirty="0" err="1"/>
              <a:t>Range</a:t>
            </a:r>
            <a:endParaRPr lang="es-ES" sz="2400" dirty="0"/>
          </a:p>
        </p:txBody>
      </p:sp>
      <p:sp>
        <p:nvSpPr>
          <p:cNvPr id="34" name="Rectangle 33">
            <a:extLst>
              <a:ext uri="{FF2B5EF4-FFF2-40B4-BE49-F238E27FC236}">
                <a16:creationId xmlns:a16="http://schemas.microsoft.com/office/drawing/2014/main" id="{E47B116A-9442-4398-AF03-6055D1C143E3}"/>
              </a:ext>
            </a:extLst>
          </p:cNvPr>
          <p:cNvSpPr/>
          <p:nvPr/>
        </p:nvSpPr>
        <p:spPr>
          <a:xfrm>
            <a:off x="4995129" y="5097823"/>
            <a:ext cx="2132635" cy="589072"/>
          </a:xfrm>
          <a:prstGeom prst="rect">
            <a:avLst/>
          </a:prstGeom>
        </p:spPr>
        <p:txBody>
          <a:bodyPr wrap="none">
            <a:spAutoFit/>
          </a:bodyPr>
          <a:lstStyle/>
          <a:p>
            <a:pPr>
              <a:lnSpc>
                <a:spcPct val="150000"/>
              </a:lnSpc>
            </a:pPr>
            <a:r>
              <a:rPr lang="es-ES" sz="2400" dirty="0"/>
              <a:t>Light </a:t>
            </a:r>
            <a:r>
              <a:rPr lang="es-ES" sz="2400" dirty="0" err="1"/>
              <a:t>Sensitivity</a:t>
            </a:r>
            <a:endParaRPr lang="es-ES" sz="2400" dirty="0"/>
          </a:p>
        </p:txBody>
      </p:sp>
      <p:pic>
        <p:nvPicPr>
          <p:cNvPr id="25" name="Picture 2" descr="Image result for round plus sign icon">
            <a:extLst>
              <a:ext uri="{FF2B5EF4-FFF2-40B4-BE49-F238E27FC236}">
                <a16:creationId xmlns:a16="http://schemas.microsoft.com/office/drawing/2014/main" id="{16F53D6E-4A0C-4B0B-AAE8-4E1ED7C643D4}"/>
              </a:ext>
            </a:extLst>
          </p:cNvPr>
          <p:cNvPicPr>
            <a:picLocks noChangeAspect="1" noChangeArrowheads="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colorTemperature colorTemp="659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233537" y="4283073"/>
            <a:ext cx="379141" cy="37914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round plus sign icon">
            <a:extLst>
              <a:ext uri="{FF2B5EF4-FFF2-40B4-BE49-F238E27FC236}">
                <a16:creationId xmlns:a16="http://schemas.microsoft.com/office/drawing/2014/main" id="{ABC15118-74CD-49BD-A7AF-0957BD7ECBCC}"/>
              </a:ext>
            </a:extLst>
          </p:cNvPr>
          <p:cNvPicPr>
            <a:picLocks noChangeAspect="1" noChangeArrowheads="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colorTemperature colorTemp="659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284677" y="3303299"/>
            <a:ext cx="379141" cy="379141"/>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a:extLst>
              <a:ext uri="{FF2B5EF4-FFF2-40B4-BE49-F238E27FC236}">
                <a16:creationId xmlns:a16="http://schemas.microsoft.com/office/drawing/2014/main" id="{6CEB4335-937A-47D2-84C6-49899A03B086}"/>
              </a:ext>
            </a:extLst>
          </p:cNvPr>
          <p:cNvGrpSpPr/>
          <p:nvPr/>
        </p:nvGrpSpPr>
        <p:grpSpPr>
          <a:xfrm>
            <a:off x="245111" y="3145740"/>
            <a:ext cx="11801022" cy="3688265"/>
            <a:chOff x="245111" y="3145740"/>
            <a:chExt cx="11801022" cy="3688265"/>
          </a:xfrm>
        </p:grpSpPr>
        <p:graphicFrame>
          <p:nvGraphicFramePr>
            <p:cNvPr id="21" name="Object 20">
              <a:extLst>
                <a:ext uri="{FF2B5EF4-FFF2-40B4-BE49-F238E27FC236}">
                  <a16:creationId xmlns:a16="http://schemas.microsoft.com/office/drawing/2014/main" id="{A8A225D8-791A-45E6-9373-DB1A10050B21}"/>
                </a:ext>
              </a:extLst>
            </p:cNvPr>
            <p:cNvGraphicFramePr>
              <a:graphicFrameLocks noChangeAspect="1"/>
            </p:cNvGraphicFramePr>
            <p:nvPr>
              <p:extLst>
                <p:ext uri="{D42A27DB-BD31-4B8C-83A1-F6EECF244321}">
                  <p14:modId xmlns:p14="http://schemas.microsoft.com/office/powerpoint/2010/main" val="3803726420"/>
                </p:ext>
              </p:extLst>
            </p:nvPr>
          </p:nvGraphicFramePr>
          <p:xfrm>
            <a:off x="245111" y="3145740"/>
            <a:ext cx="4429125" cy="2962275"/>
          </p:xfrm>
          <a:graphic>
            <a:graphicData uri="http://schemas.openxmlformats.org/presentationml/2006/ole">
              <mc:AlternateContent xmlns:mc="http://schemas.openxmlformats.org/markup-compatibility/2006">
                <mc:Choice xmlns:v="urn:schemas-microsoft-com:vml" Requires="v">
                  <p:oleObj spid="_x0000_s4110" name="Bitmap Image" r:id="rId8" imgW="4429080" imgH="2962440" progId="Paint.Picture">
                    <p:embed/>
                  </p:oleObj>
                </mc:Choice>
                <mc:Fallback>
                  <p:oleObj name="Bitmap Image" r:id="rId8" imgW="4429080" imgH="2962440" progId="Paint.Picture">
                    <p:embed/>
                    <p:pic>
                      <p:nvPicPr>
                        <p:cNvPr id="0" name=""/>
                        <p:cNvPicPr/>
                        <p:nvPr/>
                      </p:nvPicPr>
                      <p:blipFill>
                        <a:blip r:embed="rId9"/>
                        <a:stretch>
                          <a:fillRect/>
                        </a:stretch>
                      </p:blipFill>
                      <p:spPr>
                        <a:xfrm>
                          <a:off x="245111" y="3145740"/>
                          <a:ext cx="4429125" cy="2962275"/>
                        </a:xfrm>
                        <a:prstGeom prst="rect">
                          <a:avLst/>
                        </a:prstGeom>
                      </p:spPr>
                    </p:pic>
                  </p:oleObj>
                </mc:Fallback>
              </mc:AlternateContent>
            </a:graphicData>
          </a:graphic>
        </p:graphicFrame>
        <p:sp>
          <p:nvSpPr>
            <p:cNvPr id="36" name="TextBox 35">
              <a:extLst>
                <a:ext uri="{FF2B5EF4-FFF2-40B4-BE49-F238E27FC236}">
                  <a16:creationId xmlns:a16="http://schemas.microsoft.com/office/drawing/2014/main" id="{75657703-17D8-4600-8E6D-52ED910B07C6}"/>
                </a:ext>
              </a:extLst>
            </p:cNvPr>
            <p:cNvSpPr txBox="1"/>
            <p:nvPr/>
          </p:nvSpPr>
          <p:spPr>
            <a:xfrm>
              <a:off x="3647517" y="6187674"/>
              <a:ext cx="4827860" cy="646331"/>
            </a:xfrm>
            <a:prstGeom prst="rect">
              <a:avLst/>
            </a:prstGeom>
            <a:noFill/>
          </p:spPr>
          <p:txBody>
            <a:bodyPr wrap="none" rtlCol="0">
              <a:spAutoFit/>
            </a:bodyPr>
            <a:lstStyle/>
            <a:p>
              <a:r>
                <a:rPr lang="en-US" b="1" dirty="0"/>
                <a:t>Source</a:t>
              </a:r>
              <a:r>
                <a:rPr lang="en-US" dirty="0"/>
                <a:t>: High Dynamic Ranging (</a:t>
              </a:r>
              <a:r>
                <a:rPr lang="en-US" dirty="0" err="1"/>
                <a:t>Rafał</a:t>
              </a:r>
              <a:r>
                <a:rPr lang="en-US" dirty="0"/>
                <a:t> K. </a:t>
              </a:r>
              <a:r>
                <a:rPr lang="en-US" dirty="0" err="1"/>
                <a:t>Mantiuk</a:t>
              </a:r>
              <a:r>
                <a:rPr lang="en-US" dirty="0"/>
                <a:t>)</a:t>
              </a:r>
            </a:p>
            <a:p>
              <a:endParaRPr lang="en-US" dirty="0"/>
            </a:p>
          </p:txBody>
        </p:sp>
        <p:pic>
          <p:nvPicPr>
            <p:cNvPr id="35" name="Picture 34">
              <a:extLst>
                <a:ext uri="{FF2B5EF4-FFF2-40B4-BE49-F238E27FC236}">
                  <a16:creationId xmlns:a16="http://schemas.microsoft.com/office/drawing/2014/main" id="{790A78FF-3897-4972-BDD9-E8C32F12303D}"/>
                </a:ext>
              </a:extLst>
            </p:cNvPr>
            <p:cNvPicPr>
              <a:picLocks noChangeAspect="1"/>
            </p:cNvPicPr>
            <p:nvPr/>
          </p:nvPicPr>
          <p:blipFill>
            <a:blip r:embed="rId10"/>
            <a:stretch>
              <a:fillRect/>
            </a:stretch>
          </p:blipFill>
          <p:spPr>
            <a:xfrm>
              <a:off x="7578908" y="3145740"/>
              <a:ext cx="4467225" cy="2971800"/>
            </a:xfrm>
            <a:prstGeom prst="rect">
              <a:avLst/>
            </a:prstGeom>
          </p:spPr>
        </p:pic>
      </p:grpSp>
    </p:spTree>
    <p:extLst>
      <p:ext uri="{BB962C8B-B14F-4D97-AF65-F5344CB8AC3E}">
        <p14:creationId xmlns:p14="http://schemas.microsoft.com/office/powerpoint/2010/main" val="9005255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200"/>
                                        <p:tgtEl>
                                          <p:spTgt spid="2"/>
                                        </p:tgtEl>
                                        <p:attrNameLst>
                                          <p:attrName>ppt_x</p:attrName>
                                        </p:attrNameLst>
                                      </p:cBhvr>
                                      <p:tavLst>
                                        <p:tav tm="0">
                                          <p:val>
                                            <p:strVal val="ppt_x"/>
                                          </p:val>
                                        </p:tav>
                                        <p:tav tm="100000">
                                          <p:val>
                                            <p:strVal val="ppt_x"/>
                                          </p:val>
                                        </p:tav>
                                      </p:tavLst>
                                    </p:anim>
                                    <p:anim calcmode="lin" valueType="num">
                                      <p:cBhvr additive="base">
                                        <p:cTn id="7" dur="200"/>
                                        <p:tgtEl>
                                          <p:spTgt spid="2"/>
                                        </p:tgtEl>
                                        <p:attrNameLst>
                                          <p:attrName>ppt_y</p:attrName>
                                        </p:attrNameLst>
                                      </p:cBhvr>
                                      <p:tavLst>
                                        <p:tav tm="0">
                                          <p:val>
                                            <p:strVal val="ppt_y"/>
                                          </p:val>
                                        </p:tav>
                                        <p:tav tm="100000">
                                          <p:val>
                                            <p:strVal val="0-ppt_h/2"/>
                                          </p:val>
                                        </p:tav>
                                      </p:tavLst>
                                    </p:anim>
                                    <p:set>
                                      <p:cBhvr>
                                        <p:cTn id="8" dur="1" fill="hold">
                                          <p:stCondLst>
                                            <p:cond delay="199"/>
                                          </p:stCondLst>
                                        </p:cTn>
                                        <p:tgtEl>
                                          <p:spTgt spid="2"/>
                                        </p:tgtEl>
                                        <p:attrNameLst>
                                          <p:attrName>style.visibility</p:attrName>
                                        </p:attrNameLst>
                                      </p:cBhvr>
                                      <p:to>
                                        <p:strVal val="hidden"/>
                                      </p:to>
                                    </p:set>
                                  </p:childTnLst>
                                </p:cTn>
                              </p:par>
                              <p:par>
                                <p:cTn id="9" presetID="1" presetClass="entr" presetSubtype="0" fill="hold" nodeType="withEffect">
                                  <p:stCondLst>
                                    <p:cond delay="10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7" presetClass="exit" presetSubtype="0" fill="hold" nodeType="clickEffect">
                                  <p:stCondLst>
                                    <p:cond delay="0"/>
                                  </p:stCondLst>
                                  <p:childTnLst>
                                    <p:animEffect transition="out" filter="fade">
                                      <p:cBhvr>
                                        <p:cTn id="22" dur="200"/>
                                        <p:tgtEl>
                                          <p:spTgt spid="11"/>
                                        </p:tgtEl>
                                      </p:cBhvr>
                                    </p:animEffect>
                                    <p:anim calcmode="lin" valueType="num">
                                      <p:cBhvr>
                                        <p:cTn id="23" dur="200"/>
                                        <p:tgtEl>
                                          <p:spTgt spid="11"/>
                                        </p:tgtEl>
                                        <p:attrNameLst>
                                          <p:attrName>ppt_x</p:attrName>
                                        </p:attrNameLst>
                                      </p:cBhvr>
                                      <p:tavLst>
                                        <p:tav tm="0">
                                          <p:val>
                                            <p:strVal val="ppt_x"/>
                                          </p:val>
                                        </p:tav>
                                        <p:tav tm="100000">
                                          <p:val>
                                            <p:strVal val="ppt_x"/>
                                          </p:val>
                                        </p:tav>
                                      </p:tavLst>
                                    </p:anim>
                                    <p:anim calcmode="lin" valueType="num">
                                      <p:cBhvr>
                                        <p:cTn id="24" dur="200"/>
                                        <p:tgtEl>
                                          <p:spTgt spid="11"/>
                                        </p:tgtEl>
                                        <p:attrNameLst>
                                          <p:attrName>ppt_y</p:attrName>
                                        </p:attrNameLst>
                                      </p:cBhvr>
                                      <p:tavLst>
                                        <p:tav tm="0">
                                          <p:val>
                                            <p:strVal val="ppt_y"/>
                                          </p:val>
                                        </p:tav>
                                        <p:tav tm="100000">
                                          <p:val>
                                            <p:strVal val="ppt_y-.1"/>
                                          </p:val>
                                        </p:tav>
                                      </p:tavLst>
                                    </p:anim>
                                    <p:set>
                                      <p:cBhvr>
                                        <p:cTn id="25" dur="1" fill="hold">
                                          <p:stCondLst>
                                            <p:cond delay="199"/>
                                          </p:stCondLst>
                                        </p:cTn>
                                        <p:tgtEl>
                                          <p:spTgt spid="11"/>
                                        </p:tgtEl>
                                        <p:attrNameLst>
                                          <p:attrName>style.visibility</p:attrName>
                                        </p:attrNameLst>
                                      </p:cBhvr>
                                      <p:to>
                                        <p:strVal val="hidden"/>
                                      </p:to>
                                    </p:set>
                                  </p:childTnLst>
                                </p:cTn>
                              </p:par>
                              <p:par>
                                <p:cTn id="26" presetID="42" presetClass="entr" presetSubtype="0" fill="hold" nodeType="withEffect">
                                  <p:stCondLst>
                                    <p:cond delay="0"/>
                                  </p:stCondLst>
                                  <p:childTnLst>
                                    <p:set>
                                      <p:cBhvr>
                                        <p:cTn id="27" dur="1" fill="hold">
                                          <p:stCondLst>
                                            <p:cond delay="0"/>
                                          </p:stCondLst>
                                        </p:cTn>
                                        <p:tgtEl>
                                          <p:spTgt spid="4098"/>
                                        </p:tgtEl>
                                        <p:attrNameLst>
                                          <p:attrName>style.visibility</p:attrName>
                                        </p:attrNameLst>
                                      </p:cBhvr>
                                      <p:to>
                                        <p:strVal val="visible"/>
                                      </p:to>
                                    </p:set>
                                    <p:animEffect transition="in" filter="fade">
                                      <p:cBhvr>
                                        <p:cTn id="28" dur="200"/>
                                        <p:tgtEl>
                                          <p:spTgt spid="4098"/>
                                        </p:tgtEl>
                                      </p:cBhvr>
                                    </p:animEffect>
                                    <p:anim calcmode="lin" valueType="num">
                                      <p:cBhvr>
                                        <p:cTn id="29" dur="200" fill="hold"/>
                                        <p:tgtEl>
                                          <p:spTgt spid="4098"/>
                                        </p:tgtEl>
                                        <p:attrNameLst>
                                          <p:attrName>ppt_x</p:attrName>
                                        </p:attrNameLst>
                                      </p:cBhvr>
                                      <p:tavLst>
                                        <p:tav tm="0">
                                          <p:val>
                                            <p:strVal val="#ppt_x"/>
                                          </p:val>
                                        </p:tav>
                                        <p:tav tm="100000">
                                          <p:val>
                                            <p:strVal val="#ppt_x"/>
                                          </p:val>
                                        </p:tav>
                                      </p:tavLst>
                                    </p:anim>
                                    <p:anim calcmode="lin" valueType="num">
                                      <p:cBhvr>
                                        <p:cTn id="30" dur="2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400" fill="hold"/>
                                        <p:tgtEl>
                                          <p:spTgt spid="9"/>
                                        </p:tgtEl>
                                        <p:attrNameLst>
                                          <p:attrName>ppt_x</p:attrName>
                                        </p:attrNameLst>
                                      </p:cBhvr>
                                      <p:tavLst>
                                        <p:tav tm="0">
                                          <p:val>
                                            <p:strVal val="#ppt_x"/>
                                          </p:val>
                                        </p:tav>
                                        <p:tav tm="100000">
                                          <p:val>
                                            <p:strVal val="#ppt_x"/>
                                          </p:val>
                                        </p:tav>
                                      </p:tavLst>
                                    </p:anim>
                                    <p:anim calcmode="lin" valueType="num">
                                      <p:cBhvr additive="base">
                                        <p:cTn id="36" dur="4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200"/>
                                        <p:tgtEl>
                                          <p:spTgt spid="16"/>
                                        </p:tgtEl>
                                      </p:cBhvr>
                                    </p:animEffect>
                                    <p:anim calcmode="lin" valueType="num">
                                      <p:cBhvr>
                                        <p:cTn id="42" dur="200" fill="hold"/>
                                        <p:tgtEl>
                                          <p:spTgt spid="16"/>
                                        </p:tgtEl>
                                        <p:attrNameLst>
                                          <p:attrName>ppt_x</p:attrName>
                                        </p:attrNameLst>
                                      </p:cBhvr>
                                      <p:tavLst>
                                        <p:tav tm="0">
                                          <p:val>
                                            <p:strVal val="#ppt_x"/>
                                          </p:val>
                                        </p:tav>
                                        <p:tav tm="100000">
                                          <p:val>
                                            <p:strVal val="#ppt_x"/>
                                          </p:val>
                                        </p:tav>
                                      </p:tavLst>
                                    </p:anim>
                                    <p:anim calcmode="lin" valueType="num">
                                      <p:cBhvr>
                                        <p:cTn id="43" dur="2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400" fill="hold"/>
                                        <p:tgtEl>
                                          <p:spTgt spid="14"/>
                                        </p:tgtEl>
                                        <p:attrNameLst>
                                          <p:attrName>ppt_x</p:attrName>
                                        </p:attrNameLst>
                                      </p:cBhvr>
                                      <p:tavLst>
                                        <p:tav tm="0">
                                          <p:val>
                                            <p:strVal val="#ppt_x"/>
                                          </p:val>
                                        </p:tav>
                                        <p:tav tm="100000">
                                          <p:val>
                                            <p:strVal val="#ppt_x"/>
                                          </p:val>
                                        </p:tav>
                                      </p:tavLst>
                                    </p:anim>
                                    <p:anim calcmode="lin" valueType="num">
                                      <p:cBhvr additive="base">
                                        <p:cTn id="49" dur="4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200"/>
                                        <p:tgtEl>
                                          <p:spTgt spid="17"/>
                                        </p:tgtEl>
                                      </p:cBhvr>
                                    </p:animEffect>
                                    <p:anim calcmode="lin" valueType="num">
                                      <p:cBhvr>
                                        <p:cTn id="55" dur="200" fill="hold"/>
                                        <p:tgtEl>
                                          <p:spTgt spid="17"/>
                                        </p:tgtEl>
                                        <p:attrNameLst>
                                          <p:attrName>ppt_x</p:attrName>
                                        </p:attrNameLst>
                                      </p:cBhvr>
                                      <p:tavLst>
                                        <p:tav tm="0">
                                          <p:val>
                                            <p:strVal val="#ppt_x"/>
                                          </p:val>
                                        </p:tav>
                                        <p:tav tm="100000">
                                          <p:val>
                                            <p:strVal val="#ppt_x"/>
                                          </p:val>
                                        </p:tav>
                                      </p:tavLst>
                                    </p:anim>
                                    <p:anim calcmode="lin" valueType="num">
                                      <p:cBhvr>
                                        <p:cTn id="56" dur="2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400" fill="hold"/>
                                        <p:tgtEl>
                                          <p:spTgt spid="22"/>
                                        </p:tgtEl>
                                        <p:attrNameLst>
                                          <p:attrName>ppt_x</p:attrName>
                                        </p:attrNameLst>
                                      </p:cBhvr>
                                      <p:tavLst>
                                        <p:tav tm="0">
                                          <p:val>
                                            <p:strVal val="#ppt_x"/>
                                          </p:val>
                                        </p:tav>
                                        <p:tav tm="100000">
                                          <p:val>
                                            <p:strVal val="#ppt_x"/>
                                          </p:val>
                                        </p:tav>
                                      </p:tavLst>
                                    </p:anim>
                                    <p:anim calcmode="lin" valueType="num">
                                      <p:cBhvr additive="base">
                                        <p:cTn id="62" dur="4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600"/>
                                        <p:tgtEl>
                                          <p:spTgt spid="20"/>
                                        </p:tgtEl>
                                      </p:cBhvr>
                                    </p:animEffect>
                                    <p:anim calcmode="lin" valueType="num">
                                      <p:cBhvr>
                                        <p:cTn id="68" dur="600" fill="hold"/>
                                        <p:tgtEl>
                                          <p:spTgt spid="20"/>
                                        </p:tgtEl>
                                        <p:attrNameLst>
                                          <p:attrName>ppt_x</p:attrName>
                                        </p:attrNameLst>
                                      </p:cBhvr>
                                      <p:tavLst>
                                        <p:tav tm="0">
                                          <p:val>
                                            <p:strVal val="#ppt_x"/>
                                          </p:val>
                                        </p:tav>
                                        <p:tav tm="100000">
                                          <p:val>
                                            <p:strVal val="#ppt_x"/>
                                          </p:val>
                                        </p:tav>
                                      </p:tavLst>
                                    </p:anim>
                                    <p:anim calcmode="lin" valueType="num">
                                      <p:cBhvr>
                                        <p:cTn id="69" dur="6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7" presetClass="exit" presetSubtype="0" fill="hold" nodeType="clickEffect">
                                  <p:stCondLst>
                                    <p:cond delay="0"/>
                                  </p:stCondLst>
                                  <p:childTnLst>
                                    <p:animEffect transition="out" filter="fade">
                                      <p:cBhvr>
                                        <p:cTn id="73" dur="500"/>
                                        <p:tgtEl>
                                          <p:spTgt spid="20"/>
                                        </p:tgtEl>
                                      </p:cBhvr>
                                    </p:animEffect>
                                    <p:anim calcmode="lin" valueType="num">
                                      <p:cBhvr>
                                        <p:cTn id="74" dur="500"/>
                                        <p:tgtEl>
                                          <p:spTgt spid="20"/>
                                        </p:tgtEl>
                                        <p:attrNameLst>
                                          <p:attrName>ppt_x</p:attrName>
                                        </p:attrNameLst>
                                      </p:cBhvr>
                                      <p:tavLst>
                                        <p:tav tm="0">
                                          <p:val>
                                            <p:strVal val="ppt_x"/>
                                          </p:val>
                                        </p:tav>
                                        <p:tav tm="100000">
                                          <p:val>
                                            <p:strVal val="ppt_x"/>
                                          </p:val>
                                        </p:tav>
                                      </p:tavLst>
                                    </p:anim>
                                    <p:anim calcmode="lin" valueType="num">
                                      <p:cBhvr>
                                        <p:cTn id="75" dur="500"/>
                                        <p:tgtEl>
                                          <p:spTgt spid="20"/>
                                        </p:tgtEl>
                                        <p:attrNameLst>
                                          <p:attrName>ppt_y</p:attrName>
                                        </p:attrNameLst>
                                      </p:cBhvr>
                                      <p:tavLst>
                                        <p:tav tm="0">
                                          <p:val>
                                            <p:strVal val="ppt_y"/>
                                          </p:val>
                                        </p:tav>
                                        <p:tav tm="100000">
                                          <p:val>
                                            <p:strVal val="ppt_y-.1"/>
                                          </p:val>
                                        </p:tav>
                                      </p:tavLst>
                                    </p:anim>
                                    <p:set>
                                      <p:cBhvr>
                                        <p:cTn id="76" dur="1" fill="hold">
                                          <p:stCondLst>
                                            <p:cond delay="499"/>
                                          </p:stCondLst>
                                        </p:cTn>
                                        <p:tgtEl>
                                          <p:spTgt spid="20"/>
                                        </p:tgtEl>
                                        <p:attrNameLst>
                                          <p:attrName>style.visibility</p:attrName>
                                        </p:attrNameLst>
                                      </p:cBhvr>
                                      <p:to>
                                        <p:strVal val="hidden"/>
                                      </p:to>
                                    </p:set>
                                  </p:childTnLst>
                                </p:cTn>
                              </p:par>
                              <p:par>
                                <p:cTn id="77" presetID="42" presetClass="entr" presetSubtype="0"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200"/>
                                        <p:tgtEl>
                                          <p:spTgt spid="23"/>
                                        </p:tgtEl>
                                      </p:cBhvr>
                                    </p:animEffect>
                                    <p:anim calcmode="lin" valueType="num">
                                      <p:cBhvr>
                                        <p:cTn id="80" dur="200" fill="hold"/>
                                        <p:tgtEl>
                                          <p:spTgt spid="23"/>
                                        </p:tgtEl>
                                        <p:attrNameLst>
                                          <p:attrName>ppt_x</p:attrName>
                                        </p:attrNameLst>
                                      </p:cBhvr>
                                      <p:tavLst>
                                        <p:tav tm="0">
                                          <p:val>
                                            <p:strVal val="#ppt_x"/>
                                          </p:val>
                                        </p:tav>
                                        <p:tav tm="100000">
                                          <p:val>
                                            <p:strVal val="#ppt_x"/>
                                          </p:val>
                                        </p:tav>
                                      </p:tavLst>
                                    </p:anim>
                                    <p:anim calcmode="lin" valueType="num">
                                      <p:cBhvr>
                                        <p:cTn id="81" dur="2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400" fill="hold"/>
                                        <p:tgtEl>
                                          <p:spTgt spid="24"/>
                                        </p:tgtEl>
                                        <p:attrNameLst>
                                          <p:attrName>ppt_x</p:attrName>
                                        </p:attrNameLst>
                                      </p:cBhvr>
                                      <p:tavLst>
                                        <p:tav tm="0">
                                          <p:val>
                                            <p:strVal val="#ppt_x"/>
                                          </p:val>
                                        </p:tav>
                                        <p:tav tm="100000">
                                          <p:val>
                                            <p:strVal val="#ppt_x"/>
                                          </p:val>
                                        </p:tav>
                                      </p:tavLst>
                                    </p:anim>
                                    <p:anim calcmode="lin" valueType="num">
                                      <p:cBhvr additive="base">
                                        <p:cTn id="87" dur="4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700"/>
                                        <p:tgtEl>
                                          <p:spTgt spid="37"/>
                                        </p:tgtEl>
                                      </p:cBhvr>
                                    </p:animEffect>
                                    <p:anim calcmode="lin" valueType="num">
                                      <p:cBhvr>
                                        <p:cTn id="93" dur="700" fill="hold"/>
                                        <p:tgtEl>
                                          <p:spTgt spid="37"/>
                                        </p:tgtEl>
                                        <p:attrNameLst>
                                          <p:attrName>ppt_x</p:attrName>
                                        </p:attrNameLst>
                                      </p:cBhvr>
                                      <p:tavLst>
                                        <p:tav tm="0">
                                          <p:val>
                                            <p:strVal val="#ppt_x"/>
                                          </p:val>
                                        </p:tav>
                                        <p:tav tm="100000">
                                          <p:val>
                                            <p:strVal val="#ppt_x"/>
                                          </p:val>
                                        </p:tav>
                                      </p:tavLst>
                                    </p:anim>
                                    <p:anim calcmode="lin" valueType="num">
                                      <p:cBhvr>
                                        <p:cTn id="94" dur="7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7" presetClass="exit" presetSubtype="0" fill="hold" nodeType="clickEffect">
                                  <p:stCondLst>
                                    <p:cond delay="0"/>
                                  </p:stCondLst>
                                  <p:childTnLst>
                                    <p:animEffect transition="out" filter="fade">
                                      <p:cBhvr>
                                        <p:cTn id="98" dur="300"/>
                                        <p:tgtEl>
                                          <p:spTgt spid="37"/>
                                        </p:tgtEl>
                                      </p:cBhvr>
                                    </p:animEffect>
                                    <p:anim calcmode="lin" valueType="num">
                                      <p:cBhvr>
                                        <p:cTn id="99" dur="300"/>
                                        <p:tgtEl>
                                          <p:spTgt spid="37"/>
                                        </p:tgtEl>
                                        <p:attrNameLst>
                                          <p:attrName>ppt_x</p:attrName>
                                        </p:attrNameLst>
                                      </p:cBhvr>
                                      <p:tavLst>
                                        <p:tav tm="0">
                                          <p:val>
                                            <p:strVal val="ppt_x"/>
                                          </p:val>
                                        </p:tav>
                                        <p:tav tm="100000">
                                          <p:val>
                                            <p:strVal val="ppt_x"/>
                                          </p:val>
                                        </p:tav>
                                      </p:tavLst>
                                    </p:anim>
                                    <p:anim calcmode="lin" valueType="num">
                                      <p:cBhvr>
                                        <p:cTn id="100" dur="300"/>
                                        <p:tgtEl>
                                          <p:spTgt spid="37"/>
                                        </p:tgtEl>
                                        <p:attrNameLst>
                                          <p:attrName>ppt_y</p:attrName>
                                        </p:attrNameLst>
                                      </p:cBhvr>
                                      <p:tavLst>
                                        <p:tav tm="0">
                                          <p:val>
                                            <p:strVal val="ppt_y"/>
                                          </p:val>
                                        </p:tav>
                                        <p:tav tm="100000">
                                          <p:val>
                                            <p:strVal val="ppt_y-.1"/>
                                          </p:val>
                                        </p:tav>
                                      </p:tavLst>
                                    </p:anim>
                                    <p:set>
                                      <p:cBhvr>
                                        <p:cTn id="101" dur="1" fill="hold">
                                          <p:stCondLst>
                                            <p:cond delay="299"/>
                                          </p:stCondLst>
                                        </p:cTn>
                                        <p:tgtEl>
                                          <p:spTgt spid="37"/>
                                        </p:tgtEl>
                                        <p:attrNameLst>
                                          <p:attrName>style.visibility</p:attrName>
                                        </p:attrNameLst>
                                      </p:cBhvr>
                                      <p:to>
                                        <p:strVal val="hidden"/>
                                      </p:to>
                                    </p:set>
                                  </p:childTnLst>
                                </p:cTn>
                              </p:par>
                              <p:par>
                                <p:cTn id="102" presetID="42" presetClass="entr" presetSubtype="0" fill="hold" nodeType="withEffect">
                                  <p:stCondLst>
                                    <p:cond delay="200"/>
                                  </p:stCondLst>
                                  <p:childTnLst>
                                    <p:set>
                                      <p:cBhvr>
                                        <p:cTn id="103" dur="1" fill="hold">
                                          <p:stCondLst>
                                            <p:cond delay="0"/>
                                          </p:stCondLst>
                                        </p:cTn>
                                        <p:tgtEl>
                                          <p:spTgt spid="25"/>
                                        </p:tgtEl>
                                        <p:attrNameLst>
                                          <p:attrName>style.visibility</p:attrName>
                                        </p:attrNameLst>
                                      </p:cBhvr>
                                      <p:to>
                                        <p:strVal val="visible"/>
                                      </p:to>
                                    </p:set>
                                    <p:animEffect transition="in" filter="fade">
                                      <p:cBhvr>
                                        <p:cTn id="104" dur="200"/>
                                        <p:tgtEl>
                                          <p:spTgt spid="25"/>
                                        </p:tgtEl>
                                      </p:cBhvr>
                                    </p:animEffect>
                                    <p:anim calcmode="lin" valueType="num">
                                      <p:cBhvr>
                                        <p:cTn id="105" dur="200" fill="hold"/>
                                        <p:tgtEl>
                                          <p:spTgt spid="25"/>
                                        </p:tgtEl>
                                        <p:attrNameLst>
                                          <p:attrName>ppt_x</p:attrName>
                                        </p:attrNameLst>
                                      </p:cBhvr>
                                      <p:tavLst>
                                        <p:tav tm="0">
                                          <p:val>
                                            <p:strVal val="#ppt_x"/>
                                          </p:val>
                                        </p:tav>
                                        <p:tav tm="100000">
                                          <p:val>
                                            <p:strVal val="#ppt_x"/>
                                          </p:val>
                                        </p:tav>
                                      </p:tavLst>
                                    </p:anim>
                                    <p:anim calcmode="lin" valueType="num">
                                      <p:cBhvr>
                                        <p:cTn id="106" dur="2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34"/>
                                        </p:tgtEl>
                                        <p:attrNameLst>
                                          <p:attrName>style.visibility</p:attrName>
                                        </p:attrNameLst>
                                      </p:cBhvr>
                                      <p:to>
                                        <p:strVal val="visible"/>
                                      </p:to>
                                    </p:set>
                                    <p:anim calcmode="lin" valueType="num">
                                      <p:cBhvr additive="base">
                                        <p:cTn id="111" dur="400" fill="hold"/>
                                        <p:tgtEl>
                                          <p:spTgt spid="34"/>
                                        </p:tgtEl>
                                        <p:attrNameLst>
                                          <p:attrName>ppt_x</p:attrName>
                                        </p:attrNameLst>
                                      </p:cBhvr>
                                      <p:tavLst>
                                        <p:tav tm="0">
                                          <p:val>
                                            <p:strVal val="#ppt_x"/>
                                          </p:val>
                                        </p:tav>
                                        <p:tav tm="100000">
                                          <p:val>
                                            <p:strVal val="#ppt_x"/>
                                          </p:val>
                                        </p:tav>
                                      </p:tavLst>
                                    </p:anim>
                                    <p:anim calcmode="lin" valueType="num">
                                      <p:cBhvr additive="base">
                                        <p:cTn id="112" dur="4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P spid="22" grpId="0"/>
      <p:bldP spid="24"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0082BB8-D47E-4371-8586-2492110E454C}"/>
              </a:ext>
            </a:extLst>
          </p:cNvPr>
          <p:cNvSpPr/>
          <p:nvPr/>
        </p:nvSpPr>
        <p:spPr>
          <a:xfrm>
            <a:off x="4902882" y="232774"/>
            <a:ext cx="2132635" cy="589072"/>
          </a:xfrm>
          <a:prstGeom prst="rect">
            <a:avLst/>
          </a:prstGeom>
        </p:spPr>
        <p:txBody>
          <a:bodyPr wrap="none">
            <a:spAutoFit/>
          </a:bodyPr>
          <a:lstStyle/>
          <a:p>
            <a:pPr>
              <a:lnSpc>
                <a:spcPct val="150000"/>
              </a:lnSpc>
            </a:pPr>
            <a:r>
              <a:rPr lang="es-ES" sz="2400" dirty="0"/>
              <a:t>Light </a:t>
            </a:r>
            <a:r>
              <a:rPr lang="es-ES" sz="2400" dirty="0" err="1"/>
              <a:t>Sensitivity</a:t>
            </a:r>
            <a:endParaRPr lang="es-ES" sz="2400" dirty="0"/>
          </a:p>
        </p:txBody>
      </p:sp>
      <p:pic>
        <p:nvPicPr>
          <p:cNvPr id="16" name="Picture 5" descr="CCDvs.CMOSsensitivityinlowlight2015">
            <a:extLst>
              <a:ext uri="{FF2B5EF4-FFF2-40B4-BE49-F238E27FC236}">
                <a16:creationId xmlns:a16="http://schemas.microsoft.com/office/drawing/2014/main" id="{CBD4F1A2-8EAA-40AB-9C70-8B95F5660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294" y="1274822"/>
            <a:ext cx="5999809" cy="353604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3C0B1C34-E9D4-44AA-A146-F72419B3ADEA}"/>
              </a:ext>
            </a:extLst>
          </p:cNvPr>
          <p:cNvSpPr/>
          <p:nvPr/>
        </p:nvSpPr>
        <p:spPr>
          <a:xfrm>
            <a:off x="4709881" y="1168508"/>
            <a:ext cx="2518638" cy="589072"/>
          </a:xfrm>
          <a:prstGeom prst="rect">
            <a:avLst/>
          </a:prstGeom>
        </p:spPr>
        <p:txBody>
          <a:bodyPr wrap="none">
            <a:spAutoFit/>
          </a:bodyPr>
          <a:lstStyle/>
          <a:p>
            <a:pPr>
              <a:lnSpc>
                <a:spcPct val="150000"/>
              </a:lnSpc>
            </a:pPr>
            <a:r>
              <a:rPr lang="es-ES" sz="2400" dirty="0" err="1"/>
              <a:t>System</a:t>
            </a:r>
            <a:r>
              <a:rPr lang="es-ES" sz="2400" dirty="0"/>
              <a:t> </a:t>
            </a:r>
            <a:r>
              <a:rPr lang="es-ES" sz="2400" dirty="0" err="1"/>
              <a:t>Integration</a:t>
            </a:r>
            <a:endParaRPr lang="es-ES" sz="2400" dirty="0"/>
          </a:p>
        </p:txBody>
      </p:sp>
      <p:pic>
        <p:nvPicPr>
          <p:cNvPr id="18" name="Picture 2" descr="Image result for round plus sign icon">
            <a:extLst>
              <a:ext uri="{FF2B5EF4-FFF2-40B4-BE49-F238E27FC236}">
                <a16:creationId xmlns:a16="http://schemas.microsoft.com/office/drawing/2014/main" id="{BC329F41-21A7-4730-97E3-B13510FF182A}"/>
              </a:ext>
            </a:extLst>
          </p:cNvPr>
          <p:cNvPicPr>
            <a:picLocks noChangeAspect="1" noChangeArrowheads="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colorTemperature colorTemp="659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339045" y="384631"/>
            <a:ext cx="379141" cy="37914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E31E1858-D928-49A2-A425-CD9964C251EA}"/>
              </a:ext>
            </a:extLst>
          </p:cNvPr>
          <p:cNvSpPr/>
          <p:nvPr/>
        </p:nvSpPr>
        <p:spPr>
          <a:xfrm>
            <a:off x="5566683" y="2053951"/>
            <a:ext cx="805029" cy="589072"/>
          </a:xfrm>
          <a:prstGeom prst="rect">
            <a:avLst/>
          </a:prstGeom>
        </p:spPr>
        <p:txBody>
          <a:bodyPr wrap="none">
            <a:spAutoFit/>
          </a:bodyPr>
          <a:lstStyle/>
          <a:p>
            <a:pPr>
              <a:lnSpc>
                <a:spcPct val="150000"/>
              </a:lnSpc>
            </a:pPr>
            <a:r>
              <a:rPr lang="es-ES" sz="2400" dirty="0"/>
              <a:t>Price</a:t>
            </a:r>
          </a:p>
        </p:txBody>
      </p:sp>
      <p:pic>
        <p:nvPicPr>
          <p:cNvPr id="20" name="Picture 2" descr="Image result for round plus sign icon">
            <a:extLst>
              <a:ext uri="{FF2B5EF4-FFF2-40B4-BE49-F238E27FC236}">
                <a16:creationId xmlns:a16="http://schemas.microsoft.com/office/drawing/2014/main" id="{828BE43F-6331-4821-A914-D767EBC4C3B6}"/>
              </a:ext>
            </a:extLst>
          </p:cNvPr>
          <p:cNvPicPr>
            <a:picLocks noChangeAspect="1" noChangeArrowheads="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colorTemperature colorTemp="659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719859" y="1378439"/>
            <a:ext cx="379141" cy="37914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round plus sign icon">
            <a:extLst>
              <a:ext uri="{FF2B5EF4-FFF2-40B4-BE49-F238E27FC236}">
                <a16:creationId xmlns:a16="http://schemas.microsoft.com/office/drawing/2014/main" id="{6443A6F7-B071-48B0-9B7B-9DCEB71D6AB5}"/>
              </a:ext>
            </a:extLst>
          </p:cNvPr>
          <p:cNvPicPr>
            <a:picLocks noChangeAspect="1" noChangeArrowheads="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colorTemperature colorTemp="659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719859" y="2348487"/>
            <a:ext cx="379141" cy="379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9012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nodeType="clickEffect">
                                  <p:stCondLst>
                                    <p:cond delay="0"/>
                                  </p:stCondLst>
                                  <p:childTnLst>
                                    <p:animEffect transition="out" filter="fade">
                                      <p:cBhvr>
                                        <p:cTn id="6" dur="1000"/>
                                        <p:tgtEl>
                                          <p:spTgt spid="16"/>
                                        </p:tgtEl>
                                      </p:cBhvr>
                                    </p:animEffect>
                                    <p:anim calcmode="lin" valueType="num">
                                      <p:cBhvr>
                                        <p:cTn id="7" dur="1000"/>
                                        <p:tgtEl>
                                          <p:spTgt spid="16"/>
                                        </p:tgtEl>
                                        <p:attrNameLst>
                                          <p:attrName>ppt_x</p:attrName>
                                        </p:attrNameLst>
                                      </p:cBhvr>
                                      <p:tavLst>
                                        <p:tav tm="0">
                                          <p:val>
                                            <p:strVal val="ppt_x"/>
                                          </p:val>
                                        </p:tav>
                                        <p:tav tm="100000">
                                          <p:val>
                                            <p:strVal val="ppt_x"/>
                                          </p:val>
                                        </p:tav>
                                      </p:tavLst>
                                    </p:anim>
                                    <p:anim calcmode="lin" valueType="num">
                                      <p:cBhvr>
                                        <p:cTn id="8" dur="1000"/>
                                        <p:tgtEl>
                                          <p:spTgt spid="16"/>
                                        </p:tgtEl>
                                        <p:attrNameLst>
                                          <p:attrName>ppt_y</p:attrName>
                                        </p:attrNameLst>
                                      </p:cBhvr>
                                      <p:tavLst>
                                        <p:tav tm="0">
                                          <p:val>
                                            <p:strVal val="ppt_y"/>
                                          </p:val>
                                        </p:tav>
                                        <p:tav tm="100000">
                                          <p:val>
                                            <p:strVal val="ppt_y-.1"/>
                                          </p:val>
                                        </p:tav>
                                      </p:tavLst>
                                    </p:anim>
                                    <p:set>
                                      <p:cBhvr>
                                        <p:cTn id="9" dur="1" fill="hold">
                                          <p:stCondLst>
                                            <p:cond delay="999"/>
                                          </p:stCondLst>
                                        </p:cTn>
                                        <p:tgtEl>
                                          <p:spTgt spid="16"/>
                                        </p:tgtEl>
                                        <p:attrNameLst>
                                          <p:attrName>style.visibility</p:attrName>
                                        </p:attrNameLst>
                                      </p:cBhvr>
                                      <p:to>
                                        <p:strVal val="hidden"/>
                                      </p:to>
                                    </p:set>
                                  </p:childTnLst>
                                </p:cTn>
                              </p:par>
                              <p:par>
                                <p:cTn id="10" presetID="42" presetClass="entr" presetSubtype="0" fill="hold" nodeType="withEffect">
                                  <p:stCondLst>
                                    <p:cond delay="20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00"/>
                                        <p:tgtEl>
                                          <p:spTgt spid="18"/>
                                        </p:tgtEl>
                                      </p:cBhvr>
                                    </p:animEffect>
                                    <p:anim calcmode="lin" valueType="num">
                                      <p:cBhvr>
                                        <p:cTn id="13" dur="200" fill="hold"/>
                                        <p:tgtEl>
                                          <p:spTgt spid="18"/>
                                        </p:tgtEl>
                                        <p:attrNameLst>
                                          <p:attrName>ppt_x</p:attrName>
                                        </p:attrNameLst>
                                      </p:cBhvr>
                                      <p:tavLst>
                                        <p:tav tm="0">
                                          <p:val>
                                            <p:strVal val="#ppt_x"/>
                                          </p:val>
                                        </p:tav>
                                        <p:tav tm="100000">
                                          <p:val>
                                            <p:strVal val="#ppt_x"/>
                                          </p:val>
                                        </p:tav>
                                      </p:tavLst>
                                    </p:anim>
                                    <p:anim calcmode="lin" valueType="num">
                                      <p:cBhvr>
                                        <p:cTn id="14" dur="2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400" fill="hold"/>
                                        <p:tgtEl>
                                          <p:spTgt spid="17"/>
                                        </p:tgtEl>
                                        <p:attrNameLst>
                                          <p:attrName>ppt_x</p:attrName>
                                        </p:attrNameLst>
                                      </p:cBhvr>
                                      <p:tavLst>
                                        <p:tav tm="0">
                                          <p:val>
                                            <p:strVal val="#ppt_x"/>
                                          </p:val>
                                        </p:tav>
                                        <p:tav tm="100000">
                                          <p:val>
                                            <p:strVal val="#ppt_x"/>
                                          </p:val>
                                        </p:tav>
                                      </p:tavLst>
                                    </p:anim>
                                    <p:anim calcmode="lin" valueType="num">
                                      <p:cBhvr additive="base">
                                        <p:cTn id="20" dur="4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200"/>
                                        <p:tgtEl>
                                          <p:spTgt spid="20"/>
                                        </p:tgtEl>
                                      </p:cBhvr>
                                    </p:animEffect>
                                    <p:anim calcmode="lin" valueType="num">
                                      <p:cBhvr>
                                        <p:cTn id="26" dur="200" fill="hold"/>
                                        <p:tgtEl>
                                          <p:spTgt spid="20"/>
                                        </p:tgtEl>
                                        <p:attrNameLst>
                                          <p:attrName>ppt_x</p:attrName>
                                        </p:attrNameLst>
                                      </p:cBhvr>
                                      <p:tavLst>
                                        <p:tav tm="0">
                                          <p:val>
                                            <p:strVal val="#ppt_x"/>
                                          </p:val>
                                        </p:tav>
                                        <p:tav tm="100000">
                                          <p:val>
                                            <p:strVal val="#ppt_x"/>
                                          </p:val>
                                        </p:tav>
                                      </p:tavLst>
                                    </p:anim>
                                    <p:anim calcmode="lin" valueType="num">
                                      <p:cBhvr>
                                        <p:cTn id="27" dur="2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400" fill="hold"/>
                                        <p:tgtEl>
                                          <p:spTgt spid="19"/>
                                        </p:tgtEl>
                                        <p:attrNameLst>
                                          <p:attrName>ppt_x</p:attrName>
                                        </p:attrNameLst>
                                      </p:cBhvr>
                                      <p:tavLst>
                                        <p:tav tm="0">
                                          <p:val>
                                            <p:strVal val="#ppt_x"/>
                                          </p:val>
                                        </p:tav>
                                        <p:tav tm="100000">
                                          <p:val>
                                            <p:strVal val="#ppt_x"/>
                                          </p:val>
                                        </p:tav>
                                      </p:tavLst>
                                    </p:anim>
                                    <p:anim calcmode="lin" valueType="num">
                                      <p:cBhvr additive="base">
                                        <p:cTn id="33" dur="4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200"/>
                                        <p:tgtEl>
                                          <p:spTgt spid="21"/>
                                        </p:tgtEl>
                                      </p:cBhvr>
                                    </p:animEffect>
                                    <p:anim calcmode="lin" valueType="num">
                                      <p:cBhvr>
                                        <p:cTn id="39" dur="200" fill="hold"/>
                                        <p:tgtEl>
                                          <p:spTgt spid="21"/>
                                        </p:tgtEl>
                                        <p:attrNameLst>
                                          <p:attrName>ppt_x</p:attrName>
                                        </p:attrNameLst>
                                      </p:cBhvr>
                                      <p:tavLst>
                                        <p:tav tm="0">
                                          <p:val>
                                            <p:strVal val="#ppt_x"/>
                                          </p:val>
                                        </p:tav>
                                        <p:tav tm="100000">
                                          <p:val>
                                            <p:strVal val="#ppt_x"/>
                                          </p:val>
                                        </p:tav>
                                      </p:tavLst>
                                    </p:anim>
                                    <p:anim calcmode="lin" valueType="num">
                                      <p:cBhvr>
                                        <p:cTn id="40" dur="2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upo 34">
            <a:extLst>
              <a:ext uri="{FF2B5EF4-FFF2-40B4-BE49-F238E27FC236}">
                <a16:creationId xmlns:a16="http://schemas.microsoft.com/office/drawing/2014/main" id="{8DD25A21-4599-46E8-8C45-02E15B2DA7D6}"/>
              </a:ext>
            </a:extLst>
          </p:cNvPr>
          <p:cNvGrpSpPr/>
          <p:nvPr/>
        </p:nvGrpSpPr>
        <p:grpSpPr>
          <a:xfrm>
            <a:off x="1178374" y="1027758"/>
            <a:ext cx="3991430" cy="3918875"/>
            <a:chOff x="2104570" y="685783"/>
            <a:chExt cx="3991430" cy="3918875"/>
          </a:xfrm>
        </p:grpSpPr>
        <p:grpSp>
          <p:nvGrpSpPr>
            <p:cNvPr id="10" name="Grupo 9">
              <a:extLst>
                <a:ext uri="{FF2B5EF4-FFF2-40B4-BE49-F238E27FC236}">
                  <a16:creationId xmlns:a16="http://schemas.microsoft.com/office/drawing/2014/main" id="{58C525C3-7399-4D38-BAB6-06726483DCFC}"/>
                </a:ext>
              </a:extLst>
            </p:cNvPr>
            <p:cNvGrpSpPr/>
            <p:nvPr/>
          </p:nvGrpSpPr>
          <p:grpSpPr>
            <a:xfrm>
              <a:off x="2104570" y="3037112"/>
              <a:ext cx="3991430" cy="783775"/>
              <a:chOff x="2133600" y="1422396"/>
              <a:chExt cx="3991430" cy="783775"/>
            </a:xfrm>
          </p:grpSpPr>
          <p:sp>
            <p:nvSpPr>
              <p:cNvPr id="4" name="Rectángulo 3">
                <a:extLst>
                  <a:ext uri="{FF2B5EF4-FFF2-40B4-BE49-F238E27FC236}">
                    <a16:creationId xmlns:a16="http://schemas.microsoft.com/office/drawing/2014/main" id="{89415F9F-A53C-4D42-B802-D121E7F82985}"/>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7C6C6E67-0BE4-4101-AE66-9C8C32FD49C9}"/>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47C1C761-8972-414C-801C-724EF6DF733D}"/>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DF366321-BB26-4A65-ACF6-916AE3608263}"/>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45D50A56-6BB5-4852-B5A0-CB59E18328A6}"/>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1" name="Grupo 10">
              <a:extLst>
                <a:ext uri="{FF2B5EF4-FFF2-40B4-BE49-F238E27FC236}">
                  <a16:creationId xmlns:a16="http://schemas.microsoft.com/office/drawing/2014/main" id="{04DDE154-3245-4241-8318-EE455D85B837}"/>
                </a:ext>
              </a:extLst>
            </p:cNvPr>
            <p:cNvGrpSpPr/>
            <p:nvPr/>
          </p:nvGrpSpPr>
          <p:grpSpPr>
            <a:xfrm>
              <a:off x="2104570" y="3820883"/>
              <a:ext cx="3991430" cy="783775"/>
              <a:chOff x="2133600" y="1422396"/>
              <a:chExt cx="3991430" cy="783775"/>
            </a:xfrm>
          </p:grpSpPr>
          <p:sp>
            <p:nvSpPr>
              <p:cNvPr id="12" name="Rectángulo 11">
                <a:extLst>
                  <a:ext uri="{FF2B5EF4-FFF2-40B4-BE49-F238E27FC236}">
                    <a16:creationId xmlns:a16="http://schemas.microsoft.com/office/drawing/2014/main" id="{EA862653-7308-49AC-A209-D742065D943D}"/>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a:extLst>
                  <a:ext uri="{FF2B5EF4-FFF2-40B4-BE49-F238E27FC236}">
                    <a16:creationId xmlns:a16="http://schemas.microsoft.com/office/drawing/2014/main" id="{72CA1C39-3F46-43F2-8C35-1437EDE98E38}"/>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a:extLst>
                  <a:ext uri="{FF2B5EF4-FFF2-40B4-BE49-F238E27FC236}">
                    <a16:creationId xmlns:a16="http://schemas.microsoft.com/office/drawing/2014/main" id="{DCF8B2F7-555E-44BF-B186-F7378B022E98}"/>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a:extLst>
                  <a:ext uri="{FF2B5EF4-FFF2-40B4-BE49-F238E27FC236}">
                    <a16:creationId xmlns:a16="http://schemas.microsoft.com/office/drawing/2014/main" id="{451FE903-C9C5-4EED-AF5C-0B92E67AA871}"/>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a:extLst>
                  <a:ext uri="{FF2B5EF4-FFF2-40B4-BE49-F238E27FC236}">
                    <a16:creationId xmlns:a16="http://schemas.microsoft.com/office/drawing/2014/main" id="{5AF7FEF0-EFCC-4395-BD6A-6387D8F31817}"/>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7" name="Grupo 16">
              <a:extLst>
                <a:ext uri="{FF2B5EF4-FFF2-40B4-BE49-F238E27FC236}">
                  <a16:creationId xmlns:a16="http://schemas.microsoft.com/office/drawing/2014/main" id="{FD2F216D-3858-4C1D-B2B1-E0ACDC8578DA}"/>
                </a:ext>
              </a:extLst>
            </p:cNvPr>
            <p:cNvGrpSpPr/>
            <p:nvPr/>
          </p:nvGrpSpPr>
          <p:grpSpPr>
            <a:xfrm>
              <a:off x="2104570" y="1469564"/>
              <a:ext cx="3991430" cy="783775"/>
              <a:chOff x="2133600" y="1422396"/>
              <a:chExt cx="3991430" cy="783775"/>
            </a:xfrm>
          </p:grpSpPr>
          <p:sp>
            <p:nvSpPr>
              <p:cNvPr id="18" name="Rectángulo 17">
                <a:extLst>
                  <a:ext uri="{FF2B5EF4-FFF2-40B4-BE49-F238E27FC236}">
                    <a16:creationId xmlns:a16="http://schemas.microsoft.com/office/drawing/2014/main" id="{4B599449-3E15-4807-95BC-A534ACA35741}"/>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18">
                <a:extLst>
                  <a:ext uri="{FF2B5EF4-FFF2-40B4-BE49-F238E27FC236}">
                    <a16:creationId xmlns:a16="http://schemas.microsoft.com/office/drawing/2014/main" id="{E2725D8E-A01D-468C-B1CC-F5B8E7B98430}"/>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a:extLst>
                  <a:ext uri="{FF2B5EF4-FFF2-40B4-BE49-F238E27FC236}">
                    <a16:creationId xmlns:a16="http://schemas.microsoft.com/office/drawing/2014/main" id="{6B20B2F8-B034-456E-A7DB-9E147CCD0114}"/>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a:extLst>
                  <a:ext uri="{FF2B5EF4-FFF2-40B4-BE49-F238E27FC236}">
                    <a16:creationId xmlns:a16="http://schemas.microsoft.com/office/drawing/2014/main" id="{0534E76D-D727-4564-A47E-EF7D4EC4F25D}"/>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ectángulo 21">
                <a:extLst>
                  <a:ext uri="{FF2B5EF4-FFF2-40B4-BE49-F238E27FC236}">
                    <a16:creationId xmlns:a16="http://schemas.microsoft.com/office/drawing/2014/main" id="{D86E9B71-BFF9-4CC9-907E-85B3AE4FCCB1}"/>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3" name="Grupo 22">
              <a:extLst>
                <a:ext uri="{FF2B5EF4-FFF2-40B4-BE49-F238E27FC236}">
                  <a16:creationId xmlns:a16="http://schemas.microsoft.com/office/drawing/2014/main" id="{730EE983-91AA-49EF-A25E-FEE46F925B5F}"/>
                </a:ext>
              </a:extLst>
            </p:cNvPr>
            <p:cNvGrpSpPr/>
            <p:nvPr/>
          </p:nvGrpSpPr>
          <p:grpSpPr>
            <a:xfrm>
              <a:off x="2104570" y="2253335"/>
              <a:ext cx="3991430" cy="783775"/>
              <a:chOff x="2133600" y="1422396"/>
              <a:chExt cx="3991430" cy="783775"/>
            </a:xfrm>
          </p:grpSpPr>
          <p:sp>
            <p:nvSpPr>
              <p:cNvPr id="24" name="Rectángulo 23">
                <a:extLst>
                  <a:ext uri="{FF2B5EF4-FFF2-40B4-BE49-F238E27FC236}">
                    <a16:creationId xmlns:a16="http://schemas.microsoft.com/office/drawing/2014/main" id="{FC481A69-E796-4005-B332-23F61C94EE67}"/>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5E09EAEF-F1F8-4C78-BB9B-69B4910356E4}"/>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25">
                <a:extLst>
                  <a:ext uri="{FF2B5EF4-FFF2-40B4-BE49-F238E27FC236}">
                    <a16:creationId xmlns:a16="http://schemas.microsoft.com/office/drawing/2014/main" id="{C251AC51-A98C-48CD-A5A2-DE10A53FEDC4}"/>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966B1BD0-EE28-4F0D-9753-F56294AE65FC}"/>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Rectángulo 27">
                <a:extLst>
                  <a:ext uri="{FF2B5EF4-FFF2-40B4-BE49-F238E27FC236}">
                    <a16:creationId xmlns:a16="http://schemas.microsoft.com/office/drawing/2014/main" id="{55D2CC80-205F-4F61-97FD-D190FE6D92D2}"/>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9" name="Grupo 28">
              <a:extLst>
                <a:ext uri="{FF2B5EF4-FFF2-40B4-BE49-F238E27FC236}">
                  <a16:creationId xmlns:a16="http://schemas.microsoft.com/office/drawing/2014/main" id="{92AF2C1E-28B0-4E93-ADA8-165EB5546BFE}"/>
                </a:ext>
              </a:extLst>
            </p:cNvPr>
            <p:cNvGrpSpPr/>
            <p:nvPr/>
          </p:nvGrpSpPr>
          <p:grpSpPr>
            <a:xfrm>
              <a:off x="2104570" y="685783"/>
              <a:ext cx="3991430" cy="783775"/>
              <a:chOff x="2133600" y="1422396"/>
              <a:chExt cx="3991430" cy="783775"/>
            </a:xfrm>
          </p:grpSpPr>
          <p:sp>
            <p:nvSpPr>
              <p:cNvPr id="30" name="Rectángulo 29">
                <a:extLst>
                  <a:ext uri="{FF2B5EF4-FFF2-40B4-BE49-F238E27FC236}">
                    <a16:creationId xmlns:a16="http://schemas.microsoft.com/office/drawing/2014/main" id="{4BDB13D6-2442-41A5-8290-406F7906CA77}"/>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8D90BEC0-E0D3-4706-B1DC-0E8DBE8B41B8}"/>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31">
                <a:extLst>
                  <a:ext uri="{FF2B5EF4-FFF2-40B4-BE49-F238E27FC236}">
                    <a16:creationId xmlns:a16="http://schemas.microsoft.com/office/drawing/2014/main" id="{A6E1524A-4F6E-42B7-9E84-BE89EEAE76EB}"/>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Rectángulo 32">
                <a:extLst>
                  <a:ext uri="{FF2B5EF4-FFF2-40B4-BE49-F238E27FC236}">
                    <a16:creationId xmlns:a16="http://schemas.microsoft.com/office/drawing/2014/main" id="{3895607F-9D50-48D2-AC95-4EBDBC6EBBA6}"/>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Rectángulo 33">
                <a:extLst>
                  <a:ext uri="{FF2B5EF4-FFF2-40B4-BE49-F238E27FC236}">
                    <a16:creationId xmlns:a16="http://schemas.microsoft.com/office/drawing/2014/main" id="{41CAF01D-A925-4221-85F3-7ACDA0D1FB24}"/>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sp>
        <p:nvSpPr>
          <p:cNvPr id="42" name="Elipse 41">
            <a:extLst>
              <a:ext uri="{FF2B5EF4-FFF2-40B4-BE49-F238E27FC236}">
                <a16:creationId xmlns:a16="http://schemas.microsoft.com/office/drawing/2014/main" id="{D7050263-AFDD-416E-BAD7-1E6E2C1C2C04}"/>
              </a:ext>
            </a:extLst>
          </p:cNvPr>
          <p:cNvSpPr/>
          <p:nvPr/>
        </p:nvSpPr>
        <p:spPr>
          <a:xfrm>
            <a:off x="2231569" y="3733796"/>
            <a:ext cx="297542" cy="2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Elipse 46">
            <a:extLst>
              <a:ext uri="{FF2B5EF4-FFF2-40B4-BE49-F238E27FC236}">
                <a16:creationId xmlns:a16="http://schemas.microsoft.com/office/drawing/2014/main" id="{D21A6AAF-5756-43EF-9C5B-78834FD94053}"/>
              </a:ext>
            </a:extLst>
          </p:cNvPr>
          <p:cNvSpPr/>
          <p:nvPr/>
        </p:nvSpPr>
        <p:spPr>
          <a:xfrm>
            <a:off x="2106382" y="1866870"/>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42877496-7193-4BD9-9307-F3A5B8194F32}"/>
              </a:ext>
            </a:extLst>
          </p:cNvPr>
          <p:cNvSpPr/>
          <p:nvPr/>
        </p:nvSpPr>
        <p:spPr>
          <a:xfrm>
            <a:off x="3811812" y="2033822"/>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Elipse 51">
            <a:extLst>
              <a:ext uri="{FF2B5EF4-FFF2-40B4-BE49-F238E27FC236}">
                <a16:creationId xmlns:a16="http://schemas.microsoft.com/office/drawing/2014/main" id="{5023FA2A-DAB5-4006-81DD-C76C1696D300}"/>
              </a:ext>
            </a:extLst>
          </p:cNvPr>
          <p:cNvSpPr/>
          <p:nvPr/>
        </p:nvSpPr>
        <p:spPr>
          <a:xfrm>
            <a:off x="2976332" y="2795812"/>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Elipse 53">
            <a:extLst>
              <a:ext uri="{FF2B5EF4-FFF2-40B4-BE49-F238E27FC236}">
                <a16:creationId xmlns:a16="http://schemas.microsoft.com/office/drawing/2014/main" id="{695CB839-B128-4A72-87FA-D52B9B5C9C2E}"/>
              </a:ext>
            </a:extLst>
          </p:cNvPr>
          <p:cNvSpPr/>
          <p:nvPr/>
        </p:nvSpPr>
        <p:spPr>
          <a:xfrm>
            <a:off x="3151412" y="3705670"/>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64" name="Grupo 63">
            <a:extLst>
              <a:ext uri="{FF2B5EF4-FFF2-40B4-BE49-F238E27FC236}">
                <a16:creationId xmlns:a16="http://schemas.microsoft.com/office/drawing/2014/main" id="{44D675A0-1E0F-4604-A276-3CCAF034D44D}"/>
              </a:ext>
            </a:extLst>
          </p:cNvPr>
          <p:cNvGrpSpPr/>
          <p:nvPr/>
        </p:nvGrpSpPr>
        <p:grpSpPr>
          <a:xfrm>
            <a:off x="1277253" y="1112106"/>
            <a:ext cx="3853545" cy="3684858"/>
            <a:chOff x="1277253" y="1112106"/>
            <a:chExt cx="3853545" cy="3684858"/>
          </a:xfrm>
        </p:grpSpPr>
        <p:sp>
          <p:nvSpPr>
            <p:cNvPr id="55" name="Elipse 54">
              <a:extLst>
                <a:ext uri="{FF2B5EF4-FFF2-40B4-BE49-F238E27FC236}">
                  <a16:creationId xmlns:a16="http://schemas.microsoft.com/office/drawing/2014/main" id="{3855BE5D-ADA9-43A1-90CE-D3F29531F28A}"/>
                </a:ext>
              </a:extLst>
            </p:cNvPr>
            <p:cNvSpPr/>
            <p:nvPr/>
          </p:nvSpPr>
          <p:spPr>
            <a:xfrm>
              <a:off x="4709883" y="2106367"/>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63" name="Grupo 62">
              <a:extLst>
                <a:ext uri="{FF2B5EF4-FFF2-40B4-BE49-F238E27FC236}">
                  <a16:creationId xmlns:a16="http://schemas.microsoft.com/office/drawing/2014/main" id="{F32C678C-F503-491C-8423-1AC9089F7099}"/>
                </a:ext>
              </a:extLst>
            </p:cNvPr>
            <p:cNvGrpSpPr/>
            <p:nvPr/>
          </p:nvGrpSpPr>
          <p:grpSpPr>
            <a:xfrm>
              <a:off x="1277253" y="1112106"/>
              <a:ext cx="3853545" cy="3684858"/>
              <a:chOff x="1277253" y="1112106"/>
              <a:chExt cx="3853545" cy="3684858"/>
            </a:xfrm>
          </p:grpSpPr>
          <p:sp>
            <p:nvSpPr>
              <p:cNvPr id="38" name="Elipse 37">
                <a:extLst>
                  <a:ext uri="{FF2B5EF4-FFF2-40B4-BE49-F238E27FC236}">
                    <a16:creationId xmlns:a16="http://schemas.microsoft.com/office/drawing/2014/main" id="{B002E177-8371-47C2-B7AE-646E38AF4BCF}"/>
                  </a:ext>
                </a:extLst>
              </p:cNvPr>
              <p:cNvSpPr/>
              <p:nvPr/>
            </p:nvSpPr>
            <p:spPr>
              <a:xfrm>
                <a:off x="1280884" y="2670620"/>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114270E5-631E-4D9A-9B1E-FDEFDB68D710}"/>
                  </a:ext>
                </a:extLst>
              </p:cNvPr>
              <p:cNvSpPr/>
              <p:nvPr/>
            </p:nvSpPr>
            <p:spPr>
              <a:xfrm>
                <a:off x="1455056" y="2061010"/>
                <a:ext cx="297542" cy="2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Elipse 40">
                <a:extLst>
                  <a:ext uri="{FF2B5EF4-FFF2-40B4-BE49-F238E27FC236}">
                    <a16:creationId xmlns:a16="http://schemas.microsoft.com/office/drawing/2014/main" id="{2E13E77E-45D9-4FCD-B917-F2421F53A7CE}"/>
                  </a:ext>
                </a:extLst>
              </p:cNvPr>
              <p:cNvSpPr/>
              <p:nvPr/>
            </p:nvSpPr>
            <p:spPr>
              <a:xfrm>
                <a:off x="4648200" y="3733796"/>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Elipse 42">
                <a:extLst>
                  <a:ext uri="{FF2B5EF4-FFF2-40B4-BE49-F238E27FC236}">
                    <a16:creationId xmlns:a16="http://schemas.microsoft.com/office/drawing/2014/main" id="{09DED8E3-C9C5-4528-BE11-B58FD83F0709}"/>
                  </a:ext>
                </a:extLst>
              </p:cNvPr>
              <p:cNvSpPr/>
              <p:nvPr/>
            </p:nvSpPr>
            <p:spPr>
              <a:xfrm>
                <a:off x="3051628" y="4434123"/>
                <a:ext cx="297542" cy="2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Elipse 43">
                <a:extLst>
                  <a:ext uri="{FF2B5EF4-FFF2-40B4-BE49-F238E27FC236}">
                    <a16:creationId xmlns:a16="http://schemas.microsoft.com/office/drawing/2014/main" id="{C3D892A4-BFC2-4665-A3FC-A41EC0DCDC06}"/>
                  </a:ext>
                </a:extLst>
              </p:cNvPr>
              <p:cNvSpPr/>
              <p:nvPr/>
            </p:nvSpPr>
            <p:spPr>
              <a:xfrm>
                <a:off x="1280883" y="3461626"/>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Elipse 44">
                <a:extLst>
                  <a:ext uri="{FF2B5EF4-FFF2-40B4-BE49-F238E27FC236}">
                    <a16:creationId xmlns:a16="http://schemas.microsoft.com/office/drawing/2014/main" id="{E2650FD0-6989-45C3-B1B7-87613F7BBCAE}"/>
                  </a:ext>
                </a:extLst>
              </p:cNvPr>
              <p:cNvSpPr/>
              <p:nvPr/>
            </p:nvSpPr>
            <p:spPr>
              <a:xfrm>
                <a:off x="4484911" y="4238129"/>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Elipse 47">
                <a:extLst>
                  <a:ext uri="{FF2B5EF4-FFF2-40B4-BE49-F238E27FC236}">
                    <a16:creationId xmlns:a16="http://schemas.microsoft.com/office/drawing/2014/main" id="{A94B8AAE-27FB-4CB1-9897-817FE4EA98EB}"/>
                  </a:ext>
                </a:extLst>
              </p:cNvPr>
              <p:cNvSpPr/>
              <p:nvPr/>
            </p:nvSpPr>
            <p:spPr>
              <a:xfrm>
                <a:off x="1277253" y="4230913"/>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Elipse 48">
                <a:extLst>
                  <a:ext uri="{FF2B5EF4-FFF2-40B4-BE49-F238E27FC236}">
                    <a16:creationId xmlns:a16="http://schemas.microsoft.com/office/drawing/2014/main" id="{560A1671-5ABA-4C1D-AFFD-457757E0DFFC}"/>
                  </a:ext>
                </a:extLst>
              </p:cNvPr>
              <p:cNvSpPr/>
              <p:nvPr/>
            </p:nvSpPr>
            <p:spPr>
              <a:xfrm>
                <a:off x="2231569" y="4281723"/>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0" name="Elipse 49">
                <a:extLst>
                  <a:ext uri="{FF2B5EF4-FFF2-40B4-BE49-F238E27FC236}">
                    <a16:creationId xmlns:a16="http://schemas.microsoft.com/office/drawing/2014/main" id="{9E2CD600-A8C1-4C44-9855-9F6B7E1BDC6E}"/>
                  </a:ext>
                </a:extLst>
              </p:cNvPr>
              <p:cNvSpPr/>
              <p:nvPr/>
            </p:nvSpPr>
            <p:spPr>
              <a:xfrm>
                <a:off x="3927930" y="4454073"/>
                <a:ext cx="219526" cy="183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Elipse 52">
                <a:extLst>
                  <a:ext uri="{FF2B5EF4-FFF2-40B4-BE49-F238E27FC236}">
                    <a16:creationId xmlns:a16="http://schemas.microsoft.com/office/drawing/2014/main" id="{D73F15CF-AD15-486C-B7AB-568D915249B3}"/>
                  </a:ext>
                </a:extLst>
              </p:cNvPr>
              <p:cNvSpPr/>
              <p:nvPr/>
            </p:nvSpPr>
            <p:spPr>
              <a:xfrm>
                <a:off x="4597398" y="2739571"/>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62" name="Grupo 61">
                <a:extLst>
                  <a:ext uri="{FF2B5EF4-FFF2-40B4-BE49-F238E27FC236}">
                    <a16:creationId xmlns:a16="http://schemas.microsoft.com/office/drawing/2014/main" id="{9C3B85A9-BB10-4B50-A6CB-D6746BFCFB4F}"/>
                  </a:ext>
                </a:extLst>
              </p:cNvPr>
              <p:cNvGrpSpPr/>
              <p:nvPr/>
            </p:nvGrpSpPr>
            <p:grpSpPr>
              <a:xfrm>
                <a:off x="1378856" y="1112106"/>
                <a:ext cx="3741058" cy="558835"/>
                <a:chOff x="1378856" y="1112106"/>
                <a:chExt cx="3741058" cy="558835"/>
              </a:xfrm>
            </p:grpSpPr>
            <p:sp>
              <p:nvSpPr>
                <p:cNvPr id="36" name="Elipse 35">
                  <a:extLst>
                    <a:ext uri="{FF2B5EF4-FFF2-40B4-BE49-F238E27FC236}">
                      <a16:creationId xmlns:a16="http://schemas.microsoft.com/office/drawing/2014/main" id="{BA271573-8A3E-4BA1-9171-ACFE003DCD0A}"/>
                    </a:ext>
                  </a:extLst>
                </p:cNvPr>
                <p:cNvSpPr/>
                <p:nvPr/>
              </p:nvSpPr>
              <p:spPr>
                <a:xfrm>
                  <a:off x="1378856" y="1186540"/>
                  <a:ext cx="449943"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Elipse 36">
                  <a:extLst>
                    <a:ext uri="{FF2B5EF4-FFF2-40B4-BE49-F238E27FC236}">
                      <a16:creationId xmlns:a16="http://schemas.microsoft.com/office/drawing/2014/main" id="{B1B6F597-3D45-4056-B7C8-3336160CC327}"/>
                    </a:ext>
                  </a:extLst>
                </p:cNvPr>
                <p:cNvSpPr/>
                <p:nvPr/>
              </p:nvSpPr>
              <p:spPr>
                <a:xfrm>
                  <a:off x="2975427" y="1186538"/>
                  <a:ext cx="449943"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Elipse 38">
                  <a:extLst>
                    <a:ext uri="{FF2B5EF4-FFF2-40B4-BE49-F238E27FC236}">
                      <a16:creationId xmlns:a16="http://schemas.microsoft.com/office/drawing/2014/main" id="{E03FA180-A9DF-4E0C-8BBF-7E0FF58EB462}"/>
                    </a:ext>
                  </a:extLst>
                </p:cNvPr>
                <p:cNvSpPr/>
                <p:nvPr/>
              </p:nvSpPr>
              <p:spPr>
                <a:xfrm>
                  <a:off x="2253342" y="1269990"/>
                  <a:ext cx="297542" cy="2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Elipse 45">
                  <a:extLst>
                    <a:ext uri="{FF2B5EF4-FFF2-40B4-BE49-F238E27FC236}">
                      <a16:creationId xmlns:a16="http://schemas.microsoft.com/office/drawing/2014/main" id="{5080CEB0-2FCA-44FF-AC7C-7AF7E93DA06A}"/>
                    </a:ext>
                  </a:extLst>
                </p:cNvPr>
                <p:cNvSpPr/>
                <p:nvPr/>
              </p:nvSpPr>
              <p:spPr>
                <a:xfrm>
                  <a:off x="4474027" y="1112106"/>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Elipse 55">
                  <a:extLst>
                    <a:ext uri="{FF2B5EF4-FFF2-40B4-BE49-F238E27FC236}">
                      <a16:creationId xmlns:a16="http://schemas.microsoft.com/office/drawing/2014/main" id="{BDE0C955-0D3A-4B75-AA61-0E83EFA8D1FF}"/>
                    </a:ext>
                  </a:extLst>
                </p:cNvPr>
                <p:cNvSpPr/>
                <p:nvPr/>
              </p:nvSpPr>
              <p:spPr>
                <a:xfrm>
                  <a:off x="3800928" y="1193789"/>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grpSp>
      <p:sp>
        <p:nvSpPr>
          <p:cNvPr id="57" name="Elipse 56">
            <a:extLst>
              <a:ext uri="{FF2B5EF4-FFF2-40B4-BE49-F238E27FC236}">
                <a16:creationId xmlns:a16="http://schemas.microsoft.com/office/drawing/2014/main" id="{63F07772-BA71-4A54-BCC5-37607D665A95}"/>
              </a:ext>
            </a:extLst>
          </p:cNvPr>
          <p:cNvSpPr/>
          <p:nvPr/>
        </p:nvSpPr>
        <p:spPr>
          <a:xfrm>
            <a:off x="3839936" y="3608168"/>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Elipse 57">
            <a:extLst>
              <a:ext uri="{FF2B5EF4-FFF2-40B4-BE49-F238E27FC236}">
                <a16:creationId xmlns:a16="http://schemas.microsoft.com/office/drawing/2014/main" id="{E45C304E-C508-40ED-AD80-D260E8B0CBF1}"/>
              </a:ext>
            </a:extLst>
          </p:cNvPr>
          <p:cNvSpPr/>
          <p:nvPr/>
        </p:nvSpPr>
        <p:spPr>
          <a:xfrm>
            <a:off x="3151411" y="2138112"/>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Elipse 58">
            <a:extLst>
              <a:ext uri="{FF2B5EF4-FFF2-40B4-BE49-F238E27FC236}">
                <a16:creationId xmlns:a16="http://schemas.microsoft.com/office/drawing/2014/main" id="{BED457BE-9928-4A96-AAA7-5D214EBCB242}"/>
              </a:ext>
            </a:extLst>
          </p:cNvPr>
          <p:cNvSpPr/>
          <p:nvPr/>
        </p:nvSpPr>
        <p:spPr>
          <a:xfrm>
            <a:off x="3960583" y="2886525"/>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Elipse 59">
            <a:extLst>
              <a:ext uri="{FF2B5EF4-FFF2-40B4-BE49-F238E27FC236}">
                <a16:creationId xmlns:a16="http://schemas.microsoft.com/office/drawing/2014/main" id="{7A994EBC-880E-47A5-BBA3-05142BE16E06}"/>
              </a:ext>
            </a:extLst>
          </p:cNvPr>
          <p:cNvSpPr/>
          <p:nvPr/>
        </p:nvSpPr>
        <p:spPr>
          <a:xfrm>
            <a:off x="2304141" y="2867454"/>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Rayo 60">
            <a:extLst>
              <a:ext uri="{FF2B5EF4-FFF2-40B4-BE49-F238E27FC236}">
                <a16:creationId xmlns:a16="http://schemas.microsoft.com/office/drawing/2014/main" id="{385697FE-E1DD-4677-BADA-762538E63873}"/>
              </a:ext>
            </a:extLst>
          </p:cNvPr>
          <p:cNvSpPr/>
          <p:nvPr/>
        </p:nvSpPr>
        <p:spPr>
          <a:xfrm rot="19798471">
            <a:off x="913187" y="631273"/>
            <a:ext cx="1587560" cy="3069930"/>
          </a:xfrm>
          <a:prstGeom prst="lightningBol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050" name="Picture 2" descr="File:Blooming ccd.jpg">
            <a:extLst>
              <a:ext uri="{FF2B5EF4-FFF2-40B4-BE49-F238E27FC236}">
                <a16:creationId xmlns:a16="http://schemas.microsoft.com/office/drawing/2014/main" id="{DEA5530A-7093-4556-A86D-3152C79CB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9024" y="608686"/>
            <a:ext cx="5045536" cy="5045536"/>
          </a:xfrm>
          <a:prstGeom prst="rect">
            <a:avLst/>
          </a:prstGeom>
          <a:noFill/>
          <a:extLst>
            <a:ext uri="{909E8E84-426E-40DD-AFC4-6F175D3DCCD1}">
              <a14:hiddenFill xmlns:a14="http://schemas.microsoft.com/office/drawing/2010/main">
                <a:solidFill>
                  <a:srgbClr val="FFFFFF"/>
                </a:solidFill>
              </a14:hiddenFill>
            </a:ext>
          </a:extLst>
        </p:spPr>
      </p:pic>
      <p:sp>
        <p:nvSpPr>
          <p:cNvPr id="65" name="CuadroTexto 64">
            <a:extLst>
              <a:ext uri="{FF2B5EF4-FFF2-40B4-BE49-F238E27FC236}">
                <a16:creationId xmlns:a16="http://schemas.microsoft.com/office/drawing/2014/main" id="{920281D8-2FCA-4FA1-8A05-921F48D1558B}"/>
              </a:ext>
            </a:extLst>
          </p:cNvPr>
          <p:cNvSpPr txBox="1"/>
          <p:nvPr/>
        </p:nvSpPr>
        <p:spPr>
          <a:xfrm>
            <a:off x="7097486" y="5879982"/>
            <a:ext cx="3230436" cy="369332"/>
          </a:xfrm>
          <a:prstGeom prst="rect">
            <a:avLst/>
          </a:prstGeom>
          <a:noFill/>
        </p:spPr>
        <p:txBody>
          <a:bodyPr wrap="none" rtlCol="0">
            <a:spAutoFit/>
          </a:bodyPr>
          <a:lstStyle/>
          <a:p>
            <a:r>
              <a:rPr lang="es-ES" b="1" dirty="0" err="1"/>
              <a:t>Source</a:t>
            </a:r>
            <a:r>
              <a:rPr lang="es-ES" dirty="0"/>
              <a:t>: Wikipedia.org/</a:t>
            </a:r>
            <a:r>
              <a:rPr lang="es-ES" dirty="0" err="1"/>
              <a:t>Blooming</a:t>
            </a:r>
            <a:endParaRPr lang="es-ES" dirty="0"/>
          </a:p>
        </p:txBody>
      </p:sp>
      <p:sp>
        <p:nvSpPr>
          <p:cNvPr id="66" name="CuadroTexto 65">
            <a:extLst>
              <a:ext uri="{FF2B5EF4-FFF2-40B4-BE49-F238E27FC236}">
                <a16:creationId xmlns:a16="http://schemas.microsoft.com/office/drawing/2014/main" id="{04FEF25F-276D-4220-A604-C46AF7333E50}"/>
              </a:ext>
            </a:extLst>
          </p:cNvPr>
          <p:cNvSpPr txBox="1"/>
          <p:nvPr/>
        </p:nvSpPr>
        <p:spPr>
          <a:xfrm>
            <a:off x="2033487" y="5475278"/>
            <a:ext cx="2004203" cy="369332"/>
          </a:xfrm>
          <a:prstGeom prst="rect">
            <a:avLst/>
          </a:prstGeom>
          <a:noFill/>
        </p:spPr>
        <p:txBody>
          <a:bodyPr wrap="none" rtlCol="0">
            <a:spAutoFit/>
          </a:bodyPr>
          <a:lstStyle/>
          <a:p>
            <a:r>
              <a:rPr lang="es-ES" b="1" dirty="0"/>
              <a:t>BLOOMING EFFECT</a:t>
            </a:r>
          </a:p>
        </p:txBody>
      </p:sp>
      <p:grpSp>
        <p:nvGrpSpPr>
          <p:cNvPr id="69" name="Grupo 68">
            <a:extLst>
              <a:ext uri="{FF2B5EF4-FFF2-40B4-BE49-F238E27FC236}">
                <a16:creationId xmlns:a16="http://schemas.microsoft.com/office/drawing/2014/main" id="{53E1E563-5868-4385-A9ED-CCD3A427F412}"/>
              </a:ext>
            </a:extLst>
          </p:cNvPr>
          <p:cNvGrpSpPr/>
          <p:nvPr/>
        </p:nvGrpSpPr>
        <p:grpSpPr>
          <a:xfrm>
            <a:off x="13027" y="0"/>
            <a:ext cx="12192005" cy="6858000"/>
            <a:chOff x="-2" y="0"/>
            <a:chExt cx="12192005" cy="6858000"/>
          </a:xfrm>
        </p:grpSpPr>
        <p:sp>
          <p:nvSpPr>
            <p:cNvPr id="70" name="Rectángulo 69">
              <a:extLst>
                <a:ext uri="{FF2B5EF4-FFF2-40B4-BE49-F238E27FC236}">
                  <a16:creationId xmlns:a16="http://schemas.microsoft.com/office/drawing/2014/main" id="{B88FF242-B7B4-47ED-82A0-9F8C4386DA38}"/>
                </a:ext>
              </a:extLst>
            </p:cNvPr>
            <p:cNvSpPr/>
            <p:nvPr/>
          </p:nvSpPr>
          <p:spPr>
            <a:xfrm>
              <a:off x="6096001" y="0"/>
              <a:ext cx="6096002"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solidFill>
                    <a:schemeClr val="tx2">
                      <a:lumMod val="50000"/>
                    </a:schemeClr>
                  </a:solidFill>
                </a:rPr>
                <a:t>CCD</a:t>
              </a:r>
            </a:p>
          </p:txBody>
        </p:sp>
        <p:sp>
          <p:nvSpPr>
            <p:cNvPr id="71" name="Rectángulo 70">
              <a:extLst>
                <a:ext uri="{FF2B5EF4-FFF2-40B4-BE49-F238E27FC236}">
                  <a16:creationId xmlns:a16="http://schemas.microsoft.com/office/drawing/2014/main" id="{1DA4884C-FB52-4582-B5BB-1EDF1F93C5E1}"/>
                </a:ext>
              </a:extLst>
            </p:cNvPr>
            <p:cNvSpPr/>
            <p:nvPr/>
          </p:nvSpPr>
          <p:spPr>
            <a:xfrm>
              <a:off x="-2" y="0"/>
              <a:ext cx="6096002"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t>CMOS</a:t>
              </a:r>
            </a:p>
          </p:txBody>
        </p:sp>
      </p:grpSp>
    </p:spTree>
    <p:extLst>
      <p:ext uri="{BB962C8B-B14F-4D97-AF65-F5344CB8AC3E}">
        <p14:creationId xmlns:p14="http://schemas.microsoft.com/office/powerpoint/2010/main" val="321487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66667E-6 0 L -0.5 0 " pathEditMode="relative" rAng="0" ptsTypes="AA">
                                      <p:cBhvr>
                                        <p:cTn id="6" dur="500" fill="hold"/>
                                        <p:tgtEl>
                                          <p:spTgt spid="69"/>
                                        </p:tgtEl>
                                        <p:attrNameLst>
                                          <p:attrName>ppt_x</p:attrName>
                                          <p:attrName>ppt_y</p:attrName>
                                        </p:attrNameLst>
                                      </p:cBhvr>
                                      <p:rCtr x="-25000" y="0"/>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0.5 0 L -1 0 " pathEditMode="relative" rAng="0" ptsTypes="AA">
                                      <p:cBhvr>
                                        <p:cTn id="10" dur="2000" fill="hold"/>
                                        <p:tgtEl>
                                          <p:spTgt spid="69"/>
                                        </p:tgtEl>
                                        <p:attrNameLst>
                                          <p:attrName>ppt_x</p:attrName>
                                          <p:attrName>ppt_y</p:attrName>
                                        </p:attrNameLst>
                                      </p:cBhvr>
                                      <p:rCtr x="-25000" y="0"/>
                                    </p:animMotion>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1"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wipe(left)">
                                      <p:cBhvr>
                                        <p:cTn id="15" dur="500"/>
                                        <p:tgtEl>
                                          <p:spTgt spid="61"/>
                                        </p:tgtEl>
                                      </p:cBhvr>
                                    </p:animEffect>
                                  </p:childTnLst>
                                </p:cTn>
                              </p:par>
                              <p:par>
                                <p:cTn id="16" presetID="19" presetClass="emph" presetSubtype="0" fill="hold" grpId="0" nodeType="withEffect">
                                  <p:stCondLst>
                                    <p:cond delay="600"/>
                                  </p:stCondLst>
                                  <p:childTnLst>
                                    <p:animClr clrSpc="rgb" dir="cw">
                                      <p:cBhvr override="childStyle">
                                        <p:cTn id="17" dur="500" fill="hold"/>
                                        <p:tgtEl>
                                          <p:spTgt spid="52"/>
                                        </p:tgtEl>
                                        <p:attrNameLst>
                                          <p:attrName>style.color</p:attrName>
                                        </p:attrNameLst>
                                      </p:cBhvr>
                                      <p:to>
                                        <a:schemeClr val="accent2"/>
                                      </p:to>
                                    </p:animClr>
                                    <p:animClr clrSpc="rgb" dir="cw">
                                      <p:cBhvr>
                                        <p:cTn id="18" dur="500" fill="hold"/>
                                        <p:tgtEl>
                                          <p:spTgt spid="52"/>
                                        </p:tgtEl>
                                        <p:attrNameLst>
                                          <p:attrName>fillcolor</p:attrName>
                                        </p:attrNameLst>
                                      </p:cBhvr>
                                      <p:to>
                                        <a:schemeClr val="accent2"/>
                                      </p:to>
                                    </p:animClr>
                                    <p:set>
                                      <p:cBhvr>
                                        <p:cTn id="19" dur="500" fill="hold"/>
                                        <p:tgtEl>
                                          <p:spTgt spid="52"/>
                                        </p:tgtEl>
                                        <p:attrNameLst>
                                          <p:attrName>fill.type</p:attrName>
                                        </p:attrNameLst>
                                      </p:cBhvr>
                                      <p:to>
                                        <p:strVal val="solid"/>
                                      </p:to>
                                    </p:set>
                                    <p:set>
                                      <p:cBhvr>
                                        <p:cTn id="20" dur="500" fill="hold"/>
                                        <p:tgtEl>
                                          <p:spTgt spid="52"/>
                                        </p:tgtEl>
                                        <p:attrNameLst>
                                          <p:attrName>fill.on</p:attrName>
                                        </p:attrNameLst>
                                      </p:cBhvr>
                                      <p:to>
                                        <p:strVal val="true"/>
                                      </p:to>
                                    </p:set>
                                  </p:childTnLst>
                                </p:cTn>
                              </p:par>
                              <p:par>
                                <p:cTn id="21" presetID="6" presetClass="emph" presetSubtype="0" fill="hold" grpId="1" nodeType="withEffect">
                                  <p:stCondLst>
                                    <p:cond delay="400"/>
                                  </p:stCondLst>
                                  <p:childTnLst>
                                    <p:animScale>
                                      <p:cBhvr>
                                        <p:cTn id="22" dur="800" fill="hold"/>
                                        <p:tgtEl>
                                          <p:spTgt spid="52"/>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6" presetClass="emph" presetSubtype="0" fill="hold" grpId="0" nodeType="clickEffect">
                                  <p:stCondLst>
                                    <p:cond delay="0"/>
                                  </p:stCondLst>
                                  <p:childTnLst>
                                    <p:animScale>
                                      <p:cBhvr>
                                        <p:cTn id="26" dur="2000" fill="hold"/>
                                        <p:tgtEl>
                                          <p:spTgt spid="58"/>
                                        </p:tgtEl>
                                      </p:cBhvr>
                                      <p:by x="150000" y="150000"/>
                                    </p:animScale>
                                  </p:childTnLst>
                                </p:cTn>
                              </p:par>
                              <p:par>
                                <p:cTn id="27" presetID="6" presetClass="emph" presetSubtype="0" fill="hold" grpId="0" nodeType="withEffect">
                                  <p:stCondLst>
                                    <p:cond delay="0"/>
                                  </p:stCondLst>
                                  <p:childTnLst>
                                    <p:animScale>
                                      <p:cBhvr>
                                        <p:cTn id="28" dur="2000" fill="hold"/>
                                        <p:tgtEl>
                                          <p:spTgt spid="60"/>
                                        </p:tgtEl>
                                      </p:cBhvr>
                                      <p:by x="400000" y="400000"/>
                                    </p:animScale>
                                  </p:childTnLst>
                                </p:cTn>
                              </p:par>
                              <p:par>
                                <p:cTn id="29" presetID="6" presetClass="emph" presetSubtype="0" fill="hold" grpId="0" nodeType="withEffect">
                                  <p:stCondLst>
                                    <p:cond delay="0"/>
                                  </p:stCondLst>
                                  <p:childTnLst>
                                    <p:animScale>
                                      <p:cBhvr>
                                        <p:cTn id="30" dur="2000" fill="hold"/>
                                        <p:tgtEl>
                                          <p:spTgt spid="42"/>
                                        </p:tgtEl>
                                      </p:cBhvr>
                                      <p:by x="150000" y="150000"/>
                                    </p:animScale>
                                  </p:childTnLst>
                                </p:cTn>
                              </p:par>
                              <p:par>
                                <p:cTn id="31" presetID="6" presetClass="emph" presetSubtype="0" fill="hold" grpId="0" nodeType="withEffect">
                                  <p:stCondLst>
                                    <p:cond delay="0"/>
                                  </p:stCondLst>
                                  <p:childTnLst>
                                    <p:animScale>
                                      <p:cBhvr>
                                        <p:cTn id="32" dur="2000" fill="hold"/>
                                        <p:tgtEl>
                                          <p:spTgt spid="54"/>
                                        </p:tgtEl>
                                      </p:cBhvr>
                                      <p:by x="400000" y="400000"/>
                                    </p:animScale>
                                  </p:childTnLst>
                                </p:cTn>
                              </p:par>
                              <p:par>
                                <p:cTn id="33" presetID="6" presetClass="emph" presetSubtype="0" fill="hold" grpId="0" nodeType="withEffect">
                                  <p:stCondLst>
                                    <p:cond delay="0"/>
                                  </p:stCondLst>
                                  <p:childTnLst>
                                    <p:animScale>
                                      <p:cBhvr>
                                        <p:cTn id="34" dur="2000" fill="hold"/>
                                        <p:tgtEl>
                                          <p:spTgt spid="57"/>
                                        </p:tgtEl>
                                      </p:cBhvr>
                                      <p:by x="150000" y="150000"/>
                                    </p:animScale>
                                  </p:childTnLst>
                                </p:cTn>
                              </p:par>
                              <p:par>
                                <p:cTn id="35" presetID="6" presetClass="emph" presetSubtype="0" fill="hold" grpId="0" nodeType="withEffect">
                                  <p:stCondLst>
                                    <p:cond delay="0"/>
                                  </p:stCondLst>
                                  <p:childTnLst>
                                    <p:animScale>
                                      <p:cBhvr>
                                        <p:cTn id="36" dur="2000" fill="hold"/>
                                        <p:tgtEl>
                                          <p:spTgt spid="59"/>
                                        </p:tgtEl>
                                      </p:cBhvr>
                                      <p:by x="300000" y="300000"/>
                                    </p:animScale>
                                  </p:childTnLst>
                                </p:cTn>
                              </p:par>
                              <p:par>
                                <p:cTn id="37" presetID="6" presetClass="emph" presetSubtype="0" fill="hold" grpId="0" nodeType="withEffect">
                                  <p:stCondLst>
                                    <p:cond delay="0"/>
                                  </p:stCondLst>
                                  <p:childTnLst>
                                    <p:animScale>
                                      <p:cBhvr>
                                        <p:cTn id="38" dur="2000" fill="hold"/>
                                        <p:tgtEl>
                                          <p:spTgt spid="51"/>
                                        </p:tgtEl>
                                      </p:cBhvr>
                                      <p:by x="150000" y="150000"/>
                                    </p:animScale>
                                  </p:childTnLst>
                                </p:cTn>
                              </p:par>
                              <p:par>
                                <p:cTn id="39" presetID="6" presetClass="emph" presetSubtype="0" fill="hold" grpId="0" nodeType="withEffect">
                                  <p:stCondLst>
                                    <p:cond delay="0"/>
                                  </p:stCondLst>
                                  <p:childTnLst>
                                    <p:animScale>
                                      <p:cBhvr>
                                        <p:cTn id="40" dur="2000" fill="hold"/>
                                        <p:tgtEl>
                                          <p:spTgt spid="47"/>
                                        </p:tgtEl>
                                      </p:cBhvr>
                                      <p:by x="150000" y="150000"/>
                                    </p:animScale>
                                  </p:childTnLst>
                                </p:cTn>
                              </p:par>
                              <p:par>
                                <p:cTn id="41" presetID="19" presetClass="emph" presetSubtype="0" fill="hold" grpId="1" nodeType="withEffect">
                                  <p:stCondLst>
                                    <p:cond delay="0"/>
                                  </p:stCondLst>
                                  <p:childTnLst>
                                    <p:animClr clrSpc="rgb" dir="cw">
                                      <p:cBhvr override="childStyle">
                                        <p:cTn id="42" dur="500" fill="hold"/>
                                        <p:tgtEl>
                                          <p:spTgt spid="58"/>
                                        </p:tgtEl>
                                        <p:attrNameLst>
                                          <p:attrName>style.color</p:attrName>
                                        </p:attrNameLst>
                                      </p:cBhvr>
                                      <p:to>
                                        <a:schemeClr val="accent2"/>
                                      </p:to>
                                    </p:animClr>
                                    <p:animClr clrSpc="rgb" dir="cw">
                                      <p:cBhvr>
                                        <p:cTn id="43" dur="500" fill="hold"/>
                                        <p:tgtEl>
                                          <p:spTgt spid="58"/>
                                        </p:tgtEl>
                                        <p:attrNameLst>
                                          <p:attrName>fillcolor</p:attrName>
                                        </p:attrNameLst>
                                      </p:cBhvr>
                                      <p:to>
                                        <a:schemeClr val="accent2"/>
                                      </p:to>
                                    </p:animClr>
                                    <p:set>
                                      <p:cBhvr>
                                        <p:cTn id="44" dur="500" fill="hold"/>
                                        <p:tgtEl>
                                          <p:spTgt spid="58"/>
                                        </p:tgtEl>
                                        <p:attrNameLst>
                                          <p:attrName>fill.type</p:attrName>
                                        </p:attrNameLst>
                                      </p:cBhvr>
                                      <p:to>
                                        <p:strVal val="solid"/>
                                      </p:to>
                                    </p:set>
                                    <p:set>
                                      <p:cBhvr>
                                        <p:cTn id="45" dur="500" fill="hold"/>
                                        <p:tgtEl>
                                          <p:spTgt spid="58"/>
                                        </p:tgtEl>
                                        <p:attrNameLst>
                                          <p:attrName>fill.on</p:attrName>
                                        </p:attrNameLst>
                                      </p:cBhvr>
                                      <p:to>
                                        <p:strVal val="true"/>
                                      </p:to>
                                    </p:set>
                                  </p:childTnLst>
                                </p:cTn>
                              </p:par>
                              <p:par>
                                <p:cTn id="46" presetID="19" presetClass="emph" presetSubtype="0" fill="hold" grpId="1" nodeType="withEffect">
                                  <p:stCondLst>
                                    <p:cond delay="0"/>
                                  </p:stCondLst>
                                  <p:childTnLst>
                                    <p:animClr clrSpc="rgb" dir="cw">
                                      <p:cBhvr override="childStyle">
                                        <p:cTn id="47" dur="500" fill="hold"/>
                                        <p:tgtEl>
                                          <p:spTgt spid="60"/>
                                        </p:tgtEl>
                                        <p:attrNameLst>
                                          <p:attrName>style.color</p:attrName>
                                        </p:attrNameLst>
                                      </p:cBhvr>
                                      <p:to>
                                        <a:schemeClr val="accent2"/>
                                      </p:to>
                                    </p:animClr>
                                    <p:animClr clrSpc="rgb" dir="cw">
                                      <p:cBhvr>
                                        <p:cTn id="48" dur="500" fill="hold"/>
                                        <p:tgtEl>
                                          <p:spTgt spid="60"/>
                                        </p:tgtEl>
                                        <p:attrNameLst>
                                          <p:attrName>fillcolor</p:attrName>
                                        </p:attrNameLst>
                                      </p:cBhvr>
                                      <p:to>
                                        <a:schemeClr val="accent2"/>
                                      </p:to>
                                    </p:animClr>
                                    <p:set>
                                      <p:cBhvr>
                                        <p:cTn id="49" dur="500" fill="hold"/>
                                        <p:tgtEl>
                                          <p:spTgt spid="60"/>
                                        </p:tgtEl>
                                        <p:attrNameLst>
                                          <p:attrName>fill.type</p:attrName>
                                        </p:attrNameLst>
                                      </p:cBhvr>
                                      <p:to>
                                        <p:strVal val="solid"/>
                                      </p:to>
                                    </p:set>
                                    <p:set>
                                      <p:cBhvr>
                                        <p:cTn id="50" dur="500" fill="hold"/>
                                        <p:tgtEl>
                                          <p:spTgt spid="60"/>
                                        </p:tgtEl>
                                        <p:attrNameLst>
                                          <p:attrName>fill.on</p:attrName>
                                        </p:attrNameLst>
                                      </p:cBhvr>
                                      <p:to>
                                        <p:strVal val="true"/>
                                      </p:to>
                                    </p:set>
                                  </p:childTnLst>
                                </p:cTn>
                              </p:par>
                              <p:par>
                                <p:cTn id="51" presetID="19" presetClass="emph" presetSubtype="0" fill="hold" grpId="1" nodeType="withEffect">
                                  <p:stCondLst>
                                    <p:cond delay="0"/>
                                  </p:stCondLst>
                                  <p:childTnLst>
                                    <p:animClr clrSpc="rgb" dir="cw">
                                      <p:cBhvr override="childStyle">
                                        <p:cTn id="52" dur="500" fill="hold"/>
                                        <p:tgtEl>
                                          <p:spTgt spid="42"/>
                                        </p:tgtEl>
                                        <p:attrNameLst>
                                          <p:attrName>style.color</p:attrName>
                                        </p:attrNameLst>
                                      </p:cBhvr>
                                      <p:to>
                                        <a:schemeClr val="accent2"/>
                                      </p:to>
                                    </p:animClr>
                                    <p:animClr clrSpc="rgb" dir="cw">
                                      <p:cBhvr>
                                        <p:cTn id="53" dur="500" fill="hold"/>
                                        <p:tgtEl>
                                          <p:spTgt spid="42"/>
                                        </p:tgtEl>
                                        <p:attrNameLst>
                                          <p:attrName>fillcolor</p:attrName>
                                        </p:attrNameLst>
                                      </p:cBhvr>
                                      <p:to>
                                        <a:schemeClr val="accent2"/>
                                      </p:to>
                                    </p:animClr>
                                    <p:set>
                                      <p:cBhvr>
                                        <p:cTn id="54" dur="500" fill="hold"/>
                                        <p:tgtEl>
                                          <p:spTgt spid="42"/>
                                        </p:tgtEl>
                                        <p:attrNameLst>
                                          <p:attrName>fill.type</p:attrName>
                                        </p:attrNameLst>
                                      </p:cBhvr>
                                      <p:to>
                                        <p:strVal val="solid"/>
                                      </p:to>
                                    </p:set>
                                    <p:set>
                                      <p:cBhvr>
                                        <p:cTn id="55" dur="500" fill="hold"/>
                                        <p:tgtEl>
                                          <p:spTgt spid="42"/>
                                        </p:tgtEl>
                                        <p:attrNameLst>
                                          <p:attrName>fill.on</p:attrName>
                                        </p:attrNameLst>
                                      </p:cBhvr>
                                      <p:to>
                                        <p:strVal val="true"/>
                                      </p:to>
                                    </p:set>
                                  </p:childTnLst>
                                </p:cTn>
                              </p:par>
                              <p:par>
                                <p:cTn id="56" presetID="19" presetClass="emph" presetSubtype="0" fill="hold" grpId="1" nodeType="withEffect">
                                  <p:stCondLst>
                                    <p:cond delay="0"/>
                                  </p:stCondLst>
                                  <p:childTnLst>
                                    <p:animClr clrSpc="rgb" dir="cw">
                                      <p:cBhvr override="childStyle">
                                        <p:cTn id="57" dur="500" fill="hold"/>
                                        <p:tgtEl>
                                          <p:spTgt spid="54"/>
                                        </p:tgtEl>
                                        <p:attrNameLst>
                                          <p:attrName>style.color</p:attrName>
                                        </p:attrNameLst>
                                      </p:cBhvr>
                                      <p:to>
                                        <a:schemeClr val="accent2"/>
                                      </p:to>
                                    </p:animClr>
                                    <p:animClr clrSpc="rgb" dir="cw">
                                      <p:cBhvr>
                                        <p:cTn id="58" dur="500" fill="hold"/>
                                        <p:tgtEl>
                                          <p:spTgt spid="54"/>
                                        </p:tgtEl>
                                        <p:attrNameLst>
                                          <p:attrName>fillcolor</p:attrName>
                                        </p:attrNameLst>
                                      </p:cBhvr>
                                      <p:to>
                                        <a:schemeClr val="accent2"/>
                                      </p:to>
                                    </p:animClr>
                                    <p:set>
                                      <p:cBhvr>
                                        <p:cTn id="59" dur="500" fill="hold"/>
                                        <p:tgtEl>
                                          <p:spTgt spid="54"/>
                                        </p:tgtEl>
                                        <p:attrNameLst>
                                          <p:attrName>fill.type</p:attrName>
                                        </p:attrNameLst>
                                      </p:cBhvr>
                                      <p:to>
                                        <p:strVal val="solid"/>
                                      </p:to>
                                    </p:set>
                                    <p:set>
                                      <p:cBhvr>
                                        <p:cTn id="60" dur="500" fill="hold"/>
                                        <p:tgtEl>
                                          <p:spTgt spid="54"/>
                                        </p:tgtEl>
                                        <p:attrNameLst>
                                          <p:attrName>fill.on</p:attrName>
                                        </p:attrNameLst>
                                      </p:cBhvr>
                                      <p:to>
                                        <p:strVal val="true"/>
                                      </p:to>
                                    </p:set>
                                  </p:childTnLst>
                                </p:cTn>
                              </p:par>
                              <p:par>
                                <p:cTn id="61" presetID="19" presetClass="emph" presetSubtype="0" fill="hold" grpId="1" nodeType="withEffect">
                                  <p:stCondLst>
                                    <p:cond delay="0"/>
                                  </p:stCondLst>
                                  <p:childTnLst>
                                    <p:animClr clrSpc="rgb" dir="cw">
                                      <p:cBhvr override="childStyle">
                                        <p:cTn id="62" dur="500" fill="hold"/>
                                        <p:tgtEl>
                                          <p:spTgt spid="57"/>
                                        </p:tgtEl>
                                        <p:attrNameLst>
                                          <p:attrName>style.color</p:attrName>
                                        </p:attrNameLst>
                                      </p:cBhvr>
                                      <p:to>
                                        <a:schemeClr val="accent2"/>
                                      </p:to>
                                    </p:animClr>
                                    <p:animClr clrSpc="rgb" dir="cw">
                                      <p:cBhvr>
                                        <p:cTn id="63" dur="500" fill="hold"/>
                                        <p:tgtEl>
                                          <p:spTgt spid="57"/>
                                        </p:tgtEl>
                                        <p:attrNameLst>
                                          <p:attrName>fillcolor</p:attrName>
                                        </p:attrNameLst>
                                      </p:cBhvr>
                                      <p:to>
                                        <a:schemeClr val="accent2"/>
                                      </p:to>
                                    </p:animClr>
                                    <p:set>
                                      <p:cBhvr>
                                        <p:cTn id="64" dur="500" fill="hold"/>
                                        <p:tgtEl>
                                          <p:spTgt spid="57"/>
                                        </p:tgtEl>
                                        <p:attrNameLst>
                                          <p:attrName>fill.type</p:attrName>
                                        </p:attrNameLst>
                                      </p:cBhvr>
                                      <p:to>
                                        <p:strVal val="solid"/>
                                      </p:to>
                                    </p:set>
                                    <p:set>
                                      <p:cBhvr>
                                        <p:cTn id="65" dur="500" fill="hold"/>
                                        <p:tgtEl>
                                          <p:spTgt spid="57"/>
                                        </p:tgtEl>
                                        <p:attrNameLst>
                                          <p:attrName>fill.on</p:attrName>
                                        </p:attrNameLst>
                                      </p:cBhvr>
                                      <p:to>
                                        <p:strVal val="true"/>
                                      </p:to>
                                    </p:set>
                                  </p:childTnLst>
                                </p:cTn>
                              </p:par>
                              <p:par>
                                <p:cTn id="66" presetID="19" presetClass="emph" presetSubtype="0" fill="hold" grpId="1" nodeType="withEffect">
                                  <p:stCondLst>
                                    <p:cond delay="0"/>
                                  </p:stCondLst>
                                  <p:childTnLst>
                                    <p:animClr clrSpc="rgb" dir="cw">
                                      <p:cBhvr override="childStyle">
                                        <p:cTn id="67" dur="500" fill="hold"/>
                                        <p:tgtEl>
                                          <p:spTgt spid="59"/>
                                        </p:tgtEl>
                                        <p:attrNameLst>
                                          <p:attrName>style.color</p:attrName>
                                        </p:attrNameLst>
                                      </p:cBhvr>
                                      <p:to>
                                        <a:schemeClr val="accent2"/>
                                      </p:to>
                                    </p:animClr>
                                    <p:animClr clrSpc="rgb" dir="cw">
                                      <p:cBhvr>
                                        <p:cTn id="68" dur="500" fill="hold"/>
                                        <p:tgtEl>
                                          <p:spTgt spid="59"/>
                                        </p:tgtEl>
                                        <p:attrNameLst>
                                          <p:attrName>fillcolor</p:attrName>
                                        </p:attrNameLst>
                                      </p:cBhvr>
                                      <p:to>
                                        <a:schemeClr val="accent2"/>
                                      </p:to>
                                    </p:animClr>
                                    <p:set>
                                      <p:cBhvr>
                                        <p:cTn id="69" dur="500" fill="hold"/>
                                        <p:tgtEl>
                                          <p:spTgt spid="59"/>
                                        </p:tgtEl>
                                        <p:attrNameLst>
                                          <p:attrName>fill.type</p:attrName>
                                        </p:attrNameLst>
                                      </p:cBhvr>
                                      <p:to>
                                        <p:strVal val="solid"/>
                                      </p:to>
                                    </p:set>
                                    <p:set>
                                      <p:cBhvr>
                                        <p:cTn id="70" dur="500" fill="hold"/>
                                        <p:tgtEl>
                                          <p:spTgt spid="59"/>
                                        </p:tgtEl>
                                        <p:attrNameLst>
                                          <p:attrName>fill.on</p:attrName>
                                        </p:attrNameLst>
                                      </p:cBhvr>
                                      <p:to>
                                        <p:strVal val="true"/>
                                      </p:to>
                                    </p:set>
                                  </p:childTnLst>
                                </p:cTn>
                              </p:par>
                              <p:par>
                                <p:cTn id="71" presetID="19" presetClass="emph" presetSubtype="0" fill="hold" grpId="1" nodeType="withEffect">
                                  <p:stCondLst>
                                    <p:cond delay="0"/>
                                  </p:stCondLst>
                                  <p:childTnLst>
                                    <p:animClr clrSpc="rgb" dir="cw">
                                      <p:cBhvr override="childStyle">
                                        <p:cTn id="72" dur="500" fill="hold"/>
                                        <p:tgtEl>
                                          <p:spTgt spid="51"/>
                                        </p:tgtEl>
                                        <p:attrNameLst>
                                          <p:attrName>style.color</p:attrName>
                                        </p:attrNameLst>
                                      </p:cBhvr>
                                      <p:to>
                                        <a:schemeClr val="accent2"/>
                                      </p:to>
                                    </p:animClr>
                                    <p:animClr clrSpc="rgb" dir="cw">
                                      <p:cBhvr>
                                        <p:cTn id="73" dur="500" fill="hold"/>
                                        <p:tgtEl>
                                          <p:spTgt spid="51"/>
                                        </p:tgtEl>
                                        <p:attrNameLst>
                                          <p:attrName>fillcolor</p:attrName>
                                        </p:attrNameLst>
                                      </p:cBhvr>
                                      <p:to>
                                        <a:schemeClr val="accent2"/>
                                      </p:to>
                                    </p:animClr>
                                    <p:set>
                                      <p:cBhvr>
                                        <p:cTn id="74" dur="500" fill="hold"/>
                                        <p:tgtEl>
                                          <p:spTgt spid="51"/>
                                        </p:tgtEl>
                                        <p:attrNameLst>
                                          <p:attrName>fill.type</p:attrName>
                                        </p:attrNameLst>
                                      </p:cBhvr>
                                      <p:to>
                                        <p:strVal val="solid"/>
                                      </p:to>
                                    </p:set>
                                    <p:set>
                                      <p:cBhvr>
                                        <p:cTn id="75" dur="500" fill="hold"/>
                                        <p:tgtEl>
                                          <p:spTgt spid="51"/>
                                        </p:tgtEl>
                                        <p:attrNameLst>
                                          <p:attrName>fill.on</p:attrName>
                                        </p:attrNameLst>
                                      </p:cBhvr>
                                      <p:to>
                                        <p:strVal val="true"/>
                                      </p:to>
                                    </p:set>
                                  </p:childTnLst>
                                </p:cTn>
                              </p:par>
                              <p:par>
                                <p:cTn id="76" presetID="19" presetClass="emph" presetSubtype="0" fill="hold" grpId="1" nodeType="withEffect">
                                  <p:stCondLst>
                                    <p:cond delay="0"/>
                                  </p:stCondLst>
                                  <p:childTnLst>
                                    <p:animClr clrSpc="rgb" dir="cw">
                                      <p:cBhvr override="childStyle">
                                        <p:cTn id="77" dur="500" fill="hold"/>
                                        <p:tgtEl>
                                          <p:spTgt spid="47"/>
                                        </p:tgtEl>
                                        <p:attrNameLst>
                                          <p:attrName>style.color</p:attrName>
                                        </p:attrNameLst>
                                      </p:cBhvr>
                                      <p:to>
                                        <a:schemeClr val="accent2"/>
                                      </p:to>
                                    </p:animClr>
                                    <p:animClr clrSpc="rgb" dir="cw">
                                      <p:cBhvr>
                                        <p:cTn id="78" dur="500" fill="hold"/>
                                        <p:tgtEl>
                                          <p:spTgt spid="47"/>
                                        </p:tgtEl>
                                        <p:attrNameLst>
                                          <p:attrName>fillcolor</p:attrName>
                                        </p:attrNameLst>
                                      </p:cBhvr>
                                      <p:to>
                                        <a:schemeClr val="accent2"/>
                                      </p:to>
                                    </p:animClr>
                                    <p:set>
                                      <p:cBhvr>
                                        <p:cTn id="79" dur="500" fill="hold"/>
                                        <p:tgtEl>
                                          <p:spTgt spid="47"/>
                                        </p:tgtEl>
                                        <p:attrNameLst>
                                          <p:attrName>fill.type</p:attrName>
                                        </p:attrNameLst>
                                      </p:cBhvr>
                                      <p:to>
                                        <p:strVal val="solid"/>
                                      </p:to>
                                    </p:set>
                                    <p:set>
                                      <p:cBhvr>
                                        <p:cTn id="80" dur="500"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7" grpId="0" animBg="1"/>
      <p:bldP spid="47" grpId="1" animBg="1"/>
      <p:bldP spid="51" grpId="0" animBg="1"/>
      <p:bldP spid="51" grpId="1" animBg="1"/>
      <p:bldP spid="52" grpId="0" animBg="1"/>
      <p:bldP spid="52" grpId="1" animBg="1"/>
      <p:bldP spid="54" grpId="0" animBg="1"/>
      <p:bldP spid="54" grpId="1" animBg="1"/>
      <p:bldP spid="57" grpId="0" animBg="1"/>
      <p:bldP spid="57" grpId="1" animBg="1"/>
      <p:bldP spid="58" grpId="0" animBg="1"/>
      <p:bldP spid="58" grpId="1" animBg="1"/>
      <p:bldP spid="59" grpId="0" animBg="1"/>
      <p:bldP spid="59" grpId="1" animBg="1"/>
      <p:bldP spid="60" grpId="0" animBg="1"/>
      <p:bldP spid="60" grpId="1" animBg="1"/>
      <p:bldP spid="6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upo 34">
            <a:extLst>
              <a:ext uri="{FF2B5EF4-FFF2-40B4-BE49-F238E27FC236}">
                <a16:creationId xmlns:a16="http://schemas.microsoft.com/office/drawing/2014/main" id="{8DD25A21-4599-46E8-8C45-02E15B2DA7D6}"/>
              </a:ext>
            </a:extLst>
          </p:cNvPr>
          <p:cNvGrpSpPr/>
          <p:nvPr/>
        </p:nvGrpSpPr>
        <p:grpSpPr>
          <a:xfrm>
            <a:off x="1178374" y="1027758"/>
            <a:ext cx="3991430" cy="3918875"/>
            <a:chOff x="2104570" y="685783"/>
            <a:chExt cx="3991430" cy="3918875"/>
          </a:xfrm>
        </p:grpSpPr>
        <p:grpSp>
          <p:nvGrpSpPr>
            <p:cNvPr id="10" name="Grupo 9">
              <a:extLst>
                <a:ext uri="{FF2B5EF4-FFF2-40B4-BE49-F238E27FC236}">
                  <a16:creationId xmlns:a16="http://schemas.microsoft.com/office/drawing/2014/main" id="{58C525C3-7399-4D38-BAB6-06726483DCFC}"/>
                </a:ext>
              </a:extLst>
            </p:cNvPr>
            <p:cNvGrpSpPr/>
            <p:nvPr/>
          </p:nvGrpSpPr>
          <p:grpSpPr>
            <a:xfrm>
              <a:off x="2104570" y="3037112"/>
              <a:ext cx="3991430" cy="783775"/>
              <a:chOff x="2133600" y="1422396"/>
              <a:chExt cx="3991430" cy="783775"/>
            </a:xfrm>
          </p:grpSpPr>
          <p:sp>
            <p:nvSpPr>
              <p:cNvPr id="4" name="Rectángulo 3">
                <a:extLst>
                  <a:ext uri="{FF2B5EF4-FFF2-40B4-BE49-F238E27FC236}">
                    <a16:creationId xmlns:a16="http://schemas.microsoft.com/office/drawing/2014/main" id="{89415F9F-A53C-4D42-B802-D121E7F82985}"/>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7C6C6E67-0BE4-4101-AE66-9C8C32FD49C9}"/>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47C1C761-8972-414C-801C-724EF6DF733D}"/>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DF366321-BB26-4A65-ACF6-916AE3608263}"/>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45D50A56-6BB5-4852-B5A0-CB59E18328A6}"/>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1" name="Grupo 10">
              <a:extLst>
                <a:ext uri="{FF2B5EF4-FFF2-40B4-BE49-F238E27FC236}">
                  <a16:creationId xmlns:a16="http://schemas.microsoft.com/office/drawing/2014/main" id="{04DDE154-3245-4241-8318-EE455D85B837}"/>
                </a:ext>
              </a:extLst>
            </p:cNvPr>
            <p:cNvGrpSpPr/>
            <p:nvPr/>
          </p:nvGrpSpPr>
          <p:grpSpPr>
            <a:xfrm>
              <a:off x="2104570" y="3820883"/>
              <a:ext cx="3991430" cy="783775"/>
              <a:chOff x="2133600" y="1422396"/>
              <a:chExt cx="3991430" cy="783775"/>
            </a:xfrm>
          </p:grpSpPr>
          <p:sp>
            <p:nvSpPr>
              <p:cNvPr id="12" name="Rectángulo 11">
                <a:extLst>
                  <a:ext uri="{FF2B5EF4-FFF2-40B4-BE49-F238E27FC236}">
                    <a16:creationId xmlns:a16="http://schemas.microsoft.com/office/drawing/2014/main" id="{EA862653-7308-49AC-A209-D742065D943D}"/>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a:extLst>
                  <a:ext uri="{FF2B5EF4-FFF2-40B4-BE49-F238E27FC236}">
                    <a16:creationId xmlns:a16="http://schemas.microsoft.com/office/drawing/2014/main" id="{72CA1C39-3F46-43F2-8C35-1437EDE98E38}"/>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a:extLst>
                  <a:ext uri="{FF2B5EF4-FFF2-40B4-BE49-F238E27FC236}">
                    <a16:creationId xmlns:a16="http://schemas.microsoft.com/office/drawing/2014/main" id="{DCF8B2F7-555E-44BF-B186-F7378B022E98}"/>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a:extLst>
                  <a:ext uri="{FF2B5EF4-FFF2-40B4-BE49-F238E27FC236}">
                    <a16:creationId xmlns:a16="http://schemas.microsoft.com/office/drawing/2014/main" id="{451FE903-C9C5-4EED-AF5C-0B92E67AA871}"/>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a:extLst>
                  <a:ext uri="{FF2B5EF4-FFF2-40B4-BE49-F238E27FC236}">
                    <a16:creationId xmlns:a16="http://schemas.microsoft.com/office/drawing/2014/main" id="{5AF7FEF0-EFCC-4395-BD6A-6387D8F31817}"/>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7" name="Grupo 16">
              <a:extLst>
                <a:ext uri="{FF2B5EF4-FFF2-40B4-BE49-F238E27FC236}">
                  <a16:creationId xmlns:a16="http://schemas.microsoft.com/office/drawing/2014/main" id="{FD2F216D-3858-4C1D-B2B1-E0ACDC8578DA}"/>
                </a:ext>
              </a:extLst>
            </p:cNvPr>
            <p:cNvGrpSpPr/>
            <p:nvPr/>
          </p:nvGrpSpPr>
          <p:grpSpPr>
            <a:xfrm>
              <a:off x="2104570" y="1469564"/>
              <a:ext cx="3991430" cy="783775"/>
              <a:chOff x="2133600" y="1422396"/>
              <a:chExt cx="3991430" cy="783775"/>
            </a:xfrm>
          </p:grpSpPr>
          <p:sp>
            <p:nvSpPr>
              <p:cNvPr id="18" name="Rectángulo 17">
                <a:extLst>
                  <a:ext uri="{FF2B5EF4-FFF2-40B4-BE49-F238E27FC236}">
                    <a16:creationId xmlns:a16="http://schemas.microsoft.com/office/drawing/2014/main" id="{4B599449-3E15-4807-95BC-A534ACA35741}"/>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18">
                <a:extLst>
                  <a:ext uri="{FF2B5EF4-FFF2-40B4-BE49-F238E27FC236}">
                    <a16:creationId xmlns:a16="http://schemas.microsoft.com/office/drawing/2014/main" id="{E2725D8E-A01D-468C-B1CC-F5B8E7B98430}"/>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a:extLst>
                  <a:ext uri="{FF2B5EF4-FFF2-40B4-BE49-F238E27FC236}">
                    <a16:creationId xmlns:a16="http://schemas.microsoft.com/office/drawing/2014/main" id="{6B20B2F8-B034-456E-A7DB-9E147CCD0114}"/>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a:extLst>
                  <a:ext uri="{FF2B5EF4-FFF2-40B4-BE49-F238E27FC236}">
                    <a16:creationId xmlns:a16="http://schemas.microsoft.com/office/drawing/2014/main" id="{0534E76D-D727-4564-A47E-EF7D4EC4F25D}"/>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ectángulo 21">
                <a:extLst>
                  <a:ext uri="{FF2B5EF4-FFF2-40B4-BE49-F238E27FC236}">
                    <a16:creationId xmlns:a16="http://schemas.microsoft.com/office/drawing/2014/main" id="{D86E9B71-BFF9-4CC9-907E-85B3AE4FCCB1}"/>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3" name="Grupo 22">
              <a:extLst>
                <a:ext uri="{FF2B5EF4-FFF2-40B4-BE49-F238E27FC236}">
                  <a16:creationId xmlns:a16="http://schemas.microsoft.com/office/drawing/2014/main" id="{730EE983-91AA-49EF-A25E-FEE46F925B5F}"/>
                </a:ext>
              </a:extLst>
            </p:cNvPr>
            <p:cNvGrpSpPr/>
            <p:nvPr/>
          </p:nvGrpSpPr>
          <p:grpSpPr>
            <a:xfrm>
              <a:off x="2104570" y="2253335"/>
              <a:ext cx="3991430" cy="783775"/>
              <a:chOff x="2133600" y="1422396"/>
              <a:chExt cx="3991430" cy="783775"/>
            </a:xfrm>
          </p:grpSpPr>
          <p:sp>
            <p:nvSpPr>
              <p:cNvPr id="24" name="Rectángulo 23">
                <a:extLst>
                  <a:ext uri="{FF2B5EF4-FFF2-40B4-BE49-F238E27FC236}">
                    <a16:creationId xmlns:a16="http://schemas.microsoft.com/office/drawing/2014/main" id="{FC481A69-E796-4005-B332-23F61C94EE67}"/>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5E09EAEF-F1F8-4C78-BB9B-69B4910356E4}"/>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25">
                <a:extLst>
                  <a:ext uri="{FF2B5EF4-FFF2-40B4-BE49-F238E27FC236}">
                    <a16:creationId xmlns:a16="http://schemas.microsoft.com/office/drawing/2014/main" id="{C251AC51-A98C-48CD-A5A2-DE10A53FEDC4}"/>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966B1BD0-EE28-4F0D-9753-F56294AE65FC}"/>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Rectángulo 27">
                <a:extLst>
                  <a:ext uri="{FF2B5EF4-FFF2-40B4-BE49-F238E27FC236}">
                    <a16:creationId xmlns:a16="http://schemas.microsoft.com/office/drawing/2014/main" id="{55D2CC80-205F-4F61-97FD-D190FE6D92D2}"/>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9" name="Grupo 28">
              <a:extLst>
                <a:ext uri="{FF2B5EF4-FFF2-40B4-BE49-F238E27FC236}">
                  <a16:creationId xmlns:a16="http://schemas.microsoft.com/office/drawing/2014/main" id="{92AF2C1E-28B0-4E93-ADA8-165EB5546BFE}"/>
                </a:ext>
              </a:extLst>
            </p:cNvPr>
            <p:cNvGrpSpPr/>
            <p:nvPr/>
          </p:nvGrpSpPr>
          <p:grpSpPr>
            <a:xfrm>
              <a:off x="2104570" y="685783"/>
              <a:ext cx="3991430" cy="783775"/>
              <a:chOff x="2133600" y="1422396"/>
              <a:chExt cx="3991430" cy="783775"/>
            </a:xfrm>
          </p:grpSpPr>
          <p:sp>
            <p:nvSpPr>
              <p:cNvPr id="30" name="Rectángulo 29">
                <a:extLst>
                  <a:ext uri="{FF2B5EF4-FFF2-40B4-BE49-F238E27FC236}">
                    <a16:creationId xmlns:a16="http://schemas.microsoft.com/office/drawing/2014/main" id="{4BDB13D6-2442-41A5-8290-406F7906CA77}"/>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8D90BEC0-E0D3-4706-B1DC-0E8DBE8B41B8}"/>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31">
                <a:extLst>
                  <a:ext uri="{FF2B5EF4-FFF2-40B4-BE49-F238E27FC236}">
                    <a16:creationId xmlns:a16="http://schemas.microsoft.com/office/drawing/2014/main" id="{A6E1524A-4F6E-42B7-9E84-BE89EEAE76EB}"/>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Rectángulo 32">
                <a:extLst>
                  <a:ext uri="{FF2B5EF4-FFF2-40B4-BE49-F238E27FC236}">
                    <a16:creationId xmlns:a16="http://schemas.microsoft.com/office/drawing/2014/main" id="{3895607F-9D50-48D2-AC95-4EBDBC6EBBA6}"/>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Rectángulo 33">
                <a:extLst>
                  <a:ext uri="{FF2B5EF4-FFF2-40B4-BE49-F238E27FC236}">
                    <a16:creationId xmlns:a16="http://schemas.microsoft.com/office/drawing/2014/main" id="{41CAF01D-A925-4221-85F3-7ACDA0D1FB24}"/>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sp>
        <p:nvSpPr>
          <p:cNvPr id="42" name="Elipse 41">
            <a:extLst>
              <a:ext uri="{FF2B5EF4-FFF2-40B4-BE49-F238E27FC236}">
                <a16:creationId xmlns:a16="http://schemas.microsoft.com/office/drawing/2014/main" id="{D7050263-AFDD-416E-BAD7-1E6E2C1C2C04}"/>
              </a:ext>
            </a:extLst>
          </p:cNvPr>
          <p:cNvSpPr/>
          <p:nvPr/>
        </p:nvSpPr>
        <p:spPr>
          <a:xfrm>
            <a:off x="2231569" y="3733796"/>
            <a:ext cx="297542" cy="2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Elipse 46">
            <a:extLst>
              <a:ext uri="{FF2B5EF4-FFF2-40B4-BE49-F238E27FC236}">
                <a16:creationId xmlns:a16="http://schemas.microsoft.com/office/drawing/2014/main" id="{D21A6AAF-5756-43EF-9C5B-78834FD94053}"/>
              </a:ext>
            </a:extLst>
          </p:cNvPr>
          <p:cNvSpPr/>
          <p:nvPr/>
        </p:nvSpPr>
        <p:spPr>
          <a:xfrm>
            <a:off x="2106382" y="1866870"/>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42877496-7193-4BD9-9307-F3A5B8194F32}"/>
              </a:ext>
            </a:extLst>
          </p:cNvPr>
          <p:cNvSpPr/>
          <p:nvPr/>
        </p:nvSpPr>
        <p:spPr>
          <a:xfrm>
            <a:off x="3811812" y="2033822"/>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Elipse 51">
            <a:extLst>
              <a:ext uri="{FF2B5EF4-FFF2-40B4-BE49-F238E27FC236}">
                <a16:creationId xmlns:a16="http://schemas.microsoft.com/office/drawing/2014/main" id="{5023FA2A-DAB5-4006-81DD-C76C1696D300}"/>
              </a:ext>
            </a:extLst>
          </p:cNvPr>
          <p:cNvSpPr/>
          <p:nvPr/>
        </p:nvSpPr>
        <p:spPr>
          <a:xfrm>
            <a:off x="2976332" y="2795812"/>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Elipse 53">
            <a:extLst>
              <a:ext uri="{FF2B5EF4-FFF2-40B4-BE49-F238E27FC236}">
                <a16:creationId xmlns:a16="http://schemas.microsoft.com/office/drawing/2014/main" id="{695CB839-B128-4A72-87FA-D52B9B5C9C2E}"/>
              </a:ext>
            </a:extLst>
          </p:cNvPr>
          <p:cNvSpPr/>
          <p:nvPr/>
        </p:nvSpPr>
        <p:spPr>
          <a:xfrm>
            <a:off x="3151412" y="3705670"/>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64" name="Grupo 63">
            <a:extLst>
              <a:ext uri="{FF2B5EF4-FFF2-40B4-BE49-F238E27FC236}">
                <a16:creationId xmlns:a16="http://schemas.microsoft.com/office/drawing/2014/main" id="{44D675A0-1E0F-4604-A276-3CCAF034D44D}"/>
              </a:ext>
            </a:extLst>
          </p:cNvPr>
          <p:cNvGrpSpPr/>
          <p:nvPr/>
        </p:nvGrpSpPr>
        <p:grpSpPr>
          <a:xfrm>
            <a:off x="1277253" y="1112106"/>
            <a:ext cx="3853545" cy="3684858"/>
            <a:chOff x="1277253" y="1112106"/>
            <a:chExt cx="3853545" cy="3684858"/>
          </a:xfrm>
        </p:grpSpPr>
        <p:sp>
          <p:nvSpPr>
            <p:cNvPr id="55" name="Elipse 54">
              <a:extLst>
                <a:ext uri="{FF2B5EF4-FFF2-40B4-BE49-F238E27FC236}">
                  <a16:creationId xmlns:a16="http://schemas.microsoft.com/office/drawing/2014/main" id="{3855BE5D-ADA9-43A1-90CE-D3F29531F28A}"/>
                </a:ext>
              </a:extLst>
            </p:cNvPr>
            <p:cNvSpPr/>
            <p:nvPr/>
          </p:nvSpPr>
          <p:spPr>
            <a:xfrm>
              <a:off x="4709883" y="2106367"/>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63" name="Grupo 62">
              <a:extLst>
                <a:ext uri="{FF2B5EF4-FFF2-40B4-BE49-F238E27FC236}">
                  <a16:creationId xmlns:a16="http://schemas.microsoft.com/office/drawing/2014/main" id="{F32C678C-F503-491C-8423-1AC9089F7099}"/>
                </a:ext>
              </a:extLst>
            </p:cNvPr>
            <p:cNvGrpSpPr/>
            <p:nvPr/>
          </p:nvGrpSpPr>
          <p:grpSpPr>
            <a:xfrm>
              <a:off x="1277253" y="1112106"/>
              <a:ext cx="3853545" cy="3684858"/>
              <a:chOff x="1277253" y="1112106"/>
              <a:chExt cx="3853545" cy="3684858"/>
            </a:xfrm>
          </p:grpSpPr>
          <p:sp>
            <p:nvSpPr>
              <p:cNvPr id="38" name="Elipse 37">
                <a:extLst>
                  <a:ext uri="{FF2B5EF4-FFF2-40B4-BE49-F238E27FC236}">
                    <a16:creationId xmlns:a16="http://schemas.microsoft.com/office/drawing/2014/main" id="{B002E177-8371-47C2-B7AE-646E38AF4BCF}"/>
                  </a:ext>
                </a:extLst>
              </p:cNvPr>
              <p:cNvSpPr/>
              <p:nvPr/>
            </p:nvSpPr>
            <p:spPr>
              <a:xfrm>
                <a:off x="1280884" y="2670620"/>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114270E5-631E-4D9A-9B1E-FDEFDB68D710}"/>
                  </a:ext>
                </a:extLst>
              </p:cNvPr>
              <p:cNvSpPr/>
              <p:nvPr/>
            </p:nvSpPr>
            <p:spPr>
              <a:xfrm>
                <a:off x="1455056" y="2061010"/>
                <a:ext cx="297542" cy="2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Elipse 40">
                <a:extLst>
                  <a:ext uri="{FF2B5EF4-FFF2-40B4-BE49-F238E27FC236}">
                    <a16:creationId xmlns:a16="http://schemas.microsoft.com/office/drawing/2014/main" id="{2E13E77E-45D9-4FCD-B917-F2421F53A7CE}"/>
                  </a:ext>
                </a:extLst>
              </p:cNvPr>
              <p:cNvSpPr/>
              <p:nvPr/>
            </p:nvSpPr>
            <p:spPr>
              <a:xfrm>
                <a:off x="4648200" y="3733796"/>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Elipse 42">
                <a:extLst>
                  <a:ext uri="{FF2B5EF4-FFF2-40B4-BE49-F238E27FC236}">
                    <a16:creationId xmlns:a16="http://schemas.microsoft.com/office/drawing/2014/main" id="{09DED8E3-C9C5-4528-BE11-B58FD83F0709}"/>
                  </a:ext>
                </a:extLst>
              </p:cNvPr>
              <p:cNvSpPr/>
              <p:nvPr/>
            </p:nvSpPr>
            <p:spPr>
              <a:xfrm>
                <a:off x="3051628" y="4434123"/>
                <a:ext cx="297542" cy="2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Elipse 43">
                <a:extLst>
                  <a:ext uri="{FF2B5EF4-FFF2-40B4-BE49-F238E27FC236}">
                    <a16:creationId xmlns:a16="http://schemas.microsoft.com/office/drawing/2014/main" id="{C3D892A4-BFC2-4665-A3FC-A41EC0DCDC06}"/>
                  </a:ext>
                </a:extLst>
              </p:cNvPr>
              <p:cNvSpPr/>
              <p:nvPr/>
            </p:nvSpPr>
            <p:spPr>
              <a:xfrm>
                <a:off x="1280883" y="3461626"/>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Elipse 44">
                <a:extLst>
                  <a:ext uri="{FF2B5EF4-FFF2-40B4-BE49-F238E27FC236}">
                    <a16:creationId xmlns:a16="http://schemas.microsoft.com/office/drawing/2014/main" id="{E2650FD0-6989-45C3-B1B7-87613F7BBCAE}"/>
                  </a:ext>
                </a:extLst>
              </p:cNvPr>
              <p:cNvSpPr/>
              <p:nvPr/>
            </p:nvSpPr>
            <p:spPr>
              <a:xfrm>
                <a:off x="4484911" y="4238129"/>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Elipse 47">
                <a:extLst>
                  <a:ext uri="{FF2B5EF4-FFF2-40B4-BE49-F238E27FC236}">
                    <a16:creationId xmlns:a16="http://schemas.microsoft.com/office/drawing/2014/main" id="{A94B8AAE-27FB-4CB1-9897-817FE4EA98EB}"/>
                  </a:ext>
                </a:extLst>
              </p:cNvPr>
              <p:cNvSpPr/>
              <p:nvPr/>
            </p:nvSpPr>
            <p:spPr>
              <a:xfrm>
                <a:off x="1277253" y="4230913"/>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Elipse 48">
                <a:extLst>
                  <a:ext uri="{FF2B5EF4-FFF2-40B4-BE49-F238E27FC236}">
                    <a16:creationId xmlns:a16="http://schemas.microsoft.com/office/drawing/2014/main" id="{560A1671-5ABA-4C1D-AFFD-457757E0DFFC}"/>
                  </a:ext>
                </a:extLst>
              </p:cNvPr>
              <p:cNvSpPr/>
              <p:nvPr/>
            </p:nvSpPr>
            <p:spPr>
              <a:xfrm>
                <a:off x="2231569" y="4281723"/>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0" name="Elipse 49">
                <a:extLst>
                  <a:ext uri="{FF2B5EF4-FFF2-40B4-BE49-F238E27FC236}">
                    <a16:creationId xmlns:a16="http://schemas.microsoft.com/office/drawing/2014/main" id="{9E2CD600-A8C1-4C44-9855-9F6B7E1BDC6E}"/>
                  </a:ext>
                </a:extLst>
              </p:cNvPr>
              <p:cNvSpPr/>
              <p:nvPr/>
            </p:nvSpPr>
            <p:spPr>
              <a:xfrm>
                <a:off x="3927930" y="4454073"/>
                <a:ext cx="219526" cy="183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Elipse 52">
                <a:extLst>
                  <a:ext uri="{FF2B5EF4-FFF2-40B4-BE49-F238E27FC236}">
                    <a16:creationId xmlns:a16="http://schemas.microsoft.com/office/drawing/2014/main" id="{D73F15CF-AD15-486C-B7AB-568D915249B3}"/>
                  </a:ext>
                </a:extLst>
              </p:cNvPr>
              <p:cNvSpPr/>
              <p:nvPr/>
            </p:nvSpPr>
            <p:spPr>
              <a:xfrm>
                <a:off x="4597398" y="2739571"/>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62" name="Grupo 61">
                <a:extLst>
                  <a:ext uri="{FF2B5EF4-FFF2-40B4-BE49-F238E27FC236}">
                    <a16:creationId xmlns:a16="http://schemas.microsoft.com/office/drawing/2014/main" id="{9C3B85A9-BB10-4B50-A6CB-D6746BFCFB4F}"/>
                  </a:ext>
                </a:extLst>
              </p:cNvPr>
              <p:cNvGrpSpPr/>
              <p:nvPr/>
            </p:nvGrpSpPr>
            <p:grpSpPr>
              <a:xfrm>
                <a:off x="1378856" y="1112106"/>
                <a:ext cx="3741058" cy="558835"/>
                <a:chOff x="1378856" y="1112106"/>
                <a:chExt cx="3741058" cy="558835"/>
              </a:xfrm>
            </p:grpSpPr>
            <p:sp>
              <p:nvSpPr>
                <p:cNvPr id="36" name="Elipse 35">
                  <a:extLst>
                    <a:ext uri="{FF2B5EF4-FFF2-40B4-BE49-F238E27FC236}">
                      <a16:creationId xmlns:a16="http://schemas.microsoft.com/office/drawing/2014/main" id="{BA271573-8A3E-4BA1-9171-ACFE003DCD0A}"/>
                    </a:ext>
                  </a:extLst>
                </p:cNvPr>
                <p:cNvSpPr/>
                <p:nvPr/>
              </p:nvSpPr>
              <p:spPr>
                <a:xfrm>
                  <a:off x="1378856" y="1186540"/>
                  <a:ext cx="449943"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Elipse 36">
                  <a:extLst>
                    <a:ext uri="{FF2B5EF4-FFF2-40B4-BE49-F238E27FC236}">
                      <a16:creationId xmlns:a16="http://schemas.microsoft.com/office/drawing/2014/main" id="{B1B6F597-3D45-4056-B7C8-3336160CC327}"/>
                    </a:ext>
                  </a:extLst>
                </p:cNvPr>
                <p:cNvSpPr/>
                <p:nvPr/>
              </p:nvSpPr>
              <p:spPr>
                <a:xfrm>
                  <a:off x="2975427" y="1186538"/>
                  <a:ext cx="449943"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Elipse 38">
                  <a:extLst>
                    <a:ext uri="{FF2B5EF4-FFF2-40B4-BE49-F238E27FC236}">
                      <a16:creationId xmlns:a16="http://schemas.microsoft.com/office/drawing/2014/main" id="{E03FA180-A9DF-4E0C-8BBF-7E0FF58EB462}"/>
                    </a:ext>
                  </a:extLst>
                </p:cNvPr>
                <p:cNvSpPr/>
                <p:nvPr/>
              </p:nvSpPr>
              <p:spPr>
                <a:xfrm>
                  <a:off x="2253342" y="1269990"/>
                  <a:ext cx="297542" cy="2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Elipse 45">
                  <a:extLst>
                    <a:ext uri="{FF2B5EF4-FFF2-40B4-BE49-F238E27FC236}">
                      <a16:creationId xmlns:a16="http://schemas.microsoft.com/office/drawing/2014/main" id="{5080CEB0-2FCA-44FF-AC7C-7AF7E93DA06A}"/>
                    </a:ext>
                  </a:extLst>
                </p:cNvPr>
                <p:cNvSpPr/>
                <p:nvPr/>
              </p:nvSpPr>
              <p:spPr>
                <a:xfrm>
                  <a:off x="4474027" y="1112106"/>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Elipse 55">
                  <a:extLst>
                    <a:ext uri="{FF2B5EF4-FFF2-40B4-BE49-F238E27FC236}">
                      <a16:creationId xmlns:a16="http://schemas.microsoft.com/office/drawing/2014/main" id="{BDE0C955-0D3A-4B75-AA61-0E83EFA8D1FF}"/>
                    </a:ext>
                  </a:extLst>
                </p:cNvPr>
                <p:cNvSpPr/>
                <p:nvPr/>
              </p:nvSpPr>
              <p:spPr>
                <a:xfrm>
                  <a:off x="3800928" y="1193789"/>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grpSp>
      <p:sp>
        <p:nvSpPr>
          <p:cNvPr id="57" name="Elipse 56">
            <a:extLst>
              <a:ext uri="{FF2B5EF4-FFF2-40B4-BE49-F238E27FC236}">
                <a16:creationId xmlns:a16="http://schemas.microsoft.com/office/drawing/2014/main" id="{63F07772-BA71-4A54-BCC5-37607D665A95}"/>
              </a:ext>
            </a:extLst>
          </p:cNvPr>
          <p:cNvSpPr/>
          <p:nvPr/>
        </p:nvSpPr>
        <p:spPr>
          <a:xfrm>
            <a:off x="3839936" y="3608168"/>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Elipse 57">
            <a:extLst>
              <a:ext uri="{FF2B5EF4-FFF2-40B4-BE49-F238E27FC236}">
                <a16:creationId xmlns:a16="http://schemas.microsoft.com/office/drawing/2014/main" id="{E45C304E-C508-40ED-AD80-D260E8B0CBF1}"/>
              </a:ext>
            </a:extLst>
          </p:cNvPr>
          <p:cNvSpPr/>
          <p:nvPr/>
        </p:nvSpPr>
        <p:spPr>
          <a:xfrm>
            <a:off x="3151411" y="2138112"/>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Elipse 58">
            <a:extLst>
              <a:ext uri="{FF2B5EF4-FFF2-40B4-BE49-F238E27FC236}">
                <a16:creationId xmlns:a16="http://schemas.microsoft.com/office/drawing/2014/main" id="{BED457BE-9928-4A96-AAA7-5D214EBCB242}"/>
              </a:ext>
            </a:extLst>
          </p:cNvPr>
          <p:cNvSpPr/>
          <p:nvPr/>
        </p:nvSpPr>
        <p:spPr>
          <a:xfrm>
            <a:off x="3960583" y="2886525"/>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Elipse 59">
            <a:extLst>
              <a:ext uri="{FF2B5EF4-FFF2-40B4-BE49-F238E27FC236}">
                <a16:creationId xmlns:a16="http://schemas.microsoft.com/office/drawing/2014/main" id="{7A994EBC-880E-47A5-BBA3-05142BE16E06}"/>
              </a:ext>
            </a:extLst>
          </p:cNvPr>
          <p:cNvSpPr/>
          <p:nvPr/>
        </p:nvSpPr>
        <p:spPr>
          <a:xfrm>
            <a:off x="2304141" y="2867454"/>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Rayo 60">
            <a:extLst>
              <a:ext uri="{FF2B5EF4-FFF2-40B4-BE49-F238E27FC236}">
                <a16:creationId xmlns:a16="http://schemas.microsoft.com/office/drawing/2014/main" id="{385697FE-E1DD-4677-BADA-762538E63873}"/>
              </a:ext>
            </a:extLst>
          </p:cNvPr>
          <p:cNvSpPr/>
          <p:nvPr/>
        </p:nvSpPr>
        <p:spPr>
          <a:xfrm rot="19798471">
            <a:off x="913187" y="631273"/>
            <a:ext cx="1587560" cy="3069930"/>
          </a:xfrm>
          <a:prstGeom prst="lightningBol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050" name="Picture 2" descr="File:Blooming ccd.jpg">
            <a:extLst>
              <a:ext uri="{FF2B5EF4-FFF2-40B4-BE49-F238E27FC236}">
                <a16:creationId xmlns:a16="http://schemas.microsoft.com/office/drawing/2014/main" id="{DEA5530A-7093-4556-A86D-3152C79CB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9024" y="608686"/>
            <a:ext cx="5045536" cy="5045536"/>
          </a:xfrm>
          <a:prstGeom prst="rect">
            <a:avLst/>
          </a:prstGeom>
          <a:noFill/>
          <a:extLst>
            <a:ext uri="{909E8E84-426E-40DD-AFC4-6F175D3DCCD1}">
              <a14:hiddenFill xmlns:a14="http://schemas.microsoft.com/office/drawing/2010/main">
                <a:solidFill>
                  <a:srgbClr val="FFFFFF"/>
                </a:solidFill>
              </a14:hiddenFill>
            </a:ext>
          </a:extLst>
        </p:spPr>
      </p:pic>
      <p:sp>
        <p:nvSpPr>
          <p:cNvPr id="65" name="CuadroTexto 64">
            <a:extLst>
              <a:ext uri="{FF2B5EF4-FFF2-40B4-BE49-F238E27FC236}">
                <a16:creationId xmlns:a16="http://schemas.microsoft.com/office/drawing/2014/main" id="{920281D8-2FCA-4FA1-8A05-921F48D1558B}"/>
              </a:ext>
            </a:extLst>
          </p:cNvPr>
          <p:cNvSpPr txBox="1"/>
          <p:nvPr/>
        </p:nvSpPr>
        <p:spPr>
          <a:xfrm>
            <a:off x="7097486" y="5879982"/>
            <a:ext cx="3230436" cy="369332"/>
          </a:xfrm>
          <a:prstGeom prst="rect">
            <a:avLst/>
          </a:prstGeom>
          <a:noFill/>
        </p:spPr>
        <p:txBody>
          <a:bodyPr wrap="none" rtlCol="0">
            <a:spAutoFit/>
          </a:bodyPr>
          <a:lstStyle/>
          <a:p>
            <a:r>
              <a:rPr lang="es-ES" b="1" dirty="0" err="1"/>
              <a:t>Source</a:t>
            </a:r>
            <a:r>
              <a:rPr lang="es-ES" dirty="0"/>
              <a:t>: Wikipedia.org/</a:t>
            </a:r>
            <a:r>
              <a:rPr lang="es-ES" dirty="0" err="1"/>
              <a:t>Blooming</a:t>
            </a:r>
            <a:endParaRPr lang="es-ES" dirty="0"/>
          </a:p>
        </p:txBody>
      </p:sp>
      <p:sp>
        <p:nvSpPr>
          <p:cNvPr id="66" name="CuadroTexto 65">
            <a:extLst>
              <a:ext uri="{FF2B5EF4-FFF2-40B4-BE49-F238E27FC236}">
                <a16:creationId xmlns:a16="http://schemas.microsoft.com/office/drawing/2014/main" id="{04FEF25F-276D-4220-A604-C46AF7333E50}"/>
              </a:ext>
            </a:extLst>
          </p:cNvPr>
          <p:cNvSpPr txBox="1"/>
          <p:nvPr/>
        </p:nvSpPr>
        <p:spPr>
          <a:xfrm>
            <a:off x="2033487" y="5475278"/>
            <a:ext cx="2004203" cy="369332"/>
          </a:xfrm>
          <a:prstGeom prst="rect">
            <a:avLst/>
          </a:prstGeom>
          <a:noFill/>
        </p:spPr>
        <p:txBody>
          <a:bodyPr wrap="none" rtlCol="0">
            <a:spAutoFit/>
          </a:bodyPr>
          <a:lstStyle/>
          <a:p>
            <a:r>
              <a:rPr lang="es-ES" b="1" dirty="0"/>
              <a:t>BLOOMING EFFECT</a:t>
            </a:r>
          </a:p>
        </p:txBody>
      </p:sp>
      <p:grpSp>
        <p:nvGrpSpPr>
          <p:cNvPr id="67" name="Grupo 66">
            <a:extLst>
              <a:ext uri="{FF2B5EF4-FFF2-40B4-BE49-F238E27FC236}">
                <a16:creationId xmlns:a16="http://schemas.microsoft.com/office/drawing/2014/main" id="{EB641F0D-411B-4493-A3D1-E3D77947874F}"/>
              </a:ext>
            </a:extLst>
          </p:cNvPr>
          <p:cNvGrpSpPr/>
          <p:nvPr/>
        </p:nvGrpSpPr>
        <p:grpSpPr>
          <a:xfrm>
            <a:off x="0" y="0"/>
            <a:ext cx="12192005" cy="6858000"/>
            <a:chOff x="-2" y="0"/>
            <a:chExt cx="12192005" cy="6858000"/>
          </a:xfrm>
        </p:grpSpPr>
        <p:sp>
          <p:nvSpPr>
            <p:cNvPr id="68" name="Rectángulo 67">
              <a:extLst>
                <a:ext uri="{FF2B5EF4-FFF2-40B4-BE49-F238E27FC236}">
                  <a16:creationId xmlns:a16="http://schemas.microsoft.com/office/drawing/2014/main" id="{DE45ACB7-FA2D-448E-BD1A-560D64B77DF3}"/>
                </a:ext>
              </a:extLst>
            </p:cNvPr>
            <p:cNvSpPr/>
            <p:nvPr/>
          </p:nvSpPr>
          <p:spPr>
            <a:xfrm>
              <a:off x="6096001" y="0"/>
              <a:ext cx="6096002"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solidFill>
                    <a:schemeClr val="tx2">
                      <a:lumMod val="50000"/>
                    </a:schemeClr>
                  </a:solidFill>
                </a:rPr>
                <a:t>CCD</a:t>
              </a:r>
            </a:p>
          </p:txBody>
        </p:sp>
        <p:sp>
          <p:nvSpPr>
            <p:cNvPr id="69" name="Rectángulo 68">
              <a:extLst>
                <a:ext uri="{FF2B5EF4-FFF2-40B4-BE49-F238E27FC236}">
                  <a16:creationId xmlns:a16="http://schemas.microsoft.com/office/drawing/2014/main" id="{18FC00DB-D7A7-4EB1-AFFF-4B7B96AB4142}"/>
                </a:ext>
              </a:extLst>
            </p:cNvPr>
            <p:cNvSpPr/>
            <p:nvPr/>
          </p:nvSpPr>
          <p:spPr>
            <a:xfrm>
              <a:off x="-2" y="0"/>
              <a:ext cx="6096002"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t>CMOS</a:t>
              </a:r>
            </a:p>
          </p:txBody>
        </p:sp>
      </p:grpSp>
    </p:spTree>
    <p:extLst>
      <p:ext uri="{BB962C8B-B14F-4D97-AF65-F5344CB8AC3E}">
        <p14:creationId xmlns:p14="http://schemas.microsoft.com/office/powerpoint/2010/main" val="284492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0 L 0.5 0 " pathEditMode="relative" rAng="0" ptsTypes="AA">
                                      <p:cBhvr>
                                        <p:cTn id="6" dur="800" fill="hold"/>
                                        <p:tgtEl>
                                          <p:spTgt spid="67"/>
                                        </p:tgtEl>
                                        <p:attrNameLst>
                                          <p:attrName>ppt_x</p:attrName>
                                          <p:attrName>ppt_y</p:attrName>
                                        </p:attrNameLst>
                                      </p:cBhvr>
                                      <p:rCtr x="25000" y="0"/>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1" nodeType="click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par>
                                <p:cTn id="12" presetID="19" presetClass="emph" presetSubtype="0" fill="hold" grpId="0" nodeType="withEffect">
                                  <p:stCondLst>
                                    <p:cond delay="600"/>
                                  </p:stCondLst>
                                  <p:childTnLst>
                                    <p:animClr clrSpc="rgb" dir="cw">
                                      <p:cBhvr override="childStyle">
                                        <p:cTn id="13" dur="500" fill="hold"/>
                                        <p:tgtEl>
                                          <p:spTgt spid="52"/>
                                        </p:tgtEl>
                                        <p:attrNameLst>
                                          <p:attrName>style.color</p:attrName>
                                        </p:attrNameLst>
                                      </p:cBhvr>
                                      <p:to>
                                        <a:schemeClr val="accent2"/>
                                      </p:to>
                                    </p:animClr>
                                    <p:animClr clrSpc="rgb" dir="cw">
                                      <p:cBhvr>
                                        <p:cTn id="14" dur="500" fill="hold"/>
                                        <p:tgtEl>
                                          <p:spTgt spid="52"/>
                                        </p:tgtEl>
                                        <p:attrNameLst>
                                          <p:attrName>fillcolor</p:attrName>
                                        </p:attrNameLst>
                                      </p:cBhvr>
                                      <p:to>
                                        <a:schemeClr val="accent2"/>
                                      </p:to>
                                    </p:animClr>
                                    <p:set>
                                      <p:cBhvr>
                                        <p:cTn id="15" dur="500" fill="hold"/>
                                        <p:tgtEl>
                                          <p:spTgt spid="52"/>
                                        </p:tgtEl>
                                        <p:attrNameLst>
                                          <p:attrName>fill.type</p:attrName>
                                        </p:attrNameLst>
                                      </p:cBhvr>
                                      <p:to>
                                        <p:strVal val="solid"/>
                                      </p:to>
                                    </p:set>
                                    <p:set>
                                      <p:cBhvr>
                                        <p:cTn id="16" dur="500" fill="hold"/>
                                        <p:tgtEl>
                                          <p:spTgt spid="52"/>
                                        </p:tgtEl>
                                        <p:attrNameLst>
                                          <p:attrName>fill.on</p:attrName>
                                        </p:attrNameLst>
                                      </p:cBhvr>
                                      <p:to>
                                        <p:strVal val="true"/>
                                      </p:to>
                                    </p:set>
                                  </p:childTnLst>
                                </p:cTn>
                              </p:par>
                              <p:par>
                                <p:cTn id="17" presetID="6" presetClass="emph" presetSubtype="0" fill="hold" grpId="1" nodeType="withEffect">
                                  <p:stCondLst>
                                    <p:cond delay="400"/>
                                  </p:stCondLst>
                                  <p:childTnLst>
                                    <p:animScale>
                                      <p:cBhvr>
                                        <p:cTn id="18" dur="800" fill="hold"/>
                                        <p:tgtEl>
                                          <p:spTgt spid="5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6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4">
            <a:extLst>
              <a:ext uri="{FF2B5EF4-FFF2-40B4-BE49-F238E27FC236}">
                <a16:creationId xmlns:a16="http://schemas.microsoft.com/office/drawing/2014/main" id="{BDF93FAC-75B7-419A-BD4F-4C83976869CE}"/>
              </a:ext>
            </a:extLst>
          </p:cNvPr>
          <p:cNvGrpSpPr/>
          <p:nvPr/>
        </p:nvGrpSpPr>
        <p:grpSpPr>
          <a:xfrm>
            <a:off x="6904376" y="1251215"/>
            <a:ext cx="3991430" cy="3918875"/>
            <a:chOff x="2104570" y="685783"/>
            <a:chExt cx="3991430" cy="3918875"/>
          </a:xfrm>
        </p:grpSpPr>
        <p:grpSp>
          <p:nvGrpSpPr>
            <p:cNvPr id="5" name="Grupo 9">
              <a:extLst>
                <a:ext uri="{FF2B5EF4-FFF2-40B4-BE49-F238E27FC236}">
                  <a16:creationId xmlns:a16="http://schemas.microsoft.com/office/drawing/2014/main" id="{434EED8F-8C77-4113-BCFA-072BDBF4F97E}"/>
                </a:ext>
              </a:extLst>
            </p:cNvPr>
            <p:cNvGrpSpPr/>
            <p:nvPr/>
          </p:nvGrpSpPr>
          <p:grpSpPr>
            <a:xfrm>
              <a:off x="2104570" y="3037112"/>
              <a:ext cx="3991430" cy="783775"/>
              <a:chOff x="2133600" y="1422396"/>
              <a:chExt cx="3991430" cy="783775"/>
            </a:xfrm>
          </p:grpSpPr>
          <p:sp>
            <p:nvSpPr>
              <p:cNvPr id="30" name="Rectángulo 3">
                <a:extLst>
                  <a:ext uri="{FF2B5EF4-FFF2-40B4-BE49-F238E27FC236}">
                    <a16:creationId xmlns:a16="http://schemas.microsoft.com/office/drawing/2014/main" id="{F9ED1DDE-265B-41C7-BB20-FACB93B6C8F3}"/>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5">
                <a:extLst>
                  <a:ext uri="{FF2B5EF4-FFF2-40B4-BE49-F238E27FC236}">
                    <a16:creationId xmlns:a16="http://schemas.microsoft.com/office/drawing/2014/main" id="{6BD2D9A7-EFFD-4300-A9B9-5148872CED24}"/>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6">
                <a:extLst>
                  <a:ext uri="{FF2B5EF4-FFF2-40B4-BE49-F238E27FC236}">
                    <a16:creationId xmlns:a16="http://schemas.microsoft.com/office/drawing/2014/main" id="{B7B837C7-9818-4E13-825C-0753107CB404}"/>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Rectángulo 7">
                <a:extLst>
                  <a:ext uri="{FF2B5EF4-FFF2-40B4-BE49-F238E27FC236}">
                    <a16:creationId xmlns:a16="http://schemas.microsoft.com/office/drawing/2014/main" id="{E7E70F88-24D1-434F-BB50-C68BE246441E}"/>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Rectángulo 8">
                <a:extLst>
                  <a:ext uri="{FF2B5EF4-FFF2-40B4-BE49-F238E27FC236}">
                    <a16:creationId xmlns:a16="http://schemas.microsoft.com/office/drawing/2014/main" id="{95961930-C56A-414C-99F0-C7E6C493A6A8}"/>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6" name="Grupo 10">
              <a:extLst>
                <a:ext uri="{FF2B5EF4-FFF2-40B4-BE49-F238E27FC236}">
                  <a16:creationId xmlns:a16="http://schemas.microsoft.com/office/drawing/2014/main" id="{17301B79-23E0-4CF8-855E-F0309A58EE1C}"/>
                </a:ext>
              </a:extLst>
            </p:cNvPr>
            <p:cNvGrpSpPr/>
            <p:nvPr/>
          </p:nvGrpSpPr>
          <p:grpSpPr>
            <a:xfrm>
              <a:off x="2104570" y="3820883"/>
              <a:ext cx="3991430" cy="783775"/>
              <a:chOff x="2133600" y="1422396"/>
              <a:chExt cx="3991430" cy="783775"/>
            </a:xfrm>
          </p:grpSpPr>
          <p:sp>
            <p:nvSpPr>
              <p:cNvPr id="25" name="Rectángulo 11">
                <a:extLst>
                  <a:ext uri="{FF2B5EF4-FFF2-40B4-BE49-F238E27FC236}">
                    <a16:creationId xmlns:a16="http://schemas.microsoft.com/office/drawing/2014/main" id="{056C7A07-3E90-4E3E-9DAC-681D1DF47E56}"/>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12">
                <a:extLst>
                  <a:ext uri="{FF2B5EF4-FFF2-40B4-BE49-F238E27FC236}">
                    <a16:creationId xmlns:a16="http://schemas.microsoft.com/office/drawing/2014/main" id="{C764D6D2-E52E-486C-B9F0-F607C091CE10}"/>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13">
                <a:extLst>
                  <a:ext uri="{FF2B5EF4-FFF2-40B4-BE49-F238E27FC236}">
                    <a16:creationId xmlns:a16="http://schemas.microsoft.com/office/drawing/2014/main" id="{9C8016F4-8A45-4B1A-AB21-43347A9ECFE3}"/>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Rectángulo 14">
                <a:extLst>
                  <a:ext uri="{FF2B5EF4-FFF2-40B4-BE49-F238E27FC236}">
                    <a16:creationId xmlns:a16="http://schemas.microsoft.com/office/drawing/2014/main" id="{1B2AC2D5-DEA2-45BC-9168-21A72A1E66EE}"/>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15">
                <a:extLst>
                  <a:ext uri="{FF2B5EF4-FFF2-40B4-BE49-F238E27FC236}">
                    <a16:creationId xmlns:a16="http://schemas.microsoft.com/office/drawing/2014/main" id="{78B6133B-0AD3-4436-B363-6A5724727FDA}"/>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7" name="Grupo 16">
              <a:extLst>
                <a:ext uri="{FF2B5EF4-FFF2-40B4-BE49-F238E27FC236}">
                  <a16:creationId xmlns:a16="http://schemas.microsoft.com/office/drawing/2014/main" id="{9AC80C23-C686-434C-8ED3-07C78F38C9D8}"/>
                </a:ext>
              </a:extLst>
            </p:cNvPr>
            <p:cNvGrpSpPr/>
            <p:nvPr/>
          </p:nvGrpSpPr>
          <p:grpSpPr>
            <a:xfrm>
              <a:off x="2104570" y="1469564"/>
              <a:ext cx="3991430" cy="783775"/>
              <a:chOff x="2133600" y="1422396"/>
              <a:chExt cx="3991430" cy="783775"/>
            </a:xfrm>
          </p:grpSpPr>
          <p:sp>
            <p:nvSpPr>
              <p:cNvPr id="20" name="Rectángulo 17">
                <a:extLst>
                  <a:ext uri="{FF2B5EF4-FFF2-40B4-BE49-F238E27FC236}">
                    <a16:creationId xmlns:a16="http://schemas.microsoft.com/office/drawing/2014/main" id="{33341B92-2635-4A80-B3AB-AE38ACF72BF9}"/>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18">
                <a:extLst>
                  <a:ext uri="{FF2B5EF4-FFF2-40B4-BE49-F238E27FC236}">
                    <a16:creationId xmlns:a16="http://schemas.microsoft.com/office/drawing/2014/main" id="{499C72AA-09A5-4553-B0D7-1FAF8076F83B}"/>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ectángulo 19">
                <a:extLst>
                  <a:ext uri="{FF2B5EF4-FFF2-40B4-BE49-F238E27FC236}">
                    <a16:creationId xmlns:a16="http://schemas.microsoft.com/office/drawing/2014/main" id="{0021FAA2-E074-49D3-83E1-FD5A74678A10}"/>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ángulo 20">
                <a:extLst>
                  <a:ext uri="{FF2B5EF4-FFF2-40B4-BE49-F238E27FC236}">
                    <a16:creationId xmlns:a16="http://schemas.microsoft.com/office/drawing/2014/main" id="{DFF46C17-AE93-4634-B47C-23B0BF737F11}"/>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Rectángulo 21">
                <a:extLst>
                  <a:ext uri="{FF2B5EF4-FFF2-40B4-BE49-F238E27FC236}">
                    <a16:creationId xmlns:a16="http://schemas.microsoft.com/office/drawing/2014/main" id="{7D0402A6-88BE-44A0-BF67-C48A73A9DF4F}"/>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8" name="Grupo 22">
              <a:extLst>
                <a:ext uri="{FF2B5EF4-FFF2-40B4-BE49-F238E27FC236}">
                  <a16:creationId xmlns:a16="http://schemas.microsoft.com/office/drawing/2014/main" id="{1A665864-F540-4DCE-A498-B9E4EF34BDC6}"/>
                </a:ext>
              </a:extLst>
            </p:cNvPr>
            <p:cNvGrpSpPr/>
            <p:nvPr/>
          </p:nvGrpSpPr>
          <p:grpSpPr>
            <a:xfrm>
              <a:off x="2104570" y="2253335"/>
              <a:ext cx="3991430" cy="783775"/>
              <a:chOff x="2133600" y="1422396"/>
              <a:chExt cx="3991430" cy="783775"/>
            </a:xfrm>
          </p:grpSpPr>
          <p:sp>
            <p:nvSpPr>
              <p:cNvPr id="15" name="Rectángulo 23">
                <a:extLst>
                  <a:ext uri="{FF2B5EF4-FFF2-40B4-BE49-F238E27FC236}">
                    <a16:creationId xmlns:a16="http://schemas.microsoft.com/office/drawing/2014/main" id="{B57E2B8B-608D-47BD-8DCF-D3119A0BA73A}"/>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24">
                <a:extLst>
                  <a:ext uri="{FF2B5EF4-FFF2-40B4-BE49-F238E27FC236}">
                    <a16:creationId xmlns:a16="http://schemas.microsoft.com/office/drawing/2014/main" id="{2AD77FEE-CE3E-4829-AD0F-0E2836D259D2}"/>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25">
                <a:extLst>
                  <a:ext uri="{FF2B5EF4-FFF2-40B4-BE49-F238E27FC236}">
                    <a16:creationId xmlns:a16="http://schemas.microsoft.com/office/drawing/2014/main" id="{1194D7D5-3526-4CA9-A1C1-CDAF420EB0A8}"/>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26">
                <a:extLst>
                  <a:ext uri="{FF2B5EF4-FFF2-40B4-BE49-F238E27FC236}">
                    <a16:creationId xmlns:a16="http://schemas.microsoft.com/office/drawing/2014/main" id="{79274448-409F-4A58-8DD7-948CC438332C}"/>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27">
                <a:extLst>
                  <a:ext uri="{FF2B5EF4-FFF2-40B4-BE49-F238E27FC236}">
                    <a16:creationId xmlns:a16="http://schemas.microsoft.com/office/drawing/2014/main" id="{406800E3-9229-4834-96F1-292C422165C3}"/>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9" name="Grupo 28">
              <a:extLst>
                <a:ext uri="{FF2B5EF4-FFF2-40B4-BE49-F238E27FC236}">
                  <a16:creationId xmlns:a16="http://schemas.microsoft.com/office/drawing/2014/main" id="{E2A4E5CA-FB09-4AD8-8165-1BBC8E794A89}"/>
                </a:ext>
              </a:extLst>
            </p:cNvPr>
            <p:cNvGrpSpPr/>
            <p:nvPr/>
          </p:nvGrpSpPr>
          <p:grpSpPr>
            <a:xfrm>
              <a:off x="2104570" y="685783"/>
              <a:ext cx="3991430" cy="783775"/>
              <a:chOff x="2133600" y="1422396"/>
              <a:chExt cx="3991430" cy="783775"/>
            </a:xfrm>
          </p:grpSpPr>
          <p:sp>
            <p:nvSpPr>
              <p:cNvPr id="10" name="Rectángulo 29">
                <a:extLst>
                  <a:ext uri="{FF2B5EF4-FFF2-40B4-BE49-F238E27FC236}">
                    <a16:creationId xmlns:a16="http://schemas.microsoft.com/office/drawing/2014/main" id="{18D498D7-5EA2-4358-BE93-5F102BD2A15E}"/>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30">
                <a:extLst>
                  <a:ext uri="{FF2B5EF4-FFF2-40B4-BE49-F238E27FC236}">
                    <a16:creationId xmlns:a16="http://schemas.microsoft.com/office/drawing/2014/main" id="{88290F06-A28A-44D1-8E6F-E1FF616B1C06}"/>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31">
                <a:extLst>
                  <a:ext uri="{FF2B5EF4-FFF2-40B4-BE49-F238E27FC236}">
                    <a16:creationId xmlns:a16="http://schemas.microsoft.com/office/drawing/2014/main" id="{70237611-AC21-47F6-82A9-8EC6000CC998}"/>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32">
                <a:extLst>
                  <a:ext uri="{FF2B5EF4-FFF2-40B4-BE49-F238E27FC236}">
                    <a16:creationId xmlns:a16="http://schemas.microsoft.com/office/drawing/2014/main" id="{A0EC0246-8520-4B5F-936D-DA93DD1E4FA8}"/>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33">
                <a:extLst>
                  <a:ext uri="{FF2B5EF4-FFF2-40B4-BE49-F238E27FC236}">
                    <a16:creationId xmlns:a16="http://schemas.microsoft.com/office/drawing/2014/main" id="{D10CB4BC-FDC3-486E-86A2-8944265EB553}"/>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grpSp>
        <p:nvGrpSpPr>
          <p:cNvPr id="65" name="Group 64">
            <a:extLst>
              <a:ext uri="{FF2B5EF4-FFF2-40B4-BE49-F238E27FC236}">
                <a16:creationId xmlns:a16="http://schemas.microsoft.com/office/drawing/2014/main" id="{664F5A66-A0F8-454A-8E4D-66B7DC548794}"/>
              </a:ext>
            </a:extLst>
          </p:cNvPr>
          <p:cNvGrpSpPr/>
          <p:nvPr/>
        </p:nvGrpSpPr>
        <p:grpSpPr>
          <a:xfrm>
            <a:off x="7009604" y="1449909"/>
            <a:ext cx="649518" cy="3603208"/>
            <a:chOff x="7009604" y="1449909"/>
            <a:chExt cx="649518" cy="3603208"/>
          </a:xfrm>
        </p:grpSpPr>
        <p:sp>
          <p:nvSpPr>
            <p:cNvPr id="42" name="Elipse 37">
              <a:extLst>
                <a:ext uri="{FF2B5EF4-FFF2-40B4-BE49-F238E27FC236}">
                  <a16:creationId xmlns:a16="http://schemas.microsoft.com/office/drawing/2014/main" id="{060966BD-6ABD-44CF-A84E-E26E366F7D4A}"/>
                </a:ext>
              </a:extLst>
            </p:cNvPr>
            <p:cNvSpPr/>
            <p:nvPr/>
          </p:nvSpPr>
          <p:spPr>
            <a:xfrm>
              <a:off x="7013235" y="2933989"/>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Elipse 39">
              <a:extLst>
                <a:ext uri="{FF2B5EF4-FFF2-40B4-BE49-F238E27FC236}">
                  <a16:creationId xmlns:a16="http://schemas.microsoft.com/office/drawing/2014/main" id="{43F3A8AB-F036-4C51-AE06-C2DBBB6ECCE8}"/>
                </a:ext>
              </a:extLst>
            </p:cNvPr>
            <p:cNvSpPr/>
            <p:nvPr/>
          </p:nvSpPr>
          <p:spPr>
            <a:xfrm>
              <a:off x="7187407" y="2324379"/>
              <a:ext cx="297542" cy="2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Elipse 43">
              <a:extLst>
                <a:ext uri="{FF2B5EF4-FFF2-40B4-BE49-F238E27FC236}">
                  <a16:creationId xmlns:a16="http://schemas.microsoft.com/office/drawing/2014/main" id="{E4FA9894-7336-4680-84E1-A26DF58CC821}"/>
                </a:ext>
              </a:extLst>
            </p:cNvPr>
            <p:cNvSpPr/>
            <p:nvPr/>
          </p:nvSpPr>
          <p:spPr>
            <a:xfrm>
              <a:off x="7013234" y="3724995"/>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Elipse 47">
              <a:extLst>
                <a:ext uri="{FF2B5EF4-FFF2-40B4-BE49-F238E27FC236}">
                  <a16:creationId xmlns:a16="http://schemas.microsoft.com/office/drawing/2014/main" id="{A16952F7-B09F-42CA-A7A0-A9AA411BA76F}"/>
                </a:ext>
              </a:extLst>
            </p:cNvPr>
            <p:cNvSpPr/>
            <p:nvPr/>
          </p:nvSpPr>
          <p:spPr>
            <a:xfrm>
              <a:off x="7009604" y="4494282"/>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Elipse 35">
              <a:extLst>
                <a:ext uri="{FF2B5EF4-FFF2-40B4-BE49-F238E27FC236}">
                  <a16:creationId xmlns:a16="http://schemas.microsoft.com/office/drawing/2014/main" id="{520E71B7-F5E6-475A-A447-896554A66843}"/>
                </a:ext>
              </a:extLst>
            </p:cNvPr>
            <p:cNvSpPr/>
            <p:nvPr/>
          </p:nvSpPr>
          <p:spPr>
            <a:xfrm>
              <a:off x="7111207" y="1449909"/>
              <a:ext cx="449943"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64" name="Group 63">
            <a:extLst>
              <a:ext uri="{FF2B5EF4-FFF2-40B4-BE49-F238E27FC236}">
                <a16:creationId xmlns:a16="http://schemas.microsoft.com/office/drawing/2014/main" id="{2CCDD072-1AB1-4840-B6F8-E6BFC5D5A4B1}"/>
              </a:ext>
            </a:extLst>
          </p:cNvPr>
          <p:cNvGrpSpPr/>
          <p:nvPr/>
        </p:nvGrpSpPr>
        <p:grpSpPr>
          <a:xfrm>
            <a:off x="7838733" y="1375475"/>
            <a:ext cx="3024416" cy="3684858"/>
            <a:chOff x="7838733" y="1375475"/>
            <a:chExt cx="3024416" cy="3684858"/>
          </a:xfrm>
        </p:grpSpPr>
        <p:sp>
          <p:nvSpPr>
            <p:cNvPr id="35" name="Elipse 41">
              <a:extLst>
                <a:ext uri="{FF2B5EF4-FFF2-40B4-BE49-F238E27FC236}">
                  <a16:creationId xmlns:a16="http://schemas.microsoft.com/office/drawing/2014/main" id="{E8CB689F-3820-4338-9147-B478552C237C}"/>
                </a:ext>
              </a:extLst>
            </p:cNvPr>
            <p:cNvSpPr/>
            <p:nvPr/>
          </p:nvSpPr>
          <p:spPr>
            <a:xfrm>
              <a:off x="7963920" y="3997165"/>
              <a:ext cx="297542" cy="2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Elipse 46">
              <a:extLst>
                <a:ext uri="{FF2B5EF4-FFF2-40B4-BE49-F238E27FC236}">
                  <a16:creationId xmlns:a16="http://schemas.microsoft.com/office/drawing/2014/main" id="{FF0A93CF-8610-44AD-974E-5E91B1A18591}"/>
                </a:ext>
              </a:extLst>
            </p:cNvPr>
            <p:cNvSpPr/>
            <p:nvPr/>
          </p:nvSpPr>
          <p:spPr>
            <a:xfrm>
              <a:off x="7838733" y="2130239"/>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Elipse 50">
              <a:extLst>
                <a:ext uri="{FF2B5EF4-FFF2-40B4-BE49-F238E27FC236}">
                  <a16:creationId xmlns:a16="http://schemas.microsoft.com/office/drawing/2014/main" id="{3703C508-2A84-4379-9E05-D7641D27E667}"/>
                </a:ext>
              </a:extLst>
            </p:cNvPr>
            <p:cNvSpPr/>
            <p:nvPr/>
          </p:nvSpPr>
          <p:spPr>
            <a:xfrm>
              <a:off x="9544163" y="2297191"/>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Elipse 51">
              <a:extLst>
                <a:ext uri="{FF2B5EF4-FFF2-40B4-BE49-F238E27FC236}">
                  <a16:creationId xmlns:a16="http://schemas.microsoft.com/office/drawing/2014/main" id="{7950F566-1443-43D5-B23F-8E69354EC95D}"/>
                </a:ext>
              </a:extLst>
            </p:cNvPr>
            <p:cNvSpPr/>
            <p:nvPr/>
          </p:nvSpPr>
          <p:spPr>
            <a:xfrm>
              <a:off x="8708683" y="3059181"/>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Elipse 54">
              <a:extLst>
                <a:ext uri="{FF2B5EF4-FFF2-40B4-BE49-F238E27FC236}">
                  <a16:creationId xmlns:a16="http://schemas.microsoft.com/office/drawing/2014/main" id="{3BDA1AE4-77FC-40F7-8817-F3984BC308E7}"/>
                </a:ext>
              </a:extLst>
            </p:cNvPr>
            <p:cNvSpPr/>
            <p:nvPr/>
          </p:nvSpPr>
          <p:spPr>
            <a:xfrm>
              <a:off x="10442234" y="2369736"/>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Elipse 40">
              <a:extLst>
                <a:ext uri="{FF2B5EF4-FFF2-40B4-BE49-F238E27FC236}">
                  <a16:creationId xmlns:a16="http://schemas.microsoft.com/office/drawing/2014/main" id="{D19C307A-8EF0-4D00-B194-4B5BAB097B8D}"/>
                </a:ext>
              </a:extLst>
            </p:cNvPr>
            <p:cNvSpPr/>
            <p:nvPr/>
          </p:nvSpPr>
          <p:spPr>
            <a:xfrm>
              <a:off x="10380551" y="3997165"/>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Elipse 42">
              <a:extLst>
                <a:ext uri="{FF2B5EF4-FFF2-40B4-BE49-F238E27FC236}">
                  <a16:creationId xmlns:a16="http://schemas.microsoft.com/office/drawing/2014/main" id="{0E828E50-42AB-4505-B0AB-8E6F90ED037F}"/>
                </a:ext>
              </a:extLst>
            </p:cNvPr>
            <p:cNvSpPr/>
            <p:nvPr/>
          </p:nvSpPr>
          <p:spPr>
            <a:xfrm>
              <a:off x="8783979" y="4697492"/>
              <a:ext cx="297542" cy="2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Elipse 44">
              <a:extLst>
                <a:ext uri="{FF2B5EF4-FFF2-40B4-BE49-F238E27FC236}">
                  <a16:creationId xmlns:a16="http://schemas.microsoft.com/office/drawing/2014/main" id="{C10BDF05-594F-4784-8510-13D14076CA35}"/>
                </a:ext>
              </a:extLst>
            </p:cNvPr>
            <p:cNvSpPr/>
            <p:nvPr/>
          </p:nvSpPr>
          <p:spPr>
            <a:xfrm>
              <a:off x="10217262" y="4501498"/>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Elipse 48">
              <a:extLst>
                <a:ext uri="{FF2B5EF4-FFF2-40B4-BE49-F238E27FC236}">
                  <a16:creationId xmlns:a16="http://schemas.microsoft.com/office/drawing/2014/main" id="{CAF83332-E6D1-4586-BEEA-51D14469D096}"/>
                </a:ext>
              </a:extLst>
            </p:cNvPr>
            <p:cNvSpPr/>
            <p:nvPr/>
          </p:nvSpPr>
          <p:spPr>
            <a:xfrm>
              <a:off x="7963920" y="4545092"/>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0" name="Elipse 49">
              <a:extLst>
                <a:ext uri="{FF2B5EF4-FFF2-40B4-BE49-F238E27FC236}">
                  <a16:creationId xmlns:a16="http://schemas.microsoft.com/office/drawing/2014/main" id="{0D594374-A892-443C-B970-3A80F07B490F}"/>
                </a:ext>
              </a:extLst>
            </p:cNvPr>
            <p:cNvSpPr/>
            <p:nvPr/>
          </p:nvSpPr>
          <p:spPr>
            <a:xfrm>
              <a:off x="9660281" y="4717442"/>
              <a:ext cx="219526" cy="183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52">
              <a:extLst>
                <a:ext uri="{FF2B5EF4-FFF2-40B4-BE49-F238E27FC236}">
                  <a16:creationId xmlns:a16="http://schemas.microsoft.com/office/drawing/2014/main" id="{3677D163-37BA-438D-8BB8-D2D3180A8246}"/>
                </a:ext>
              </a:extLst>
            </p:cNvPr>
            <p:cNvSpPr/>
            <p:nvPr/>
          </p:nvSpPr>
          <p:spPr>
            <a:xfrm>
              <a:off x="10329749" y="3002940"/>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Elipse 36">
              <a:extLst>
                <a:ext uri="{FF2B5EF4-FFF2-40B4-BE49-F238E27FC236}">
                  <a16:creationId xmlns:a16="http://schemas.microsoft.com/office/drawing/2014/main" id="{970BB8EC-7C4A-40B1-9704-7D4A87CC59BB}"/>
                </a:ext>
              </a:extLst>
            </p:cNvPr>
            <p:cNvSpPr/>
            <p:nvPr/>
          </p:nvSpPr>
          <p:spPr>
            <a:xfrm>
              <a:off x="8707778" y="1449907"/>
              <a:ext cx="449943"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5" name="Elipse 38">
              <a:extLst>
                <a:ext uri="{FF2B5EF4-FFF2-40B4-BE49-F238E27FC236}">
                  <a16:creationId xmlns:a16="http://schemas.microsoft.com/office/drawing/2014/main" id="{4AA5009F-6EB7-4091-8FC2-F099324CC00C}"/>
                </a:ext>
              </a:extLst>
            </p:cNvPr>
            <p:cNvSpPr/>
            <p:nvPr/>
          </p:nvSpPr>
          <p:spPr>
            <a:xfrm>
              <a:off x="7985693" y="1533359"/>
              <a:ext cx="297542" cy="2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Elipse 45">
              <a:extLst>
                <a:ext uri="{FF2B5EF4-FFF2-40B4-BE49-F238E27FC236}">
                  <a16:creationId xmlns:a16="http://schemas.microsoft.com/office/drawing/2014/main" id="{07724EB8-35FF-4078-8D7A-199CDA1B7EA0}"/>
                </a:ext>
              </a:extLst>
            </p:cNvPr>
            <p:cNvSpPr/>
            <p:nvPr/>
          </p:nvSpPr>
          <p:spPr>
            <a:xfrm>
              <a:off x="10206378" y="1375475"/>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Elipse 55">
              <a:extLst>
                <a:ext uri="{FF2B5EF4-FFF2-40B4-BE49-F238E27FC236}">
                  <a16:creationId xmlns:a16="http://schemas.microsoft.com/office/drawing/2014/main" id="{F2BAC031-5B96-48C8-9FEB-217CB9243E9F}"/>
                </a:ext>
              </a:extLst>
            </p:cNvPr>
            <p:cNvSpPr/>
            <p:nvPr/>
          </p:nvSpPr>
          <p:spPr>
            <a:xfrm>
              <a:off x="9533279" y="1457158"/>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Elipse 56">
              <a:extLst>
                <a:ext uri="{FF2B5EF4-FFF2-40B4-BE49-F238E27FC236}">
                  <a16:creationId xmlns:a16="http://schemas.microsoft.com/office/drawing/2014/main" id="{DEB4D526-175C-4FB8-9E35-5A92F54795B1}"/>
                </a:ext>
              </a:extLst>
            </p:cNvPr>
            <p:cNvSpPr/>
            <p:nvPr/>
          </p:nvSpPr>
          <p:spPr>
            <a:xfrm>
              <a:off x="9572287" y="3871537"/>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Elipse 59">
              <a:extLst>
                <a:ext uri="{FF2B5EF4-FFF2-40B4-BE49-F238E27FC236}">
                  <a16:creationId xmlns:a16="http://schemas.microsoft.com/office/drawing/2014/main" id="{0526EB59-1818-4CFF-B06E-7F078E68710E}"/>
                </a:ext>
              </a:extLst>
            </p:cNvPr>
            <p:cNvSpPr/>
            <p:nvPr/>
          </p:nvSpPr>
          <p:spPr>
            <a:xfrm>
              <a:off x="8036492" y="3130823"/>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Elipse 59">
              <a:extLst>
                <a:ext uri="{FF2B5EF4-FFF2-40B4-BE49-F238E27FC236}">
                  <a16:creationId xmlns:a16="http://schemas.microsoft.com/office/drawing/2014/main" id="{38A2A07B-3D95-468E-B6DC-4CDB29A40744}"/>
                </a:ext>
              </a:extLst>
            </p:cNvPr>
            <p:cNvSpPr/>
            <p:nvPr/>
          </p:nvSpPr>
          <p:spPr>
            <a:xfrm>
              <a:off x="9683864" y="3210653"/>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Elipse 59">
              <a:extLst>
                <a:ext uri="{FF2B5EF4-FFF2-40B4-BE49-F238E27FC236}">
                  <a16:creationId xmlns:a16="http://schemas.microsoft.com/office/drawing/2014/main" id="{F60E1267-8E1F-4E7F-B209-2E537E34BCEB}"/>
                </a:ext>
              </a:extLst>
            </p:cNvPr>
            <p:cNvSpPr/>
            <p:nvPr/>
          </p:nvSpPr>
          <p:spPr>
            <a:xfrm>
              <a:off x="8878320" y="2419623"/>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Elipse 59">
              <a:extLst>
                <a:ext uri="{FF2B5EF4-FFF2-40B4-BE49-F238E27FC236}">
                  <a16:creationId xmlns:a16="http://schemas.microsoft.com/office/drawing/2014/main" id="{5C41E02E-FD08-4245-AB4A-EBA7B2D7ED67}"/>
                </a:ext>
              </a:extLst>
            </p:cNvPr>
            <p:cNvSpPr/>
            <p:nvPr/>
          </p:nvSpPr>
          <p:spPr>
            <a:xfrm>
              <a:off x="8900091" y="4052481"/>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66" name="Group 65">
            <a:extLst>
              <a:ext uri="{FF2B5EF4-FFF2-40B4-BE49-F238E27FC236}">
                <a16:creationId xmlns:a16="http://schemas.microsoft.com/office/drawing/2014/main" id="{32B8F9FF-4C36-4609-A266-49DF784F4F18}"/>
              </a:ext>
            </a:extLst>
          </p:cNvPr>
          <p:cNvGrpSpPr/>
          <p:nvPr/>
        </p:nvGrpSpPr>
        <p:grpSpPr>
          <a:xfrm>
            <a:off x="6996900" y="1448961"/>
            <a:ext cx="649518" cy="3603208"/>
            <a:chOff x="7009604" y="1449909"/>
            <a:chExt cx="649518" cy="3603208"/>
          </a:xfrm>
        </p:grpSpPr>
        <p:sp>
          <p:nvSpPr>
            <p:cNvPr id="67" name="Elipse 37">
              <a:extLst>
                <a:ext uri="{FF2B5EF4-FFF2-40B4-BE49-F238E27FC236}">
                  <a16:creationId xmlns:a16="http://schemas.microsoft.com/office/drawing/2014/main" id="{A730DFC2-00C2-4600-83A3-A378748373B3}"/>
                </a:ext>
              </a:extLst>
            </p:cNvPr>
            <p:cNvSpPr/>
            <p:nvPr/>
          </p:nvSpPr>
          <p:spPr>
            <a:xfrm>
              <a:off x="7013235" y="2933989"/>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Elipse 39">
              <a:extLst>
                <a:ext uri="{FF2B5EF4-FFF2-40B4-BE49-F238E27FC236}">
                  <a16:creationId xmlns:a16="http://schemas.microsoft.com/office/drawing/2014/main" id="{9C5A3AEB-2E4F-48CC-BE51-CA88769B3BCD}"/>
                </a:ext>
              </a:extLst>
            </p:cNvPr>
            <p:cNvSpPr/>
            <p:nvPr/>
          </p:nvSpPr>
          <p:spPr>
            <a:xfrm>
              <a:off x="7187407" y="2324379"/>
              <a:ext cx="297542" cy="2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9" name="Elipse 43">
              <a:extLst>
                <a:ext uri="{FF2B5EF4-FFF2-40B4-BE49-F238E27FC236}">
                  <a16:creationId xmlns:a16="http://schemas.microsoft.com/office/drawing/2014/main" id="{DA513A1F-ABE1-43B1-9BDE-3A9B2138AD25}"/>
                </a:ext>
              </a:extLst>
            </p:cNvPr>
            <p:cNvSpPr/>
            <p:nvPr/>
          </p:nvSpPr>
          <p:spPr>
            <a:xfrm>
              <a:off x="7013234" y="3724995"/>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0" name="Elipse 47">
              <a:extLst>
                <a:ext uri="{FF2B5EF4-FFF2-40B4-BE49-F238E27FC236}">
                  <a16:creationId xmlns:a16="http://schemas.microsoft.com/office/drawing/2014/main" id="{B1053332-683A-4560-AB5A-F6416430A61F}"/>
                </a:ext>
              </a:extLst>
            </p:cNvPr>
            <p:cNvSpPr/>
            <p:nvPr/>
          </p:nvSpPr>
          <p:spPr>
            <a:xfrm>
              <a:off x="7009604" y="4494282"/>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 name="Elipse 35">
              <a:extLst>
                <a:ext uri="{FF2B5EF4-FFF2-40B4-BE49-F238E27FC236}">
                  <a16:creationId xmlns:a16="http://schemas.microsoft.com/office/drawing/2014/main" id="{B9B9942D-4DD5-4998-BCA1-BA09184EE320}"/>
                </a:ext>
              </a:extLst>
            </p:cNvPr>
            <p:cNvSpPr/>
            <p:nvPr/>
          </p:nvSpPr>
          <p:spPr>
            <a:xfrm>
              <a:off x="7111207" y="1449909"/>
              <a:ext cx="449943"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74" name="Grupo 34">
            <a:extLst>
              <a:ext uri="{FF2B5EF4-FFF2-40B4-BE49-F238E27FC236}">
                <a16:creationId xmlns:a16="http://schemas.microsoft.com/office/drawing/2014/main" id="{E1A45ECA-4F7B-4517-8C12-22ED871FF5D5}"/>
              </a:ext>
            </a:extLst>
          </p:cNvPr>
          <p:cNvGrpSpPr/>
          <p:nvPr/>
        </p:nvGrpSpPr>
        <p:grpSpPr>
          <a:xfrm>
            <a:off x="951572" y="1307753"/>
            <a:ext cx="3991430" cy="3918875"/>
            <a:chOff x="2104570" y="685783"/>
            <a:chExt cx="3991430" cy="3918875"/>
          </a:xfrm>
        </p:grpSpPr>
        <p:grpSp>
          <p:nvGrpSpPr>
            <p:cNvPr id="75" name="Grupo 9">
              <a:extLst>
                <a:ext uri="{FF2B5EF4-FFF2-40B4-BE49-F238E27FC236}">
                  <a16:creationId xmlns:a16="http://schemas.microsoft.com/office/drawing/2014/main" id="{AD31575A-4529-4E7E-9FED-8CC616C11921}"/>
                </a:ext>
              </a:extLst>
            </p:cNvPr>
            <p:cNvGrpSpPr/>
            <p:nvPr/>
          </p:nvGrpSpPr>
          <p:grpSpPr>
            <a:xfrm>
              <a:off x="2104570" y="3037112"/>
              <a:ext cx="3991430" cy="783775"/>
              <a:chOff x="2133600" y="1422396"/>
              <a:chExt cx="3991430" cy="783775"/>
            </a:xfrm>
          </p:grpSpPr>
          <p:sp>
            <p:nvSpPr>
              <p:cNvPr id="100" name="Rectángulo 3">
                <a:extLst>
                  <a:ext uri="{FF2B5EF4-FFF2-40B4-BE49-F238E27FC236}">
                    <a16:creationId xmlns:a16="http://schemas.microsoft.com/office/drawing/2014/main" id="{39C74797-655C-45E1-B418-44C64B70FC43}"/>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1" name="Rectángulo 5">
                <a:extLst>
                  <a:ext uri="{FF2B5EF4-FFF2-40B4-BE49-F238E27FC236}">
                    <a16:creationId xmlns:a16="http://schemas.microsoft.com/office/drawing/2014/main" id="{850EF29A-EF13-4608-8070-0CC168A62763}"/>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 name="Rectángulo 6">
                <a:extLst>
                  <a:ext uri="{FF2B5EF4-FFF2-40B4-BE49-F238E27FC236}">
                    <a16:creationId xmlns:a16="http://schemas.microsoft.com/office/drawing/2014/main" id="{947B5106-B62E-4ACA-AA8F-8EFD71933AE5}"/>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3" name="Rectángulo 7">
                <a:extLst>
                  <a:ext uri="{FF2B5EF4-FFF2-40B4-BE49-F238E27FC236}">
                    <a16:creationId xmlns:a16="http://schemas.microsoft.com/office/drawing/2014/main" id="{B9A5F19F-18D0-4166-8E7D-9AC95232943C}"/>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4" name="Rectángulo 8">
                <a:extLst>
                  <a:ext uri="{FF2B5EF4-FFF2-40B4-BE49-F238E27FC236}">
                    <a16:creationId xmlns:a16="http://schemas.microsoft.com/office/drawing/2014/main" id="{9030FA32-D21B-4EF8-B379-D60B5974834A}"/>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76" name="Grupo 10">
              <a:extLst>
                <a:ext uri="{FF2B5EF4-FFF2-40B4-BE49-F238E27FC236}">
                  <a16:creationId xmlns:a16="http://schemas.microsoft.com/office/drawing/2014/main" id="{2D35FEC3-76F4-415E-88C0-A7FF290C1843}"/>
                </a:ext>
              </a:extLst>
            </p:cNvPr>
            <p:cNvGrpSpPr/>
            <p:nvPr/>
          </p:nvGrpSpPr>
          <p:grpSpPr>
            <a:xfrm>
              <a:off x="2104570" y="3820883"/>
              <a:ext cx="3991430" cy="783775"/>
              <a:chOff x="2133600" y="1422396"/>
              <a:chExt cx="3991430" cy="783775"/>
            </a:xfrm>
          </p:grpSpPr>
          <p:sp>
            <p:nvSpPr>
              <p:cNvPr id="95" name="Rectángulo 11">
                <a:extLst>
                  <a:ext uri="{FF2B5EF4-FFF2-40B4-BE49-F238E27FC236}">
                    <a16:creationId xmlns:a16="http://schemas.microsoft.com/office/drawing/2014/main" id="{3AD77AC0-C986-48A4-9F17-3F649DBAB6C9}"/>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6" name="Rectángulo 12">
                <a:extLst>
                  <a:ext uri="{FF2B5EF4-FFF2-40B4-BE49-F238E27FC236}">
                    <a16:creationId xmlns:a16="http://schemas.microsoft.com/office/drawing/2014/main" id="{A409FEC3-0942-4FA3-984D-748C3E006C67}"/>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7" name="Rectángulo 13">
                <a:extLst>
                  <a:ext uri="{FF2B5EF4-FFF2-40B4-BE49-F238E27FC236}">
                    <a16:creationId xmlns:a16="http://schemas.microsoft.com/office/drawing/2014/main" id="{71EF0B79-0FC0-4C67-BC24-20F66AA1DB2F}"/>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8" name="Rectángulo 14">
                <a:extLst>
                  <a:ext uri="{FF2B5EF4-FFF2-40B4-BE49-F238E27FC236}">
                    <a16:creationId xmlns:a16="http://schemas.microsoft.com/office/drawing/2014/main" id="{44D4FF3B-6456-42CF-991B-E0E91F9D8040}"/>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9" name="Rectángulo 15">
                <a:extLst>
                  <a:ext uri="{FF2B5EF4-FFF2-40B4-BE49-F238E27FC236}">
                    <a16:creationId xmlns:a16="http://schemas.microsoft.com/office/drawing/2014/main" id="{B0CD0168-948B-4B6E-A485-010A5B28CEFB}"/>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77" name="Grupo 16">
              <a:extLst>
                <a:ext uri="{FF2B5EF4-FFF2-40B4-BE49-F238E27FC236}">
                  <a16:creationId xmlns:a16="http://schemas.microsoft.com/office/drawing/2014/main" id="{33FDA9B6-949B-4D73-9BCE-D9AE160E4441}"/>
                </a:ext>
              </a:extLst>
            </p:cNvPr>
            <p:cNvGrpSpPr/>
            <p:nvPr/>
          </p:nvGrpSpPr>
          <p:grpSpPr>
            <a:xfrm>
              <a:off x="2104570" y="1469564"/>
              <a:ext cx="3991430" cy="783775"/>
              <a:chOff x="2133600" y="1422396"/>
              <a:chExt cx="3991430" cy="783775"/>
            </a:xfrm>
          </p:grpSpPr>
          <p:sp>
            <p:nvSpPr>
              <p:cNvPr id="90" name="Rectángulo 17">
                <a:extLst>
                  <a:ext uri="{FF2B5EF4-FFF2-40B4-BE49-F238E27FC236}">
                    <a16:creationId xmlns:a16="http://schemas.microsoft.com/office/drawing/2014/main" id="{BB799990-7558-427A-830E-D8FE2DAEC8AE}"/>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1" name="Rectángulo 18">
                <a:extLst>
                  <a:ext uri="{FF2B5EF4-FFF2-40B4-BE49-F238E27FC236}">
                    <a16:creationId xmlns:a16="http://schemas.microsoft.com/office/drawing/2014/main" id="{BC0B0C0D-B7AE-4F65-86D4-418344FE7D6B}"/>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2" name="Rectángulo 19">
                <a:extLst>
                  <a:ext uri="{FF2B5EF4-FFF2-40B4-BE49-F238E27FC236}">
                    <a16:creationId xmlns:a16="http://schemas.microsoft.com/office/drawing/2014/main" id="{B5F9D235-B441-4230-9777-50561F568A27}"/>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3" name="Rectángulo 20">
                <a:extLst>
                  <a:ext uri="{FF2B5EF4-FFF2-40B4-BE49-F238E27FC236}">
                    <a16:creationId xmlns:a16="http://schemas.microsoft.com/office/drawing/2014/main" id="{760840DB-7944-48D2-A69B-C93D0A0BE60A}"/>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4" name="Rectángulo 21">
                <a:extLst>
                  <a:ext uri="{FF2B5EF4-FFF2-40B4-BE49-F238E27FC236}">
                    <a16:creationId xmlns:a16="http://schemas.microsoft.com/office/drawing/2014/main" id="{B2BD8330-C9EB-479F-BABD-25D5802FA7B7}"/>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78" name="Grupo 22">
              <a:extLst>
                <a:ext uri="{FF2B5EF4-FFF2-40B4-BE49-F238E27FC236}">
                  <a16:creationId xmlns:a16="http://schemas.microsoft.com/office/drawing/2014/main" id="{427C9CB7-EBA1-4D95-81DC-74F7077AD8FF}"/>
                </a:ext>
              </a:extLst>
            </p:cNvPr>
            <p:cNvGrpSpPr/>
            <p:nvPr/>
          </p:nvGrpSpPr>
          <p:grpSpPr>
            <a:xfrm>
              <a:off x="2104570" y="2253335"/>
              <a:ext cx="3991430" cy="783775"/>
              <a:chOff x="2133600" y="1422396"/>
              <a:chExt cx="3991430" cy="783775"/>
            </a:xfrm>
          </p:grpSpPr>
          <p:sp>
            <p:nvSpPr>
              <p:cNvPr id="85" name="Rectángulo 23">
                <a:extLst>
                  <a:ext uri="{FF2B5EF4-FFF2-40B4-BE49-F238E27FC236}">
                    <a16:creationId xmlns:a16="http://schemas.microsoft.com/office/drawing/2014/main" id="{A03E1DE3-1C06-443F-923A-B96EF7EB50B7}"/>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6" name="Rectángulo 24">
                <a:extLst>
                  <a:ext uri="{FF2B5EF4-FFF2-40B4-BE49-F238E27FC236}">
                    <a16:creationId xmlns:a16="http://schemas.microsoft.com/office/drawing/2014/main" id="{263CB71F-FFD0-4CF9-865E-86CC09B90E19}"/>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7" name="Rectángulo 25">
                <a:extLst>
                  <a:ext uri="{FF2B5EF4-FFF2-40B4-BE49-F238E27FC236}">
                    <a16:creationId xmlns:a16="http://schemas.microsoft.com/office/drawing/2014/main" id="{BF0F078D-F2D3-4A6E-9E89-BC74130D80F6}"/>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8" name="Rectángulo 26">
                <a:extLst>
                  <a:ext uri="{FF2B5EF4-FFF2-40B4-BE49-F238E27FC236}">
                    <a16:creationId xmlns:a16="http://schemas.microsoft.com/office/drawing/2014/main" id="{C2812CC6-087F-4EDE-BC5D-079D7C11E089}"/>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Rectángulo 27">
                <a:extLst>
                  <a:ext uri="{FF2B5EF4-FFF2-40B4-BE49-F238E27FC236}">
                    <a16:creationId xmlns:a16="http://schemas.microsoft.com/office/drawing/2014/main" id="{6A0D093E-9D38-4F95-956F-F343D50B5309}"/>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79" name="Grupo 28">
              <a:extLst>
                <a:ext uri="{FF2B5EF4-FFF2-40B4-BE49-F238E27FC236}">
                  <a16:creationId xmlns:a16="http://schemas.microsoft.com/office/drawing/2014/main" id="{AA6BB86E-CDBB-40BE-B673-B2FDE21FEFDD}"/>
                </a:ext>
              </a:extLst>
            </p:cNvPr>
            <p:cNvGrpSpPr/>
            <p:nvPr/>
          </p:nvGrpSpPr>
          <p:grpSpPr>
            <a:xfrm>
              <a:off x="2104570" y="685783"/>
              <a:ext cx="3991430" cy="783775"/>
              <a:chOff x="2133600" y="1422396"/>
              <a:chExt cx="3991430" cy="783775"/>
            </a:xfrm>
          </p:grpSpPr>
          <p:sp>
            <p:nvSpPr>
              <p:cNvPr id="80" name="Rectángulo 29">
                <a:extLst>
                  <a:ext uri="{FF2B5EF4-FFF2-40B4-BE49-F238E27FC236}">
                    <a16:creationId xmlns:a16="http://schemas.microsoft.com/office/drawing/2014/main" id="{55B154AB-F40B-42DC-8964-807AC44B24C3}"/>
                  </a:ext>
                </a:extLst>
              </p:cNvPr>
              <p:cNvSpPr/>
              <p:nvPr/>
            </p:nvSpPr>
            <p:spPr>
              <a:xfrm>
                <a:off x="2133600" y="1422400"/>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Rectángulo 30">
                <a:extLst>
                  <a:ext uri="{FF2B5EF4-FFF2-40B4-BE49-F238E27FC236}">
                    <a16:creationId xmlns:a16="http://schemas.microsoft.com/office/drawing/2014/main" id="{BCE4DD21-0ADF-4587-AC23-158B3C037E59}"/>
                  </a:ext>
                </a:extLst>
              </p:cNvPr>
              <p:cNvSpPr/>
              <p:nvPr/>
            </p:nvSpPr>
            <p:spPr>
              <a:xfrm>
                <a:off x="2931886" y="1422399"/>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Rectángulo 31">
                <a:extLst>
                  <a:ext uri="{FF2B5EF4-FFF2-40B4-BE49-F238E27FC236}">
                    <a16:creationId xmlns:a16="http://schemas.microsoft.com/office/drawing/2014/main" id="{999D1956-5FE8-443B-A701-482BBADC60F7}"/>
                  </a:ext>
                </a:extLst>
              </p:cNvPr>
              <p:cNvSpPr/>
              <p:nvPr/>
            </p:nvSpPr>
            <p:spPr>
              <a:xfrm>
                <a:off x="3730172" y="1422398"/>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Rectángulo 32">
                <a:extLst>
                  <a:ext uri="{FF2B5EF4-FFF2-40B4-BE49-F238E27FC236}">
                    <a16:creationId xmlns:a16="http://schemas.microsoft.com/office/drawing/2014/main" id="{A5AC8750-11C7-4EFF-A28F-C5CB2B8BC26A}"/>
                  </a:ext>
                </a:extLst>
              </p:cNvPr>
              <p:cNvSpPr/>
              <p:nvPr/>
            </p:nvSpPr>
            <p:spPr>
              <a:xfrm>
                <a:off x="4528458" y="1422397"/>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4" name="Rectángulo 33">
                <a:extLst>
                  <a:ext uri="{FF2B5EF4-FFF2-40B4-BE49-F238E27FC236}">
                    <a16:creationId xmlns:a16="http://schemas.microsoft.com/office/drawing/2014/main" id="{A30084DE-330D-4A02-AD18-AC709C93EF04}"/>
                  </a:ext>
                </a:extLst>
              </p:cNvPr>
              <p:cNvSpPr/>
              <p:nvPr/>
            </p:nvSpPr>
            <p:spPr>
              <a:xfrm>
                <a:off x="5326744" y="1422396"/>
                <a:ext cx="798286" cy="783771"/>
              </a:xfrm>
              <a:prstGeom prst="rect">
                <a:avLst/>
              </a:prstGeom>
              <a:noFill/>
              <a:ln>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grpSp>
        <p:nvGrpSpPr>
          <p:cNvPr id="105" name="Group 104">
            <a:extLst>
              <a:ext uri="{FF2B5EF4-FFF2-40B4-BE49-F238E27FC236}">
                <a16:creationId xmlns:a16="http://schemas.microsoft.com/office/drawing/2014/main" id="{10816443-4617-41B9-BEE2-1E4A8668AB5C}"/>
              </a:ext>
            </a:extLst>
          </p:cNvPr>
          <p:cNvGrpSpPr/>
          <p:nvPr/>
        </p:nvGrpSpPr>
        <p:grpSpPr>
          <a:xfrm>
            <a:off x="1007815" y="1466535"/>
            <a:ext cx="649518" cy="3603208"/>
            <a:chOff x="7009604" y="1449909"/>
            <a:chExt cx="649518" cy="3603208"/>
          </a:xfrm>
        </p:grpSpPr>
        <p:sp>
          <p:nvSpPr>
            <p:cNvPr id="106" name="Elipse 37">
              <a:extLst>
                <a:ext uri="{FF2B5EF4-FFF2-40B4-BE49-F238E27FC236}">
                  <a16:creationId xmlns:a16="http://schemas.microsoft.com/office/drawing/2014/main" id="{9294F9A7-4D50-4A92-82C1-5D074491BDC1}"/>
                </a:ext>
              </a:extLst>
            </p:cNvPr>
            <p:cNvSpPr/>
            <p:nvPr/>
          </p:nvSpPr>
          <p:spPr>
            <a:xfrm>
              <a:off x="7013235" y="2933989"/>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7" name="Elipse 39">
              <a:extLst>
                <a:ext uri="{FF2B5EF4-FFF2-40B4-BE49-F238E27FC236}">
                  <a16:creationId xmlns:a16="http://schemas.microsoft.com/office/drawing/2014/main" id="{2DFDEAA9-323C-4A2B-87B1-2AC34F3AA1C5}"/>
                </a:ext>
              </a:extLst>
            </p:cNvPr>
            <p:cNvSpPr/>
            <p:nvPr/>
          </p:nvSpPr>
          <p:spPr>
            <a:xfrm>
              <a:off x="7187407" y="2324379"/>
              <a:ext cx="297542" cy="2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Elipse 43">
              <a:extLst>
                <a:ext uri="{FF2B5EF4-FFF2-40B4-BE49-F238E27FC236}">
                  <a16:creationId xmlns:a16="http://schemas.microsoft.com/office/drawing/2014/main" id="{FAFDE43E-605B-4A21-9378-06D62FCE5D17}"/>
                </a:ext>
              </a:extLst>
            </p:cNvPr>
            <p:cNvSpPr/>
            <p:nvPr/>
          </p:nvSpPr>
          <p:spPr>
            <a:xfrm>
              <a:off x="7013234" y="3724995"/>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9" name="Elipse 47">
              <a:extLst>
                <a:ext uri="{FF2B5EF4-FFF2-40B4-BE49-F238E27FC236}">
                  <a16:creationId xmlns:a16="http://schemas.microsoft.com/office/drawing/2014/main" id="{DE4158C1-2175-4AF4-BD00-EB841B2B800E}"/>
                </a:ext>
              </a:extLst>
            </p:cNvPr>
            <p:cNvSpPr/>
            <p:nvPr/>
          </p:nvSpPr>
          <p:spPr>
            <a:xfrm>
              <a:off x="7009604" y="4494282"/>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0" name="Elipse 35">
              <a:extLst>
                <a:ext uri="{FF2B5EF4-FFF2-40B4-BE49-F238E27FC236}">
                  <a16:creationId xmlns:a16="http://schemas.microsoft.com/office/drawing/2014/main" id="{D74C8EFA-3FF1-490C-88A0-6A0460D721C4}"/>
                </a:ext>
              </a:extLst>
            </p:cNvPr>
            <p:cNvSpPr/>
            <p:nvPr/>
          </p:nvSpPr>
          <p:spPr>
            <a:xfrm>
              <a:off x="7111207" y="1449909"/>
              <a:ext cx="449943"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12" name="Elipse 41">
            <a:extLst>
              <a:ext uri="{FF2B5EF4-FFF2-40B4-BE49-F238E27FC236}">
                <a16:creationId xmlns:a16="http://schemas.microsoft.com/office/drawing/2014/main" id="{723D8BB8-DC38-453D-8E64-77BA6331AF5D}"/>
              </a:ext>
            </a:extLst>
          </p:cNvPr>
          <p:cNvSpPr/>
          <p:nvPr/>
        </p:nvSpPr>
        <p:spPr>
          <a:xfrm>
            <a:off x="1962131" y="4013791"/>
            <a:ext cx="297542" cy="2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3" name="Elipse 46">
            <a:extLst>
              <a:ext uri="{FF2B5EF4-FFF2-40B4-BE49-F238E27FC236}">
                <a16:creationId xmlns:a16="http://schemas.microsoft.com/office/drawing/2014/main" id="{56506695-1B5F-4460-8DBD-853D9EAD995C}"/>
              </a:ext>
            </a:extLst>
          </p:cNvPr>
          <p:cNvSpPr/>
          <p:nvPr/>
        </p:nvSpPr>
        <p:spPr>
          <a:xfrm>
            <a:off x="1836944" y="2146865"/>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4" name="Elipse 50">
            <a:extLst>
              <a:ext uri="{FF2B5EF4-FFF2-40B4-BE49-F238E27FC236}">
                <a16:creationId xmlns:a16="http://schemas.microsoft.com/office/drawing/2014/main" id="{980C8937-9674-44F8-9AA7-EF0258B3F634}"/>
              </a:ext>
            </a:extLst>
          </p:cNvPr>
          <p:cNvSpPr/>
          <p:nvPr/>
        </p:nvSpPr>
        <p:spPr>
          <a:xfrm>
            <a:off x="3542374" y="2313817"/>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5" name="Elipse 51">
            <a:extLst>
              <a:ext uri="{FF2B5EF4-FFF2-40B4-BE49-F238E27FC236}">
                <a16:creationId xmlns:a16="http://schemas.microsoft.com/office/drawing/2014/main" id="{843D2456-144C-4FFA-9537-25F34516C19D}"/>
              </a:ext>
            </a:extLst>
          </p:cNvPr>
          <p:cNvSpPr/>
          <p:nvPr/>
        </p:nvSpPr>
        <p:spPr>
          <a:xfrm>
            <a:off x="2706894" y="3075807"/>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6" name="Elipse 54">
            <a:extLst>
              <a:ext uri="{FF2B5EF4-FFF2-40B4-BE49-F238E27FC236}">
                <a16:creationId xmlns:a16="http://schemas.microsoft.com/office/drawing/2014/main" id="{ABD9D50E-218B-4A55-8C18-BE0671077EE1}"/>
              </a:ext>
            </a:extLst>
          </p:cNvPr>
          <p:cNvSpPr/>
          <p:nvPr/>
        </p:nvSpPr>
        <p:spPr>
          <a:xfrm>
            <a:off x="4440445" y="2386362"/>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7" name="Elipse 40">
            <a:extLst>
              <a:ext uri="{FF2B5EF4-FFF2-40B4-BE49-F238E27FC236}">
                <a16:creationId xmlns:a16="http://schemas.microsoft.com/office/drawing/2014/main" id="{0181E40F-025C-4443-BAA3-ED3A10B4B51A}"/>
              </a:ext>
            </a:extLst>
          </p:cNvPr>
          <p:cNvSpPr/>
          <p:nvPr/>
        </p:nvSpPr>
        <p:spPr>
          <a:xfrm>
            <a:off x="4378762" y="4013791"/>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8" name="Elipse 42">
            <a:extLst>
              <a:ext uri="{FF2B5EF4-FFF2-40B4-BE49-F238E27FC236}">
                <a16:creationId xmlns:a16="http://schemas.microsoft.com/office/drawing/2014/main" id="{1368BB25-B63B-447E-9C0A-B5B91EB9B889}"/>
              </a:ext>
            </a:extLst>
          </p:cNvPr>
          <p:cNvSpPr/>
          <p:nvPr/>
        </p:nvSpPr>
        <p:spPr>
          <a:xfrm>
            <a:off x="2782190" y="4714118"/>
            <a:ext cx="297542" cy="2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9" name="Elipse 44">
            <a:extLst>
              <a:ext uri="{FF2B5EF4-FFF2-40B4-BE49-F238E27FC236}">
                <a16:creationId xmlns:a16="http://schemas.microsoft.com/office/drawing/2014/main" id="{4317C52E-615C-4E3B-8D1F-60B8B0D7C16B}"/>
              </a:ext>
            </a:extLst>
          </p:cNvPr>
          <p:cNvSpPr/>
          <p:nvPr/>
        </p:nvSpPr>
        <p:spPr>
          <a:xfrm>
            <a:off x="4215473" y="4518124"/>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0" name="Elipse 48">
            <a:extLst>
              <a:ext uri="{FF2B5EF4-FFF2-40B4-BE49-F238E27FC236}">
                <a16:creationId xmlns:a16="http://schemas.microsoft.com/office/drawing/2014/main" id="{95FF56C2-4C4B-44D1-BD18-033C21B29016}"/>
              </a:ext>
            </a:extLst>
          </p:cNvPr>
          <p:cNvSpPr/>
          <p:nvPr/>
        </p:nvSpPr>
        <p:spPr>
          <a:xfrm>
            <a:off x="1962131" y="4561718"/>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1" name="Elipse 49">
            <a:extLst>
              <a:ext uri="{FF2B5EF4-FFF2-40B4-BE49-F238E27FC236}">
                <a16:creationId xmlns:a16="http://schemas.microsoft.com/office/drawing/2014/main" id="{D4440D22-E6C9-4A6B-B9B9-7BEF9511D458}"/>
              </a:ext>
            </a:extLst>
          </p:cNvPr>
          <p:cNvSpPr/>
          <p:nvPr/>
        </p:nvSpPr>
        <p:spPr>
          <a:xfrm>
            <a:off x="3658492" y="4734068"/>
            <a:ext cx="219526" cy="183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2" name="Elipse 52">
            <a:extLst>
              <a:ext uri="{FF2B5EF4-FFF2-40B4-BE49-F238E27FC236}">
                <a16:creationId xmlns:a16="http://schemas.microsoft.com/office/drawing/2014/main" id="{1564AEE0-966C-40DE-BEE1-D3776B88F787}"/>
              </a:ext>
            </a:extLst>
          </p:cNvPr>
          <p:cNvSpPr/>
          <p:nvPr/>
        </p:nvSpPr>
        <p:spPr>
          <a:xfrm>
            <a:off x="4327960" y="3019566"/>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3" name="Elipse 36">
            <a:extLst>
              <a:ext uri="{FF2B5EF4-FFF2-40B4-BE49-F238E27FC236}">
                <a16:creationId xmlns:a16="http://schemas.microsoft.com/office/drawing/2014/main" id="{25086D1F-03B3-4F58-8812-6977A4C24832}"/>
              </a:ext>
            </a:extLst>
          </p:cNvPr>
          <p:cNvSpPr/>
          <p:nvPr/>
        </p:nvSpPr>
        <p:spPr>
          <a:xfrm>
            <a:off x="2705989" y="1466533"/>
            <a:ext cx="449943"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4" name="Elipse 38">
            <a:extLst>
              <a:ext uri="{FF2B5EF4-FFF2-40B4-BE49-F238E27FC236}">
                <a16:creationId xmlns:a16="http://schemas.microsoft.com/office/drawing/2014/main" id="{C9410502-BA63-4924-BC9D-A12BAC0FEA81}"/>
              </a:ext>
            </a:extLst>
          </p:cNvPr>
          <p:cNvSpPr/>
          <p:nvPr/>
        </p:nvSpPr>
        <p:spPr>
          <a:xfrm>
            <a:off x="1983904" y="1549985"/>
            <a:ext cx="297542" cy="2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5" name="Elipse 45">
            <a:extLst>
              <a:ext uri="{FF2B5EF4-FFF2-40B4-BE49-F238E27FC236}">
                <a16:creationId xmlns:a16="http://schemas.microsoft.com/office/drawing/2014/main" id="{51ED7CC2-F3BE-4696-A897-14B342212295}"/>
              </a:ext>
            </a:extLst>
          </p:cNvPr>
          <p:cNvSpPr/>
          <p:nvPr/>
        </p:nvSpPr>
        <p:spPr>
          <a:xfrm>
            <a:off x="4204589" y="1392101"/>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6" name="Elipse 55">
            <a:extLst>
              <a:ext uri="{FF2B5EF4-FFF2-40B4-BE49-F238E27FC236}">
                <a16:creationId xmlns:a16="http://schemas.microsoft.com/office/drawing/2014/main" id="{47E02378-44C2-49CE-8A91-AB946B77A9C6}"/>
              </a:ext>
            </a:extLst>
          </p:cNvPr>
          <p:cNvSpPr/>
          <p:nvPr/>
        </p:nvSpPr>
        <p:spPr>
          <a:xfrm>
            <a:off x="3531490" y="1473784"/>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7" name="Elipse 56">
            <a:extLst>
              <a:ext uri="{FF2B5EF4-FFF2-40B4-BE49-F238E27FC236}">
                <a16:creationId xmlns:a16="http://schemas.microsoft.com/office/drawing/2014/main" id="{30F61F48-47E0-4E97-BA0B-CDCDD8424713}"/>
              </a:ext>
            </a:extLst>
          </p:cNvPr>
          <p:cNvSpPr/>
          <p:nvPr/>
        </p:nvSpPr>
        <p:spPr>
          <a:xfrm>
            <a:off x="3570498" y="3888163"/>
            <a:ext cx="395514" cy="39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8" name="Elipse 59">
            <a:extLst>
              <a:ext uri="{FF2B5EF4-FFF2-40B4-BE49-F238E27FC236}">
                <a16:creationId xmlns:a16="http://schemas.microsoft.com/office/drawing/2014/main" id="{8852BB87-0CB5-46DB-BA7D-0BE0EA5CFE13}"/>
              </a:ext>
            </a:extLst>
          </p:cNvPr>
          <p:cNvSpPr/>
          <p:nvPr/>
        </p:nvSpPr>
        <p:spPr>
          <a:xfrm>
            <a:off x="2034703" y="3147449"/>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9" name="Elipse 59">
            <a:extLst>
              <a:ext uri="{FF2B5EF4-FFF2-40B4-BE49-F238E27FC236}">
                <a16:creationId xmlns:a16="http://schemas.microsoft.com/office/drawing/2014/main" id="{A8861305-3DEC-4049-8648-2DB7E3A6BA55}"/>
              </a:ext>
            </a:extLst>
          </p:cNvPr>
          <p:cNvSpPr/>
          <p:nvPr/>
        </p:nvSpPr>
        <p:spPr>
          <a:xfrm>
            <a:off x="3682075" y="3227279"/>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0" name="Elipse 59">
            <a:extLst>
              <a:ext uri="{FF2B5EF4-FFF2-40B4-BE49-F238E27FC236}">
                <a16:creationId xmlns:a16="http://schemas.microsoft.com/office/drawing/2014/main" id="{08BA0D12-F0B5-463D-B68D-8D2B5F74D223}"/>
              </a:ext>
            </a:extLst>
          </p:cNvPr>
          <p:cNvSpPr/>
          <p:nvPr/>
        </p:nvSpPr>
        <p:spPr>
          <a:xfrm>
            <a:off x="2876531" y="2436249"/>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1" name="Elipse 59">
            <a:extLst>
              <a:ext uri="{FF2B5EF4-FFF2-40B4-BE49-F238E27FC236}">
                <a16:creationId xmlns:a16="http://schemas.microsoft.com/office/drawing/2014/main" id="{E6002399-5BAD-4600-948B-D14C0A9EA787}"/>
              </a:ext>
            </a:extLst>
          </p:cNvPr>
          <p:cNvSpPr/>
          <p:nvPr/>
        </p:nvSpPr>
        <p:spPr>
          <a:xfrm>
            <a:off x="2898302" y="4069107"/>
            <a:ext cx="97971" cy="119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3" name="Elipse 37">
            <a:extLst>
              <a:ext uri="{FF2B5EF4-FFF2-40B4-BE49-F238E27FC236}">
                <a16:creationId xmlns:a16="http://schemas.microsoft.com/office/drawing/2014/main" id="{F4AEF547-FAC3-457B-AD95-418877930FCA}"/>
              </a:ext>
            </a:extLst>
          </p:cNvPr>
          <p:cNvSpPr/>
          <p:nvPr/>
        </p:nvSpPr>
        <p:spPr>
          <a:xfrm>
            <a:off x="998742" y="2949667"/>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4" name="Elipse 39">
            <a:extLst>
              <a:ext uri="{FF2B5EF4-FFF2-40B4-BE49-F238E27FC236}">
                <a16:creationId xmlns:a16="http://schemas.microsoft.com/office/drawing/2014/main" id="{080BA5E2-724E-449D-BB9C-2B9972DBDEEB}"/>
              </a:ext>
            </a:extLst>
          </p:cNvPr>
          <p:cNvSpPr/>
          <p:nvPr/>
        </p:nvSpPr>
        <p:spPr>
          <a:xfrm>
            <a:off x="1172914" y="2340057"/>
            <a:ext cx="297542" cy="2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5" name="Elipse 43">
            <a:extLst>
              <a:ext uri="{FF2B5EF4-FFF2-40B4-BE49-F238E27FC236}">
                <a16:creationId xmlns:a16="http://schemas.microsoft.com/office/drawing/2014/main" id="{EFA6E9CC-318C-4B7F-BFAC-9E2B4DF0836F}"/>
              </a:ext>
            </a:extLst>
          </p:cNvPr>
          <p:cNvSpPr/>
          <p:nvPr/>
        </p:nvSpPr>
        <p:spPr>
          <a:xfrm>
            <a:off x="998741" y="3740673"/>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6" name="Elipse 47">
            <a:extLst>
              <a:ext uri="{FF2B5EF4-FFF2-40B4-BE49-F238E27FC236}">
                <a16:creationId xmlns:a16="http://schemas.microsoft.com/office/drawing/2014/main" id="{2819F786-B431-42A4-939D-1C9CF5338730}"/>
              </a:ext>
            </a:extLst>
          </p:cNvPr>
          <p:cNvSpPr/>
          <p:nvPr/>
        </p:nvSpPr>
        <p:spPr>
          <a:xfrm>
            <a:off x="995111" y="4509960"/>
            <a:ext cx="645887" cy="558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7" name="Elipse 35">
            <a:extLst>
              <a:ext uri="{FF2B5EF4-FFF2-40B4-BE49-F238E27FC236}">
                <a16:creationId xmlns:a16="http://schemas.microsoft.com/office/drawing/2014/main" id="{FE9D4A6D-5490-4421-819F-D05E96699377}"/>
              </a:ext>
            </a:extLst>
          </p:cNvPr>
          <p:cNvSpPr/>
          <p:nvPr/>
        </p:nvSpPr>
        <p:spPr>
          <a:xfrm>
            <a:off x="1096714" y="1465587"/>
            <a:ext cx="449943"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39" name="Picture 138">
            <a:extLst>
              <a:ext uri="{FF2B5EF4-FFF2-40B4-BE49-F238E27FC236}">
                <a16:creationId xmlns:a16="http://schemas.microsoft.com/office/drawing/2014/main" id="{DF614FEF-DDD8-4EBF-A204-E1C7B74B71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8027" y="1241564"/>
            <a:ext cx="4138751" cy="3971429"/>
          </a:xfrm>
          <a:prstGeom prst="rect">
            <a:avLst/>
          </a:prstGeom>
        </p:spPr>
      </p:pic>
      <p:pic>
        <p:nvPicPr>
          <p:cNvPr id="73" name="Picture 72">
            <a:extLst>
              <a:ext uri="{FF2B5EF4-FFF2-40B4-BE49-F238E27FC236}">
                <a16:creationId xmlns:a16="http://schemas.microsoft.com/office/drawing/2014/main" id="{658E7935-49F5-4D94-8C85-2402C7F2A4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357" y="1296674"/>
            <a:ext cx="4159725" cy="3980952"/>
          </a:xfrm>
          <a:prstGeom prst="rect">
            <a:avLst/>
          </a:prstGeom>
        </p:spPr>
      </p:pic>
      <p:grpSp>
        <p:nvGrpSpPr>
          <p:cNvPr id="140" name="Grupo 6">
            <a:extLst>
              <a:ext uri="{FF2B5EF4-FFF2-40B4-BE49-F238E27FC236}">
                <a16:creationId xmlns:a16="http://schemas.microsoft.com/office/drawing/2014/main" id="{10504E99-633F-47D0-BB5E-43A5AEC8C656}"/>
              </a:ext>
            </a:extLst>
          </p:cNvPr>
          <p:cNvGrpSpPr/>
          <p:nvPr/>
        </p:nvGrpSpPr>
        <p:grpSpPr>
          <a:xfrm>
            <a:off x="0" y="0"/>
            <a:ext cx="12192005" cy="6858000"/>
            <a:chOff x="-2" y="0"/>
            <a:chExt cx="12192005" cy="6858000"/>
          </a:xfrm>
        </p:grpSpPr>
        <p:sp>
          <p:nvSpPr>
            <p:cNvPr id="141" name="Rectángulo 7">
              <a:extLst>
                <a:ext uri="{FF2B5EF4-FFF2-40B4-BE49-F238E27FC236}">
                  <a16:creationId xmlns:a16="http://schemas.microsoft.com/office/drawing/2014/main" id="{815CEA6C-BF65-4F01-83D9-31AFAA9980C1}"/>
                </a:ext>
              </a:extLst>
            </p:cNvPr>
            <p:cNvSpPr/>
            <p:nvPr/>
          </p:nvSpPr>
          <p:spPr>
            <a:xfrm>
              <a:off x="6096001" y="0"/>
              <a:ext cx="6096002"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solidFill>
                    <a:schemeClr val="tx2">
                      <a:lumMod val="50000"/>
                    </a:schemeClr>
                  </a:solidFill>
                </a:rPr>
                <a:t>CCD</a:t>
              </a:r>
            </a:p>
          </p:txBody>
        </p:sp>
        <p:sp>
          <p:nvSpPr>
            <p:cNvPr id="142" name="Rectángulo 8">
              <a:extLst>
                <a:ext uri="{FF2B5EF4-FFF2-40B4-BE49-F238E27FC236}">
                  <a16:creationId xmlns:a16="http://schemas.microsoft.com/office/drawing/2014/main" id="{29995067-840A-4925-A643-321FAD6663EB}"/>
                </a:ext>
              </a:extLst>
            </p:cNvPr>
            <p:cNvSpPr/>
            <p:nvPr/>
          </p:nvSpPr>
          <p:spPr>
            <a:xfrm>
              <a:off x="-2" y="0"/>
              <a:ext cx="6096002"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t>CMOS</a:t>
              </a:r>
            </a:p>
          </p:txBody>
        </p:sp>
      </p:grpSp>
    </p:spTree>
    <p:extLst>
      <p:ext uri="{BB962C8B-B14F-4D97-AF65-F5344CB8AC3E}">
        <p14:creationId xmlns:p14="http://schemas.microsoft.com/office/powerpoint/2010/main" val="75556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5 0 " pathEditMode="relative" rAng="0" ptsTypes="AA">
                                      <p:cBhvr>
                                        <p:cTn id="6" dur="500" fill="hold"/>
                                        <p:tgtEl>
                                          <p:spTgt spid="140"/>
                                        </p:tgtEl>
                                        <p:attrNameLst>
                                          <p:attrName>ppt_x</p:attrName>
                                          <p:attrName>ppt_y</p:attrName>
                                        </p:attrNameLst>
                                      </p:cBhvr>
                                      <p:rCtr x="-25000"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par>
                          <p:cTn id="13" fill="hold">
                            <p:stCondLst>
                              <p:cond delay="0"/>
                            </p:stCondLst>
                            <p:childTnLst>
                              <p:par>
                                <p:cTn id="14" presetID="42" presetClass="exit" presetSubtype="0" fill="hold" nodeType="afterEffect">
                                  <p:stCondLst>
                                    <p:cond delay="0"/>
                                  </p:stCondLst>
                                  <p:childTnLst>
                                    <p:animEffect transition="out" filter="fade">
                                      <p:cBhvr>
                                        <p:cTn id="15" dur="800"/>
                                        <p:tgtEl>
                                          <p:spTgt spid="65"/>
                                        </p:tgtEl>
                                      </p:cBhvr>
                                    </p:animEffect>
                                    <p:anim calcmode="lin" valueType="num">
                                      <p:cBhvr>
                                        <p:cTn id="16" dur="800"/>
                                        <p:tgtEl>
                                          <p:spTgt spid="65"/>
                                        </p:tgtEl>
                                        <p:attrNameLst>
                                          <p:attrName>ppt_x</p:attrName>
                                        </p:attrNameLst>
                                      </p:cBhvr>
                                      <p:tavLst>
                                        <p:tav tm="0">
                                          <p:val>
                                            <p:strVal val="ppt_x"/>
                                          </p:val>
                                        </p:tav>
                                        <p:tav tm="100000">
                                          <p:val>
                                            <p:strVal val="ppt_x"/>
                                          </p:val>
                                        </p:tav>
                                      </p:tavLst>
                                    </p:anim>
                                    <p:anim calcmode="lin" valueType="num">
                                      <p:cBhvr>
                                        <p:cTn id="17" dur="800"/>
                                        <p:tgtEl>
                                          <p:spTgt spid="65"/>
                                        </p:tgtEl>
                                        <p:attrNameLst>
                                          <p:attrName>ppt_y</p:attrName>
                                        </p:attrNameLst>
                                      </p:cBhvr>
                                      <p:tavLst>
                                        <p:tav tm="0">
                                          <p:val>
                                            <p:strVal val="ppt_y"/>
                                          </p:val>
                                        </p:tav>
                                        <p:tav tm="100000">
                                          <p:val>
                                            <p:strVal val="ppt_y+.1"/>
                                          </p:val>
                                        </p:tav>
                                      </p:tavLst>
                                    </p:anim>
                                    <p:set>
                                      <p:cBhvr>
                                        <p:cTn id="18" dur="1" fill="hold">
                                          <p:stCondLst>
                                            <p:cond delay="799"/>
                                          </p:stCondLst>
                                        </p:cTn>
                                        <p:tgtEl>
                                          <p:spTgt spid="65"/>
                                        </p:tgtEl>
                                        <p:attrNameLst>
                                          <p:attrName>style.visibility</p:attrName>
                                        </p:attrNameLst>
                                      </p:cBhvr>
                                      <p:to>
                                        <p:strVal val="hidden"/>
                                      </p:to>
                                    </p:set>
                                  </p:childTnLst>
                                </p:cTn>
                              </p:par>
                            </p:childTnLst>
                          </p:cTn>
                        </p:par>
                        <p:par>
                          <p:cTn id="19" fill="hold">
                            <p:stCondLst>
                              <p:cond delay="800"/>
                            </p:stCondLst>
                            <p:childTnLst>
                              <p:par>
                                <p:cTn id="20" presetID="1" presetClass="entr" presetSubtype="0" fill="hold" nodeType="afterEffect">
                                  <p:stCondLst>
                                    <p:cond delay="0"/>
                                  </p:stCondLst>
                                  <p:childTnLst>
                                    <p:set>
                                      <p:cBhvr>
                                        <p:cTn id="21" dur="1" fill="hold">
                                          <p:stCondLst>
                                            <p:cond delay="0"/>
                                          </p:stCondLst>
                                        </p:cTn>
                                        <p:tgtEl>
                                          <p:spTgt spid="6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9"/>
                                        </p:tgtEl>
                                        <p:attrNameLst>
                                          <p:attrName>style.visibility</p:attrName>
                                        </p:attrNameLst>
                                      </p:cBhvr>
                                      <p:to>
                                        <p:strVal val="visible"/>
                                      </p:to>
                                    </p:set>
                                    <p:animEffect transition="in" filter="fade">
                                      <p:cBhvr>
                                        <p:cTn id="26" dur="500"/>
                                        <p:tgtEl>
                                          <p:spTgt spid="139"/>
                                        </p:tgtEl>
                                      </p:cBhvr>
                                    </p:animEffec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0 0 L 0.5 0 " pathEditMode="relative" rAng="0" ptsTypes="AA">
                                      <p:cBhvr>
                                        <p:cTn id="30" dur="800" fill="hold"/>
                                        <p:tgtEl>
                                          <p:spTgt spid="140"/>
                                        </p:tgtEl>
                                        <p:attrNameLst>
                                          <p:attrName>ppt_x</p:attrName>
                                          <p:attrName>ppt_y</p:attrName>
                                        </p:attrNameLst>
                                      </p:cBhvr>
                                      <p:rCtr x="25000" y="0"/>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5"/>
                                        </p:tgtEl>
                                        <p:attrNameLst>
                                          <p:attrName>style.visibility</p:attrName>
                                        </p:attrNameLst>
                                      </p:cBhvr>
                                      <p:to>
                                        <p:strVal val="visible"/>
                                      </p:to>
                                    </p:set>
                                  </p:childTnLst>
                                </p:cTn>
                              </p:par>
                              <p:par>
                                <p:cTn id="35" presetID="1" presetClass="entr" presetSubtype="0" fill="hold" grpId="0" nodeType="withEffect">
                                  <p:stCondLst>
                                    <p:cond delay="300"/>
                                  </p:stCondLst>
                                  <p:childTnLst>
                                    <p:set>
                                      <p:cBhvr>
                                        <p:cTn id="36" dur="1" fill="hold">
                                          <p:stCondLst>
                                            <p:cond delay="0"/>
                                          </p:stCondLst>
                                        </p:cTn>
                                        <p:tgtEl>
                                          <p:spTgt spid="1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3"/>
                                        </p:tgtEl>
                                        <p:attrNameLst>
                                          <p:attrName>style.visibility</p:attrName>
                                        </p:attrNameLst>
                                      </p:cBhvr>
                                      <p:to>
                                        <p:strVal val="visible"/>
                                      </p:to>
                                    </p:set>
                                  </p:childTnLst>
                                </p:cTn>
                              </p:par>
                              <p:par>
                                <p:cTn id="39" presetID="1" presetClass="entr" presetSubtype="0" fill="hold" grpId="0" nodeType="withEffect">
                                  <p:stCondLst>
                                    <p:cond delay="300"/>
                                  </p:stCondLst>
                                  <p:childTnLst>
                                    <p:set>
                                      <p:cBhvr>
                                        <p:cTn id="40" dur="1" fill="hold">
                                          <p:stCondLst>
                                            <p:cond delay="0"/>
                                          </p:stCondLst>
                                        </p:cTn>
                                        <p:tgtEl>
                                          <p:spTgt spid="1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5"/>
                                        </p:tgtEl>
                                        <p:attrNameLst>
                                          <p:attrName>style.visibility</p:attrName>
                                        </p:attrNameLst>
                                      </p:cBhvr>
                                      <p:to>
                                        <p:strVal val="visible"/>
                                      </p:to>
                                    </p:set>
                                  </p:childTnLst>
                                </p:cTn>
                              </p:par>
                              <p:par>
                                <p:cTn id="43" presetID="1" presetClass="entr" presetSubtype="0" fill="hold" grpId="0" nodeType="withEffect">
                                  <p:stCondLst>
                                    <p:cond delay="300"/>
                                  </p:stCondLst>
                                  <p:childTnLst>
                                    <p:set>
                                      <p:cBhvr>
                                        <p:cTn id="44" dur="1" fill="hold">
                                          <p:stCondLst>
                                            <p:cond delay="0"/>
                                          </p:stCondLst>
                                        </p:cTn>
                                        <p:tgtEl>
                                          <p:spTgt spid="1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7"/>
                                        </p:tgtEl>
                                        <p:attrNameLst>
                                          <p:attrName>style.visibility</p:attrName>
                                        </p:attrNameLst>
                                      </p:cBhvr>
                                      <p:to>
                                        <p:strVal val="visible"/>
                                      </p:to>
                                    </p:set>
                                  </p:childTnLst>
                                </p:cTn>
                              </p:par>
                              <p:par>
                                <p:cTn id="47" presetID="1" presetClass="entr" presetSubtype="0" fill="hold" grpId="0" nodeType="withEffect">
                                  <p:stCondLst>
                                    <p:cond delay="200"/>
                                  </p:stCondLst>
                                  <p:childTnLst>
                                    <p:set>
                                      <p:cBhvr>
                                        <p:cTn id="48" dur="1" fill="hold">
                                          <p:stCondLst>
                                            <p:cond delay="0"/>
                                          </p:stCondLst>
                                        </p:cTn>
                                        <p:tgtEl>
                                          <p:spTgt spid="1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9"/>
                                        </p:tgtEl>
                                        <p:attrNameLst>
                                          <p:attrName>style.visibility</p:attrName>
                                        </p:attrNameLst>
                                      </p:cBhvr>
                                      <p:to>
                                        <p:strVal val="visible"/>
                                      </p:to>
                                    </p:set>
                                  </p:childTnLst>
                                </p:cTn>
                              </p:par>
                              <p:par>
                                <p:cTn id="51" presetID="1" presetClass="entr" presetSubtype="0" fill="hold" grpId="0" nodeType="withEffect">
                                  <p:stCondLst>
                                    <p:cond delay="300"/>
                                  </p:stCondLst>
                                  <p:childTnLst>
                                    <p:set>
                                      <p:cBhvr>
                                        <p:cTn id="52" dur="1" fill="hold">
                                          <p:stCondLst>
                                            <p:cond delay="0"/>
                                          </p:stCondLst>
                                        </p:cTn>
                                        <p:tgtEl>
                                          <p:spTgt spid="1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1"/>
                                        </p:tgtEl>
                                        <p:attrNameLst>
                                          <p:attrName>style.visibility</p:attrName>
                                        </p:attrNameLst>
                                      </p:cBhvr>
                                      <p:to>
                                        <p:strVal val="visible"/>
                                      </p:to>
                                    </p:set>
                                  </p:childTnLst>
                                </p:cTn>
                              </p:par>
                              <p:par>
                                <p:cTn id="55" presetID="1" presetClass="entr" presetSubtype="0" fill="hold" grpId="0" nodeType="withEffect">
                                  <p:stCondLst>
                                    <p:cond delay="200"/>
                                  </p:stCondLst>
                                  <p:childTnLst>
                                    <p:set>
                                      <p:cBhvr>
                                        <p:cTn id="56" dur="1" fill="hold">
                                          <p:stCondLst>
                                            <p:cond delay="0"/>
                                          </p:stCondLst>
                                        </p:cTn>
                                        <p:tgtEl>
                                          <p:spTgt spid="122"/>
                                        </p:tgtEl>
                                        <p:attrNameLst>
                                          <p:attrName>style.visibility</p:attrName>
                                        </p:attrNameLst>
                                      </p:cBhvr>
                                      <p:to>
                                        <p:strVal val="visible"/>
                                      </p:to>
                                    </p:set>
                                  </p:childTnLst>
                                </p:cTn>
                              </p:par>
                              <p:par>
                                <p:cTn id="57" presetID="1" presetClass="entr" presetSubtype="0" fill="hold" grpId="0" nodeType="withEffect">
                                  <p:stCondLst>
                                    <p:cond delay="500"/>
                                  </p:stCondLst>
                                  <p:childTnLst>
                                    <p:set>
                                      <p:cBhvr>
                                        <p:cTn id="58" dur="1" fill="hold">
                                          <p:stCondLst>
                                            <p:cond delay="0"/>
                                          </p:stCondLst>
                                        </p:cTn>
                                        <p:tgtEl>
                                          <p:spTgt spid="1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4"/>
                                        </p:tgtEl>
                                        <p:attrNameLst>
                                          <p:attrName>style.visibility</p:attrName>
                                        </p:attrNameLst>
                                      </p:cBhvr>
                                      <p:to>
                                        <p:strVal val="visible"/>
                                      </p:to>
                                    </p:set>
                                  </p:childTnLst>
                                </p:cTn>
                              </p:par>
                              <p:par>
                                <p:cTn id="61" presetID="1" presetClass="entr" presetSubtype="0" fill="hold" grpId="0" nodeType="withEffect">
                                  <p:stCondLst>
                                    <p:cond delay="200"/>
                                  </p:stCondLst>
                                  <p:childTnLst>
                                    <p:set>
                                      <p:cBhvr>
                                        <p:cTn id="62" dur="1" fill="hold">
                                          <p:stCondLst>
                                            <p:cond delay="0"/>
                                          </p:stCondLst>
                                        </p:cTn>
                                        <p:tgtEl>
                                          <p:spTgt spid="1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par>
                                <p:cTn id="67" presetID="1" presetClass="entr" presetSubtype="0" fill="hold" grpId="0" nodeType="withEffect">
                                  <p:stCondLst>
                                    <p:cond delay="100"/>
                                  </p:stCondLst>
                                  <p:childTnLst>
                                    <p:set>
                                      <p:cBhvr>
                                        <p:cTn id="68" dur="1" fill="hold">
                                          <p:stCondLst>
                                            <p:cond delay="0"/>
                                          </p:stCondLst>
                                        </p:cTn>
                                        <p:tgtEl>
                                          <p:spTgt spid="128"/>
                                        </p:tgtEl>
                                        <p:attrNameLst>
                                          <p:attrName>style.visibility</p:attrName>
                                        </p:attrNameLst>
                                      </p:cBhvr>
                                      <p:to>
                                        <p:strVal val="visible"/>
                                      </p:to>
                                    </p:set>
                                  </p:childTnLst>
                                </p:cTn>
                              </p:par>
                              <p:par>
                                <p:cTn id="69" presetID="1" presetClass="entr" presetSubtype="0" fill="hold" grpId="0" nodeType="withEffect">
                                  <p:stCondLst>
                                    <p:cond delay="300"/>
                                  </p:stCondLst>
                                  <p:childTnLst>
                                    <p:set>
                                      <p:cBhvr>
                                        <p:cTn id="70" dur="1" fill="hold">
                                          <p:stCondLst>
                                            <p:cond delay="0"/>
                                          </p:stCondLst>
                                        </p:cTn>
                                        <p:tgtEl>
                                          <p:spTgt spid="1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0"/>
                                        </p:tgtEl>
                                        <p:attrNameLst>
                                          <p:attrName>style.visibility</p:attrName>
                                        </p:attrNameLst>
                                      </p:cBhvr>
                                      <p:to>
                                        <p:strVal val="visible"/>
                                      </p:to>
                                    </p:set>
                                  </p:childTnLst>
                                </p:cTn>
                              </p:par>
                              <p:par>
                                <p:cTn id="73" presetID="1" presetClass="entr" presetSubtype="0" fill="hold" grpId="0" nodeType="withEffect">
                                  <p:stCondLst>
                                    <p:cond delay="100"/>
                                  </p:stCondLst>
                                  <p:childTnLst>
                                    <p:set>
                                      <p:cBhvr>
                                        <p:cTn id="74" dur="1" fill="hold">
                                          <p:stCondLst>
                                            <p:cond delay="0"/>
                                          </p:stCondLst>
                                        </p:cTn>
                                        <p:tgtEl>
                                          <p:spTgt spid="13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3"/>
                                        </p:tgtEl>
                                        <p:attrNameLst>
                                          <p:attrName>style.visibility</p:attrName>
                                        </p:attrNameLst>
                                      </p:cBhvr>
                                      <p:to>
                                        <p:strVal val="visible"/>
                                      </p:to>
                                    </p:set>
                                  </p:childTnLst>
                                </p:cTn>
                              </p:par>
                              <p:par>
                                <p:cTn id="77" presetID="1" presetClass="entr" presetSubtype="0" fill="hold" grpId="0" nodeType="withEffect">
                                  <p:stCondLst>
                                    <p:cond delay="200"/>
                                  </p:stCondLst>
                                  <p:childTnLst>
                                    <p:set>
                                      <p:cBhvr>
                                        <p:cTn id="78" dur="1" fill="hold">
                                          <p:stCondLst>
                                            <p:cond delay="0"/>
                                          </p:stCondLst>
                                        </p:cTn>
                                        <p:tgtEl>
                                          <p:spTgt spid="1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5"/>
                                        </p:tgtEl>
                                        <p:attrNameLst>
                                          <p:attrName>style.visibility</p:attrName>
                                        </p:attrNameLst>
                                      </p:cBhvr>
                                      <p:to>
                                        <p:strVal val="visible"/>
                                      </p:to>
                                    </p:set>
                                  </p:childTnLst>
                                </p:cTn>
                              </p:par>
                              <p:par>
                                <p:cTn id="81" presetID="1" presetClass="entr" presetSubtype="0" fill="hold" grpId="0" nodeType="withEffect">
                                  <p:stCondLst>
                                    <p:cond delay="500"/>
                                  </p:stCondLst>
                                  <p:childTnLst>
                                    <p:set>
                                      <p:cBhvr>
                                        <p:cTn id="82" dur="1" fill="hold">
                                          <p:stCondLst>
                                            <p:cond delay="0"/>
                                          </p:stCondLst>
                                        </p:cTn>
                                        <p:tgtEl>
                                          <p:spTgt spid="13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fade">
                                      <p:cBhvr>
                                        <p:cTn id="8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3" grpId="0" animBg="1"/>
      <p:bldP spid="134" grpId="0" animBg="1"/>
      <p:bldP spid="135" grpId="0" animBg="1"/>
      <p:bldP spid="136" grpId="0" animBg="1"/>
      <p:bldP spid="1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99F37F-CF83-489A-B072-7A12B52BA245}"/>
              </a:ext>
            </a:extLst>
          </p:cNvPr>
          <p:cNvSpPr>
            <a:spLocks noGrp="1"/>
          </p:cNvSpPr>
          <p:nvPr>
            <p:ph type="title"/>
          </p:nvPr>
        </p:nvSpPr>
        <p:spPr>
          <a:xfrm>
            <a:off x="7209972" y="394153"/>
            <a:ext cx="10515600" cy="1325563"/>
          </a:xfrm>
        </p:spPr>
        <p:txBody>
          <a:bodyPr>
            <a:normAutofit/>
          </a:bodyPr>
          <a:lstStyle/>
          <a:p>
            <a:r>
              <a:rPr lang="es-ES" sz="3200" b="1" dirty="0">
                <a:solidFill>
                  <a:schemeClr val="tx2">
                    <a:lumMod val="75000"/>
                  </a:schemeClr>
                </a:solidFill>
                <a:latin typeface="+mn-lt"/>
              </a:rPr>
              <a:t>FUTURE DEVELOPMENT</a:t>
            </a:r>
          </a:p>
        </p:txBody>
      </p:sp>
      <p:sp>
        <p:nvSpPr>
          <p:cNvPr id="5" name="CuadroTexto 4">
            <a:extLst>
              <a:ext uri="{FF2B5EF4-FFF2-40B4-BE49-F238E27FC236}">
                <a16:creationId xmlns:a16="http://schemas.microsoft.com/office/drawing/2014/main" id="{C2E31E2F-A04F-4F0F-8FC1-13ABBA5AE2B4}"/>
              </a:ext>
            </a:extLst>
          </p:cNvPr>
          <p:cNvSpPr txBox="1"/>
          <p:nvPr/>
        </p:nvSpPr>
        <p:spPr>
          <a:xfrm>
            <a:off x="1019940" y="3297017"/>
            <a:ext cx="2980560" cy="1200329"/>
          </a:xfrm>
          <a:prstGeom prst="rect">
            <a:avLst/>
          </a:prstGeom>
          <a:noFill/>
        </p:spPr>
        <p:txBody>
          <a:bodyPr wrap="none" rtlCol="0">
            <a:spAutoFit/>
          </a:bodyPr>
          <a:lstStyle/>
          <a:p>
            <a:pPr marL="285750" indent="-285750">
              <a:buFont typeface="Arial" panose="020B0604020202020204" pitchFamily="34" charset="0"/>
              <a:buChar char="•"/>
            </a:pPr>
            <a:r>
              <a:rPr lang="es-ES" dirty="0" err="1"/>
              <a:t>Faster</a:t>
            </a:r>
            <a:r>
              <a:rPr lang="es-ES" dirty="0"/>
              <a:t> </a:t>
            </a:r>
            <a:r>
              <a:rPr lang="es-ES" dirty="0" err="1"/>
              <a:t>readout</a:t>
            </a:r>
            <a:endParaRPr lang="es-ES" dirty="0"/>
          </a:p>
          <a:p>
            <a:pPr marL="285750" indent="-285750">
              <a:buFont typeface="Arial" panose="020B0604020202020204" pitchFamily="34" charset="0"/>
              <a:buChar char="•"/>
            </a:pPr>
            <a:r>
              <a:rPr lang="es-ES" dirty="0" err="1"/>
              <a:t>Higher</a:t>
            </a:r>
            <a:r>
              <a:rPr lang="es-ES" dirty="0"/>
              <a:t> </a:t>
            </a:r>
            <a:r>
              <a:rPr lang="es-ES" dirty="0" err="1"/>
              <a:t>resolutions</a:t>
            </a:r>
            <a:endParaRPr lang="es-ES" dirty="0"/>
          </a:p>
          <a:p>
            <a:pPr marL="285750" indent="-285750">
              <a:buFont typeface="Arial" panose="020B0604020202020204" pitchFamily="34" charset="0"/>
              <a:buChar char="•"/>
            </a:pPr>
            <a:r>
              <a:rPr lang="es-ES" dirty="0"/>
              <a:t>Extreme Dynamic </a:t>
            </a:r>
            <a:r>
              <a:rPr lang="es-ES" dirty="0" err="1"/>
              <a:t>range</a:t>
            </a:r>
            <a:endParaRPr lang="es-ES" dirty="0"/>
          </a:p>
          <a:p>
            <a:pPr marL="285750" indent="-285750">
              <a:buFont typeface="Arial" panose="020B0604020202020204" pitchFamily="34" charset="0"/>
              <a:buChar char="•"/>
            </a:pPr>
            <a:r>
              <a:rPr lang="es-ES" dirty="0"/>
              <a:t>Time </a:t>
            </a:r>
            <a:r>
              <a:rPr lang="es-ES" dirty="0" err="1"/>
              <a:t>delay</a:t>
            </a:r>
            <a:r>
              <a:rPr lang="es-ES" dirty="0"/>
              <a:t> and </a:t>
            </a:r>
            <a:r>
              <a:rPr lang="es-ES" dirty="0" err="1"/>
              <a:t>integration</a:t>
            </a:r>
            <a:endParaRPr lang="es-ES" dirty="0"/>
          </a:p>
        </p:txBody>
      </p:sp>
      <p:sp>
        <p:nvSpPr>
          <p:cNvPr id="6" name="CuadroTexto 5">
            <a:extLst>
              <a:ext uri="{FF2B5EF4-FFF2-40B4-BE49-F238E27FC236}">
                <a16:creationId xmlns:a16="http://schemas.microsoft.com/office/drawing/2014/main" id="{05D606ED-1DC9-4F96-B8B3-35F2DE7505AD}"/>
              </a:ext>
            </a:extLst>
          </p:cNvPr>
          <p:cNvSpPr txBox="1"/>
          <p:nvPr/>
        </p:nvSpPr>
        <p:spPr>
          <a:xfrm>
            <a:off x="7581077" y="3712516"/>
            <a:ext cx="3590983" cy="369332"/>
          </a:xfrm>
          <a:prstGeom prst="rect">
            <a:avLst/>
          </a:prstGeom>
          <a:noFill/>
        </p:spPr>
        <p:txBody>
          <a:bodyPr wrap="none" rtlCol="0">
            <a:spAutoFit/>
          </a:bodyPr>
          <a:lstStyle/>
          <a:p>
            <a:pPr marL="285750" indent="-285750">
              <a:buFont typeface="Arial" panose="020B0604020202020204" pitchFamily="34" charset="0"/>
              <a:buChar char="•"/>
            </a:pPr>
            <a:r>
              <a:rPr lang="es-ES" dirty="0"/>
              <a:t>No </a:t>
            </a:r>
            <a:r>
              <a:rPr lang="es-ES" dirty="0" err="1"/>
              <a:t>future</a:t>
            </a:r>
            <a:r>
              <a:rPr lang="es-ES" dirty="0"/>
              <a:t> </a:t>
            </a:r>
            <a:r>
              <a:rPr lang="es-ES" dirty="0" err="1"/>
              <a:t>development</a:t>
            </a:r>
            <a:r>
              <a:rPr lang="es-ES" dirty="0"/>
              <a:t> </a:t>
            </a:r>
            <a:r>
              <a:rPr lang="es-ES" dirty="0" err="1"/>
              <a:t>expected</a:t>
            </a:r>
            <a:endParaRPr lang="es-ES" dirty="0"/>
          </a:p>
        </p:txBody>
      </p:sp>
      <p:sp>
        <p:nvSpPr>
          <p:cNvPr id="9" name="Título 1">
            <a:extLst>
              <a:ext uri="{FF2B5EF4-FFF2-40B4-BE49-F238E27FC236}">
                <a16:creationId xmlns:a16="http://schemas.microsoft.com/office/drawing/2014/main" id="{9267B562-CDB6-4745-9B70-8D27A41185AE}"/>
              </a:ext>
            </a:extLst>
          </p:cNvPr>
          <p:cNvSpPr txBox="1">
            <a:spLocks/>
          </p:cNvSpPr>
          <p:nvPr/>
        </p:nvSpPr>
        <p:spPr>
          <a:xfrm>
            <a:off x="838200" y="4140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a:solidFill>
                  <a:schemeClr val="tx2">
                    <a:lumMod val="75000"/>
                  </a:schemeClr>
                </a:solidFill>
                <a:latin typeface="+mn-lt"/>
              </a:rPr>
              <a:t>FUTURE DEVELOPMENT</a:t>
            </a:r>
            <a:endParaRPr lang="es-ES" sz="3200" b="1" dirty="0">
              <a:solidFill>
                <a:schemeClr val="tx2">
                  <a:lumMod val="75000"/>
                </a:schemeClr>
              </a:solidFill>
              <a:latin typeface="+mn-lt"/>
            </a:endParaRPr>
          </a:p>
        </p:txBody>
      </p:sp>
      <p:grpSp>
        <p:nvGrpSpPr>
          <p:cNvPr id="10" name="Grupo 9">
            <a:extLst>
              <a:ext uri="{FF2B5EF4-FFF2-40B4-BE49-F238E27FC236}">
                <a16:creationId xmlns:a16="http://schemas.microsoft.com/office/drawing/2014/main" id="{2A769650-FE9E-47EA-A87C-1EA15CFDB748}"/>
              </a:ext>
            </a:extLst>
          </p:cNvPr>
          <p:cNvGrpSpPr/>
          <p:nvPr/>
        </p:nvGrpSpPr>
        <p:grpSpPr>
          <a:xfrm>
            <a:off x="-5" y="0"/>
            <a:ext cx="12192005" cy="6858000"/>
            <a:chOff x="-2" y="0"/>
            <a:chExt cx="12192005" cy="6858000"/>
          </a:xfrm>
        </p:grpSpPr>
        <p:sp>
          <p:nvSpPr>
            <p:cNvPr id="11" name="Rectángulo 10">
              <a:extLst>
                <a:ext uri="{FF2B5EF4-FFF2-40B4-BE49-F238E27FC236}">
                  <a16:creationId xmlns:a16="http://schemas.microsoft.com/office/drawing/2014/main" id="{827EDC9F-8481-4F18-8D22-FD327A4B1409}"/>
                </a:ext>
              </a:extLst>
            </p:cNvPr>
            <p:cNvSpPr/>
            <p:nvPr/>
          </p:nvSpPr>
          <p:spPr>
            <a:xfrm>
              <a:off x="6096001" y="0"/>
              <a:ext cx="6096002"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solidFill>
                    <a:schemeClr val="tx2">
                      <a:lumMod val="50000"/>
                    </a:schemeClr>
                  </a:solidFill>
                </a:rPr>
                <a:t>CCD</a:t>
              </a:r>
            </a:p>
          </p:txBody>
        </p:sp>
        <p:sp>
          <p:nvSpPr>
            <p:cNvPr id="12" name="Rectángulo 11">
              <a:extLst>
                <a:ext uri="{FF2B5EF4-FFF2-40B4-BE49-F238E27FC236}">
                  <a16:creationId xmlns:a16="http://schemas.microsoft.com/office/drawing/2014/main" id="{BD3E54A0-E383-4788-ABBF-28B72CCAECCB}"/>
                </a:ext>
              </a:extLst>
            </p:cNvPr>
            <p:cNvSpPr/>
            <p:nvPr/>
          </p:nvSpPr>
          <p:spPr>
            <a:xfrm>
              <a:off x="-2" y="0"/>
              <a:ext cx="6096002"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t>CMOS</a:t>
              </a:r>
            </a:p>
          </p:txBody>
        </p:sp>
      </p:grpSp>
    </p:spTree>
    <p:extLst>
      <p:ext uri="{BB962C8B-B14F-4D97-AF65-F5344CB8AC3E}">
        <p14:creationId xmlns:p14="http://schemas.microsoft.com/office/powerpoint/2010/main" val="147153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0 L 0.5 0 " pathEditMode="relative" rAng="0" ptsTypes="AA">
                                      <p:cBhvr>
                                        <p:cTn id="6" dur="800" fill="hold"/>
                                        <p:tgtEl>
                                          <p:spTgt spid="10"/>
                                        </p:tgtEl>
                                        <p:attrNameLst>
                                          <p:attrName>ppt_x</p:attrName>
                                          <p:attrName>ppt_y</p:attrName>
                                        </p:attrNameLst>
                                      </p:cBhvr>
                                      <p:rCtr x="25000" y="0"/>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0 0 L -0.5 0 " pathEditMode="relative" rAng="0" ptsTypes="AA">
                                      <p:cBhvr>
                                        <p:cTn id="10" dur="900" fill="hold"/>
                                        <p:tgtEl>
                                          <p:spTgt spid="10"/>
                                        </p:tgtEl>
                                        <p:attrNameLst>
                                          <p:attrName>ppt_x</p:attrName>
                                          <p:attrName>ppt_y</p:attrName>
                                        </p:attrNameLst>
                                      </p:cBhvr>
                                      <p:rCtr x="-250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ccd cmos market share">
            <a:extLst>
              <a:ext uri="{FF2B5EF4-FFF2-40B4-BE49-F238E27FC236}">
                <a16:creationId xmlns:a16="http://schemas.microsoft.com/office/drawing/2014/main" id="{CBAF08CA-A192-4D3B-870A-B9BC1493E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021" y="948267"/>
            <a:ext cx="7839958" cy="4453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C07DA5-4C5C-499B-9BF5-61A3B959CFA8}"/>
              </a:ext>
            </a:extLst>
          </p:cNvPr>
          <p:cNvSpPr txBox="1"/>
          <p:nvPr/>
        </p:nvSpPr>
        <p:spPr>
          <a:xfrm>
            <a:off x="4698181" y="5725067"/>
            <a:ext cx="2795637" cy="369332"/>
          </a:xfrm>
          <a:prstGeom prst="rect">
            <a:avLst/>
          </a:prstGeom>
          <a:noFill/>
        </p:spPr>
        <p:txBody>
          <a:bodyPr wrap="none" rtlCol="0">
            <a:spAutoFit/>
          </a:bodyPr>
          <a:lstStyle/>
          <a:p>
            <a:r>
              <a:rPr lang="en-US" b="1" dirty="0"/>
              <a:t>Source</a:t>
            </a:r>
            <a:r>
              <a:rPr lang="en-US" dirty="0"/>
              <a:t>: ON Semiconductors</a:t>
            </a:r>
          </a:p>
        </p:txBody>
      </p:sp>
    </p:spTree>
    <p:extLst>
      <p:ext uri="{BB962C8B-B14F-4D97-AF65-F5344CB8AC3E}">
        <p14:creationId xmlns:p14="http://schemas.microsoft.com/office/powerpoint/2010/main" val="1481704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2.bp.blogspot.com/-OXY2lelBZCw/WEvRoiWM-PI/AAAAAAAAQmI/lPvYca8TnUovCcg8iLb4SVHfg6ESlfjtACLcB/s1600/CCD%2Bvs%2BCMOS-1.JPG">
            <a:extLst>
              <a:ext uri="{FF2B5EF4-FFF2-40B4-BE49-F238E27FC236}">
                <a16:creationId xmlns:a16="http://schemas.microsoft.com/office/drawing/2014/main" id="{F4A0EA9C-BAAD-40ED-B43B-E09542AB3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319" y="948267"/>
            <a:ext cx="7781361" cy="4419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114BCD6-E2D1-4D99-8CF1-C55A27E3D0DD}"/>
              </a:ext>
            </a:extLst>
          </p:cNvPr>
          <p:cNvSpPr txBox="1"/>
          <p:nvPr/>
        </p:nvSpPr>
        <p:spPr>
          <a:xfrm>
            <a:off x="4698181" y="5725067"/>
            <a:ext cx="2795637" cy="369332"/>
          </a:xfrm>
          <a:prstGeom prst="rect">
            <a:avLst/>
          </a:prstGeom>
          <a:noFill/>
        </p:spPr>
        <p:txBody>
          <a:bodyPr wrap="none" rtlCol="0">
            <a:spAutoFit/>
          </a:bodyPr>
          <a:lstStyle/>
          <a:p>
            <a:r>
              <a:rPr lang="en-US" b="1" dirty="0"/>
              <a:t>Source</a:t>
            </a:r>
            <a:r>
              <a:rPr lang="en-US" dirty="0"/>
              <a:t>: ON Semiconductors</a:t>
            </a:r>
          </a:p>
        </p:txBody>
      </p:sp>
    </p:spTree>
    <p:extLst>
      <p:ext uri="{BB962C8B-B14F-4D97-AF65-F5344CB8AC3E}">
        <p14:creationId xmlns:p14="http://schemas.microsoft.com/office/powerpoint/2010/main" val="3774762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6">
            <a:extLst>
              <a:ext uri="{FF2B5EF4-FFF2-40B4-BE49-F238E27FC236}">
                <a16:creationId xmlns:a16="http://schemas.microsoft.com/office/drawing/2014/main" id="{F0583D97-F063-4888-A113-0888E03F2BC8}"/>
              </a:ext>
            </a:extLst>
          </p:cNvPr>
          <p:cNvPicPr>
            <a:picLocks noChangeAspect="1"/>
          </p:cNvPicPr>
          <p:nvPr/>
        </p:nvPicPr>
        <p:blipFill rotWithShape="1">
          <a:blip r:embed="rId3"/>
          <a:srcRect l="93111" t="21745" r="2832" b="14038"/>
          <a:stretch/>
        </p:blipFill>
        <p:spPr>
          <a:xfrm>
            <a:off x="11353800" y="172278"/>
            <a:ext cx="493643" cy="508759"/>
          </a:xfrm>
          <a:prstGeom prst="rect">
            <a:avLst/>
          </a:prstGeom>
        </p:spPr>
      </p:pic>
      <p:sp>
        <p:nvSpPr>
          <p:cNvPr id="4" name="CuadroTexto 3">
            <a:extLst>
              <a:ext uri="{FF2B5EF4-FFF2-40B4-BE49-F238E27FC236}">
                <a16:creationId xmlns:a16="http://schemas.microsoft.com/office/drawing/2014/main" id="{0E12E5E0-AABA-4D66-985C-50BB8C6845D1}"/>
              </a:ext>
            </a:extLst>
          </p:cNvPr>
          <p:cNvSpPr txBox="1"/>
          <p:nvPr/>
        </p:nvSpPr>
        <p:spPr>
          <a:xfrm>
            <a:off x="344557" y="241991"/>
            <a:ext cx="10515600" cy="400110"/>
          </a:xfrm>
          <a:prstGeom prst="rect">
            <a:avLst/>
          </a:prstGeom>
          <a:noFill/>
        </p:spPr>
        <p:txBody>
          <a:bodyPr wrap="square" rtlCol="0">
            <a:spAutoFit/>
          </a:bodyPr>
          <a:lstStyle/>
          <a:p>
            <a:r>
              <a:rPr lang="es-ES" sz="2000" dirty="0" err="1"/>
              <a:t>Which</a:t>
            </a:r>
            <a:r>
              <a:rPr lang="es-ES" sz="2000" dirty="0"/>
              <a:t> sensor </a:t>
            </a:r>
            <a:r>
              <a:rPr lang="es-ES" sz="2000" dirty="0" err="1"/>
              <a:t>is</a:t>
            </a:r>
            <a:r>
              <a:rPr lang="es-ES" sz="2000" dirty="0"/>
              <a:t> </a:t>
            </a:r>
            <a:r>
              <a:rPr lang="es-ES" sz="2000" dirty="0" err="1"/>
              <a:t>better</a:t>
            </a:r>
            <a:r>
              <a:rPr lang="es-ES" sz="2000" dirty="0"/>
              <a:t> </a:t>
            </a:r>
            <a:r>
              <a:rPr lang="es-ES" sz="2000" dirty="0" err="1"/>
              <a:t>for</a:t>
            </a:r>
            <a:r>
              <a:rPr lang="es-ES" sz="2000" dirty="0"/>
              <a:t> camera?</a:t>
            </a:r>
          </a:p>
        </p:txBody>
      </p:sp>
      <p:cxnSp>
        <p:nvCxnSpPr>
          <p:cNvPr id="5" name="Conector recto 4">
            <a:extLst>
              <a:ext uri="{FF2B5EF4-FFF2-40B4-BE49-F238E27FC236}">
                <a16:creationId xmlns:a16="http://schemas.microsoft.com/office/drawing/2014/main" id="{2A87C21D-90BB-4EF7-8D11-069413468B6C}"/>
              </a:ext>
            </a:extLst>
          </p:cNvPr>
          <p:cNvCxnSpPr>
            <a:cxnSpLocks/>
          </p:cNvCxnSpPr>
          <p:nvPr/>
        </p:nvCxnSpPr>
        <p:spPr>
          <a:xfrm>
            <a:off x="475186" y="611323"/>
            <a:ext cx="11502886" cy="0"/>
          </a:xfrm>
          <a:prstGeom prst="line">
            <a:avLst/>
          </a:prstGeom>
          <a:ln w="3175">
            <a:solidFill>
              <a:schemeClr val="accent1">
                <a:alpha val="63922"/>
              </a:schemeClr>
            </a:solidFill>
          </a:ln>
        </p:spPr>
        <p:style>
          <a:lnRef idx="1">
            <a:schemeClr val="accent1"/>
          </a:lnRef>
          <a:fillRef idx="0">
            <a:schemeClr val="accent1"/>
          </a:fillRef>
          <a:effectRef idx="0">
            <a:schemeClr val="accent1"/>
          </a:effectRef>
          <a:fontRef idx="minor">
            <a:schemeClr val="tx1"/>
          </a:fontRef>
        </p:style>
      </p:cxnSp>
      <p:grpSp>
        <p:nvGrpSpPr>
          <p:cNvPr id="8" name="Grupo 68">
            <a:extLst>
              <a:ext uri="{FF2B5EF4-FFF2-40B4-BE49-F238E27FC236}">
                <a16:creationId xmlns:a16="http://schemas.microsoft.com/office/drawing/2014/main" id="{1CD25051-CDD6-4771-B689-3AE0092F1B68}"/>
              </a:ext>
            </a:extLst>
          </p:cNvPr>
          <p:cNvGrpSpPr/>
          <p:nvPr/>
        </p:nvGrpSpPr>
        <p:grpSpPr>
          <a:xfrm>
            <a:off x="0" y="980656"/>
            <a:ext cx="12205033" cy="825500"/>
            <a:chOff x="-2" y="0"/>
            <a:chExt cx="12192005" cy="6858000"/>
          </a:xfrm>
        </p:grpSpPr>
        <p:sp>
          <p:nvSpPr>
            <p:cNvPr id="9" name="Rectángulo 69">
              <a:extLst>
                <a:ext uri="{FF2B5EF4-FFF2-40B4-BE49-F238E27FC236}">
                  <a16:creationId xmlns:a16="http://schemas.microsoft.com/office/drawing/2014/main" id="{38EE2D2B-ABAF-4AEA-AEA7-D4996606AA2D}"/>
                </a:ext>
              </a:extLst>
            </p:cNvPr>
            <p:cNvSpPr/>
            <p:nvPr/>
          </p:nvSpPr>
          <p:spPr>
            <a:xfrm>
              <a:off x="6096001" y="0"/>
              <a:ext cx="6096002"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solidFill>
                    <a:schemeClr val="tx2">
                      <a:lumMod val="50000"/>
                    </a:schemeClr>
                  </a:solidFill>
                </a:rPr>
                <a:t>CCD</a:t>
              </a:r>
            </a:p>
          </p:txBody>
        </p:sp>
        <p:sp>
          <p:nvSpPr>
            <p:cNvPr id="10" name="Rectángulo 70">
              <a:extLst>
                <a:ext uri="{FF2B5EF4-FFF2-40B4-BE49-F238E27FC236}">
                  <a16:creationId xmlns:a16="http://schemas.microsoft.com/office/drawing/2014/main" id="{0952DE13-039D-4601-9B16-D617ED13BDEE}"/>
                </a:ext>
              </a:extLst>
            </p:cNvPr>
            <p:cNvSpPr/>
            <p:nvPr/>
          </p:nvSpPr>
          <p:spPr>
            <a:xfrm>
              <a:off x="-2" y="0"/>
              <a:ext cx="6096002"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t>CMOS</a:t>
              </a:r>
            </a:p>
          </p:txBody>
        </p:sp>
      </p:grpSp>
      <p:sp>
        <p:nvSpPr>
          <p:cNvPr id="11" name="TextBox 10">
            <a:extLst>
              <a:ext uri="{FF2B5EF4-FFF2-40B4-BE49-F238E27FC236}">
                <a16:creationId xmlns:a16="http://schemas.microsoft.com/office/drawing/2014/main" id="{48FD2F25-00D8-4F1B-9C11-181DE0DEEF79}"/>
              </a:ext>
            </a:extLst>
          </p:cNvPr>
          <p:cNvSpPr txBox="1"/>
          <p:nvPr/>
        </p:nvSpPr>
        <p:spPr>
          <a:xfrm>
            <a:off x="8274624" y="2690336"/>
            <a:ext cx="1758302" cy="1477328"/>
          </a:xfrm>
          <a:prstGeom prst="rect">
            <a:avLst/>
          </a:prstGeom>
          <a:noFill/>
        </p:spPr>
        <p:txBody>
          <a:bodyPr wrap="none" rtlCol="0">
            <a:spAutoFit/>
          </a:bodyPr>
          <a:lstStyle/>
          <a:p>
            <a:r>
              <a:rPr lang="en-US" dirty="0"/>
              <a:t>DSLR Cameras</a:t>
            </a:r>
          </a:p>
          <a:p>
            <a:endParaRPr lang="en-US" dirty="0"/>
          </a:p>
          <a:p>
            <a:r>
              <a:rPr lang="en-US" dirty="0"/>
              <a:t>Film productions</a:t>
            </a:r>
          </a:p>
          <a:p>
            <a:endParaRPr lang="en-US" dirty="0"/>
          </a:p>
          <a:p>
            <a:r>
              <a:rPr lang="en-US" dirty="0"/>
              <a:t>Broadcast TV</a:t>
            </a:r>
          </a:p>
        </p:txBody>
      </p:sp>
      <p:sp>
        <p:nvSpPr>
          <p:cNvPr id="12" name="TextBox 11">
            <a:extLst>
              <a:ext uri="{FF2B5EF4-FFF2-40B4-BE49-F238E27FC236}">
                <a16:creationId xmlns:a16="http://schemas.microsoft.com/office/drawing/2014/main" id="{C368A359-53B0-49BA-AAE3-6D22FC1959EC}"/>
              </a:ext>
            </a:extLst>
          </p:cNvPr>
          <p:cNvSpPr txBox="1"/>
          <p:nvPr/>
        </p:nvSpPr>
        <p:spPr>
          <a:xfrm>
            <a:off x="1580747" y="2690336"/>
            <a:ext cx="1614673" cy="2031325"/>
          </a:xfrm>
          <a:prstGeom prst="rect">
            <a:avLst/>
          </a:prstGeom>
          <a:noFill/>
        </p:spPr>
        <p:txBody>
          <a:bodyPr wrap="none" rtlCol="0">
            <a:spAutoFit/>
          </a:bodyPr>
          <a:lstStyle/>
          <a:p>
            <a:r>
              <a:rPr lang="en-US" dirty="0"/>
              <a:t>Digital cameras</a:t>
            </a:r>
          </a:p>
          <a:p>
            <a:endParaRPr lang="en-US" dirty="0"/>
          </a:p>
          <a:p>
            <a:r>
              <a:rPr lang="en-US" dirty="0"/>
              <a:t>Mobile Phones</a:t>
            </a:r>
          </a:p>
          <a:p>
            <a:endParaRPr lang="en-US" dirty="0"/>
          </a:p>
          <a:p>
            <a:r>
              <a:rPr lang="en-US" dirty="0"/>
              <a:t>Tablets</a:t>
            </a:r>
          </a:p>
          <a:p>
            <a:endParaRPr lang="en-US" dirty="0"/>
          </a:p>
          <a:p>
            <a:endParaRPr lang="en-US" dirty="0"/>
          </a:p>
        </p:txBody>
      </p:sp>
    </p:spTree>
    <p:extLst>
      <p:ext uri="{BB962C8B-B14F-4D97-AF65-F5344CB8AC3E}">
        <p14:creationId xmlns:p14="http://schemas.microsoft.com/office/powerpoint/2010/main" val="13257865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0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F36E1D2-7AF9-41B0-B4A1-F04123B1B77D}"/>
              </a:ext>
            </a:extLst>
          </p:cNvPr>
          <p:cNvPicPr>
            <a:picLocks noChangeAspect="1"/>
          </p:cNvPicPr>
          <p:nvPr/>
        </p:nvPicPr>
        <p:blipFill>
          <a:blip r:embed="rId2"/>
          <a:stretch>
            <a:fillRect/>
          </a:stretch>
        </p:blipFill>
        <p:spPr>
          <a:xfrm>
            <a:off x="2943225" y="2176462"/>
            <a:ext cx="6305550" cy="2505075"/>
          </a:xfrm>
          <a:prstGeom prst="rect">
            <a:avLst/>
          </a:prstGeom>
        </p:spPr>
      </p:pic>
      <p:sp>
        <p:nvSpPr>
          <p:cNvPr id="5" name="CuadroTexto 4">
            <a:extLst>
              <a:ext uri="{FF2B5EF4-FFF2-40B4-BE49-F238E27FC236}">
                <a16:creationId xmlns:a16="http://schemas.microsoft.com/office/drawing/2014/main" id="{328B9058-CD1C-4988-8932-F9B38125943B}"/>
              </a:ext>
            </a:extLst>
          </p:cNvPr>
          <p:cNvSpPr txBox="1"/>
          <p:nvPr/>
        </p:nvSpPr>
        <p:spPr>
          <a:xfrm>
            <a:off x="3424157" y="3560554"/>
            <a:ext cx="1451616" cy="369332"/>
          </a:xfrm>
          <a:prstGeom prst="rect">
            <a:avLst/>
          </a:prstGeom>
          <a:solidFill>
            <a:schemeClr val="bg1"/>
          </a:solidFill>
        </p:spPr>
        <p:txBody>
          <a:bodyPr wrap="none" rtlCol="0">
            <a:spAutoFit/>
          </a:bodyPr>
          <a:lstStyle/>
          <a:p>
            <a:r>
              <a:rPr lang="es-ES" dirty="0"/>
              <a:t>CCD vs CMOS</a:t>
            </a:r>
          </a:p>
        </p:txBody>
      </p:sp>
      <p:pic>
        <p:nvPicPr>
          <p:cNvPr id="6" name="Imagen 5">
            <a:extLst>
              <a:ext uri="{FF2B5EF4-FFF2-40B4-BE49-F238E27FC236}">
                <a16:creationId xmlns:a16="http://schemas.microsoft.com/office/drawing/2014/main" id="{85D67D5B-A431-4B11-A4D7-D33835431837}"/>
              </a:ext>
            </a:extLst>
          </p:cNvPr>
          <p:cNvPicPr>
            <a:picLocks noChangeAspect="1"/>
          </p:cNvPicPr>
          <p:nvPr/>
        </p:nvPicPr>
        <p:blipFill>
          <a:blip r:embed="rId3"/>
          <a:stretch>
            <a:fillRect/>
          </a:stretch>
        </p:blipFill>
        <p:spPr>
          <a:xfrm>
            <a:off x="2943225" y="3328987"/>
            <a:ext cx="6410325" cy="2705100"/>
          </a:xfrm>
          <a:prstGeom prst="rect">
            <a:avLst/>
          </a:prstGeom>
        </p:spPr>
      </p:pic>
    </p:spTree>
    <p:extLst>
      <p:ext uri="{BB962C8B-B14F-4D97-AF65-F5344CB8AC3E}">
        <p14:creationId xmlns:p14="http://schemas.microsoft.com/office/powerpoint/2010/main" val="40016490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iterate type="lt">
                                    <p:tmAbs val="10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64" presetClass="path" presetSubtype="0" accel="50000" decel="50000" fill="hold" grpId="2" nodeType="withEffect">
                                  <p:stCondLst>
                                    <p:cond delay="0"/>
                                  </p:stCondLst>
                                  <p:iterate type="lt">
                                    <p:tmPct val="0"/>
                                  </p:iterate>
                                  <p:childTnLst>
                                    <p:animMotion origin="layout" path="M 0 0 L 0 -0.25 E" pathEditMode="relative" ptsTypes="">
                                      <p:cBhvr>
                                        <p:cTn id="8" dur="1000" fill="hold"/>
                                        <p:tgtEl>
                                          <p:spTgt spid="5">
                                            <p:txEl>
                                              <p:pRg st="0" end="0"/>
                                            </p:txEl>
                                          </p:spTgt>
                                        </p:tgtEl>
                                        <p:attrNameLst>
                                          <p:attrName>ppt_x</p:attrName>
                                          <p:attrName>ppt_y</p:attrName>
                                        </p:attrNameLst>
                                      </p:cBhvr>
                                    </p:animMotion>
                                  </p:childTnLst>
                                </p:cTn>
                              </p:par>
                              <p:par>
                                <p:cTn id="9" presetID="64" presetClass="path" presetSubtype="0" accel="50000" decel="50000" fill="hold" nodeType="withEffect">
                                  <p:stCondLst>
                                    <p:cond delay="0"/>
                                  </p:stCondLst>
                                  <p:childTnLst>
                                    <p:animMotion origin="layout" path="M 0 0 L 0 -0.25 E" pathEditMode="relative" ptsTypes="">
                                      <p:cBhvr>
                                        <p:cTn id="10" dur="1000" fill="hold"/>
                                        <p:tgtEl>
                                          <p:spTgt spid="4"/>
                                        </p:tgtEl>
                                        <p:attrNameLst>
                                          <p:attrName>ppt_x</p:attrName>
                                          <p:attrName>ppt_y</p:attrName>
                                        </p:attrNameLst>
                                      </p:cBhvr>
                                    </p:animMotion>
                                  </p:childTnLst>
                                </p:cTn>
                              </p:par>
                              <p:par>
                                <p:cTn id="11" presetID="22" presetClass="entr" presetSubtype="1"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uiExpand="1" build="allAtOnce"/>
      <p:bldP spid="5" grpId="2" uiExpand="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B7DD40-5F41-4C45-9C72-64C6D3360324}"/>
              </a:ext>
            </a:extLst>
          </p:cNvPr>
          <p:cNvPicPr>
            <a:picLocks noChangeAspect="1"/>
          </p:cNvPicPr>
          <p:nvPr/>
        </p:nvPicPr>
        <p:blipFill rotWithShape="1">
          <a:blip r:embed="rId2"/>
          <a:srcRect t="-1" b="402"/>
          <a:stretch/>
        </p:blipFill>
        <p:spPr>
          <a:xfrm>
            <a:off x="3829050" y="1062037"/>
            <a:ext cx="4533900" cy="4733925"/>
          </a:xfrm>
          <a:prstGeom prst="rect">
            <a:avLst/>
          </a:prstGeom>
        </p:spPr>
      </p:pic>
      <p:sp>
        <p:nvSpPr>
          <p:cNvPr id="5" name="TextBox 4">
            <a:extLst>
              <a:ext uri="{FF2B5EF4-FFF2-40B4-BE49-F238E27FC236}">
                <a16:creationId xmlns:a16="http://schemas.microsoft.com/office/drawing/2014/main" id="{959AC346-D913-43BB-BE08-44CF2EC369AB}"/>
              </a:ext>
            </a:extLst>
          </p:cNvPr>
          <p:cNvSpPr txBox="1"/>
          <p:nvPr/>
        </p:nvSpPr>
        <p:spPr>
          <a:xfrm>
            <a:off x="5089795" y="6149121"/>
            <a:ext cx="2012410" cy="369332"/>
          </a:xfrm>
          <a:prstGeom prst="rect">
            <a:avLst/>
          </a:prstGeom>
          <a:noFill/>
        </p:spPr>
        <p:txBody>
          <a:bodyPr wrap="none" rtlCol="0">
            <a:spAutoFit/>
          </a:bodyPr>
          <a:lstStyle/>
          <a:p>
            <a:r>
              <a:rPr lang="en-US" dirty="0"/>
              <a:t>Source: </a:t>
            </a:r>
            <a:r>
              <a:rPr lang="en-US" dirty="0">
                <a:hlinkClick r:id="rId3"/>
              </a:rPr>
              <a:t>Unifore.net</a:t>
            </a:r>
            <a:endParaRPr lang="en-US" dirty="0"/>
          </a:p>
        </p:txBody>
      </p:sp>
    </p:spTree>
    <p:extLst>
      <p:ext uri="{BB962C8B-B14F-4D97-AF65-F5344CB8AC3E}">
        <p14:creationId xmlns:p14="http://schemas.microsoft.com/office/powerpoint/2010/main" val="377706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6FBAF07-DF66-4A6B-AE3E-236AA281DA96}"/>
              </a:ext>
            </a:extLst>
          </p:cNvPr>
          <p:cNvPicPr>
            <a:picLocks noChangeAspect="1"/>
          </p:cNvPicPr>
          <p:nvPr/>
        </p:nvPicPr>
        <p:blipFill rotWithShape="1">
          <a:blip r:embed="rId3"/>
          <a:srcRect l="93111" t="21745" r="2832" b="14038"/>
          <a:stretch/>
        </p:blipFill>
        <p:spPr>
          <a:xfrm>
            <a:off x="11353800" y="172278"/>
            <a:ext cx="493643" cy="508759"/>
          </a:xfrm>
          <a:prstGeom prst="rect">
            <a:avLst/>
          </a:prstGeom>
        </p:spPr>
      </p:pic>
      <p:sp>
        <p:nvSpPr>
          <p:cNvPr id="5" name="CuadroTexto 4">
            <a:extLst>
              <a:ext uri="{FF2B5EF4-FFF2-40B4-BE49-F238E27FC236}">
                <a16:creationId xmlns:a16="http://schemas.microsoft.com/office/drawing/2014/main" id="{C1AE5FF1-1C9F-4D77-AB87-C7395E8E3373}"/>
              </a:ext>
            </a:extLst>
          </p:cNvPr>
          <p:cNvSpPr txBox="1"/>
          <p:nvPr/>
        </p:nvSpPr>
        <p:spPr>
          <a:xfrm>
            <a:off x="344557" y="241991"/>
            <a:ext cx="10515600" cy="369332"/>
          </a:xfrm>
          <a:prstGeom prst="rect">
            <a:avLst/>
          </a:prstGeom>
          <a:noFill/>
        </p:spPr>
        <p:txBody>
          <a:bodyPr wrap="square" rtlCol="0">
            <a:spAutoFit/>
          </a:bodyPr>
          <a:lstStyle/>
          <a:p>
            <a:r>
              <a:rPr lang="es-ES" dirty="0" err="1"/>
              <a:t>What</a:t>
            </a:r>
            <a:r>
              <a:rPr lang="es-ES" dirty="0"/>
              <a:t> </a:t>
            </a:r>
            <a:r>
              <a:rPr lang="es-ES" dirty="0" err="1"/>
              <a:t>is</a:t>
            </a:r>
            <a:r>
              <a:rPr lang="es-ES" dirty="0"/>
              <a:t> CCD and CMOS?</a:t>
            </a:r>
          </a:p>
        </p:txBody>
      </p:sp>
      <p:cxnSp>
        <p:nvCxnSpPr>
          <p:cNvPr id="7" name="Conector recto 6">
            <a:extLst>
              <a:ext uri="{FF2B5EF4-FFF2-40B4-BE49-F238E27FC236}">
                <a16:creationId xmlns:a16="http://schemas.microsoft.com/office/drawing/2014/main" id="{1A53F5C4-7EE9-4676-8F84-E8561945B28B}"/>
              </a:ext>
            </a:extLst>
          </p:cNvPr>
          <p:cNvCxnSpPr>
            <a:cxnSpLocks/>
          </p:cNvCxnSpPr>
          <p:nvPr/>
        </p:nvCxnSpPr>
        <p:spPr>
          <a:xfrm>
            <a:off x="475186" y="611323"/>
            <a:ext cx="11502886" cy="0"/>
          </a:xfrm>
          <a:prstGeom prst="line">
            <a:avLst/>
          </a:prstGeom>
          <a:ln w="3175">
            <a:solidFill>
              <a:schemeClr val="accent1">
                <a:alpha val="63922"/>
              </a:schemeClr>
            </a:solidFill>
          </a:ln>
        </p:spPr>
        <p:style>
          <a:lnRef idx="1">
            <a:schemeClr val="accent1"/>
          </a:lnRef>
          <a:fillRef idx="0">
            <a:schemeClr val="accent1"/>
          </a:fillRef>
          <a:effectRef idx="0">
            <a:schemeClr val="accent1"/>
          </a:effectRef>
          <a:fontRef idx="minor">
            <a:schemeClr val="tx1"/>
          </a:fontRef>
        </p:style>
      </p:cxnSp>
      <p:grpSp>
        <p:nvGrpSpPr>
          <p:cNvPr id="12" name="Grupo 11">
            <a:extLst>
              <a:ext uri="{FF2B5EF4-FFF2-40B4-BE49-F238E27FC236}">
                <a16:creationId xmlns:a16="http://schemas.microsoft.com/office/drawing/2014/main" id="{5FE446AE-0C97-44D9-A561-EE01FD28D416}"/>
              </a:ext>
            </a:extLst>
          </p:cNvPr>
          <p:cNvGrpSpPr/>
          <p:nvPr/>
        </p:nvGrpSpPr>
        <p:grpSpPr>
          <a:xfrm>
            <a:off x="2929595" y="1924414"/>
            <a:ext cx="5268690" cy="3470877"/>
            <a:chOff x="2929595" y="1924414"/>
            <a:chExt cx="5268690" cy="3470877"/>
          </a:xfrm>
        </p:grpSpPr>
        <p:pic>
          <p:nvPicPr>
            <p:cNvPr id="10" name="Imagen 9">
              <a:extLst>
                <a:ext uri="{FF2B5EF4-FFF2-40B4-BE49-F238E27FC236}">
                  <a16:creationId xmlns:a16="http://schemas.microsoft.com/office/drawing/2014/main" id="{07B87EBA-BF67-48F6-80CA-887DE74737C9}"/>
                </a:ext>
              </a:extLst>
            </p:cNvPr>
            <p:cNvPicPr>
              <a:picLocks noChangeAspect="1"/>
            </p:cNvPicPr>
            <p:nvPr/>
          </p:nvPicPr>
          <p:blipFill>
            <a:blip r:embed="rId4"/>
            <a:stretch>
              <a:fillRect/>
            </a:stretch>
          </p:blipFill>
          <p:spPr>
            <a:xfrm>
              <a:off x="2929595" y="1924414"/>
              <a:ext cx="5268690" cy="3286211"/>
            </a:xfrm>
            <a:prstGeom prst="rect">
              <a:avLst/>
            </a:prstGeom>
          </p:spPr>
        </p:pic>
        <p:sp>
          <p:nvSpPr>
            <p:cNvPr id="11" name="CuadroTexto 10">
              <a:extLst>
                <a:ext uri="{FF2B5EF4-FFF2-40B4-BE49-F238E27FC236}">
                  <a16:creationId xmlns:a16="http://schemas.microsoft.com/office/drawing/2014/main" id="{69C83CD0-8AD3-47A4-B8CA-B77011A294E9}"/>
                </a:ext>
              </a:extLst>
            </p:cNvPr>
            <p:cNvSpPr txBox="1"/>
            <p:nvPr/>
          </p:nvSpPr>
          <p:spPr>
            <a:xfrm>
              <a:off x="3708466" y="5025959"/>
              <a:ext cx="4489819" cy="369332"/>
            </a:xfrm>
            <a:prstGeom prst="rect">
              <a:avLst/>
            </a:prstGeom>
            <a:noFill/>
          </p:spPr>
          <p:txBody>
            <a:bodyPr wrap="none" rtlCol="0">
              <a:spAutoFit/>
            </a:bodyPr>
            <a:lstStyle/>
            <a:p>
              <a:r>
                <a:rPr lang="es-ES" b="1" u="sng" dirty="0" err="1"/>
                <a:t>Source</a:t>
              </a:r>
              <a:r>
                <a:rPr lang="es-ES" dirty="0"/>
                <a:t>: wikipedia.org/wiki/</a:t>
              </a:r>
              <a:r>
                <a:rPr lang="es-ES" dirty="0" err="1"/>
                <a:t>Photographic_film</a:t>
              </a:r>
              <a:endParaRPr lang="es-ES" dirty="0"/>
            </a:p>
          </p:txBody>
        </p:sp>
      </p:grpSp>
      <p:grpSp>
        <p:nvGrpSpPr>
          <p:cNvPr id="13" name="Grupo 12">
            <a:extLst>
              <a:ext uri="{FF2B5EF4-FFF2-40B4-BE49-F238E27FC236}">
                <a16:creationId xmlns:a16="http://schemas.microsoft.com/office/drawing/2014/main" id="{4D7DDCAC-EDB1-44CC-8F00-4EC9282DA252}"/>
              </a:ext>
            </a:extLst>
          </p:cNvPr>
          <p:cNvGrpSpPr/>
          <p:nvPr/>
        </p:nvGrpSpPr>
        <p:grpSpPr>
          <a:xfrm>
            <a:off x="7121398" y="2144582"/>
            <a:ext cx="4282013" cy="3033698"/>
            <a:chOff x="3422629" y="1923625"/>
            <a:chExt cx="4775656" cy="3435041"/>
          </a:xfrm>
        </p:grpSpPr>
        <p:pic>
          <p:nvPicPr>
            <p:cNvPr id="1026" name="Picture 2">
              <a:extLst>
                <a:ext uri="{FF2B5EF4-FFF2-40B4-BE49-F238E27FC236}">
                  <a16:creationId xmlns:a16="http://schemas.microsoft.com/office/drawing/2014/main" id="{9358F3F8-463A-45C0-9924-6ADAFE5671E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422629" y="1923625"/>
              <a:ext cx="4775656" cy="2918456"/>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F6C535A6-BA17-4014-A47C-99904D88D7FF}"/>
                </a:ext>
              </a:extLst>
            </p:cNvPr>
            <p:cNvSpPr txBox="1"/>
            <p:nvPr/>
          </p:nvSpPr>
          <p:spPr>
            <a:xfrm>
              <a:off x="4805175" y="5010172"/>
              <a:ext cx="2010563" cy="348494"/>
            </a:xfrm>
            <a:prstGeom prst="rect">
              <a:avLst/>
            </a:prstGeom>
            <a:noFill/>
          </p:spPr>
          <p:txBody>
            <a:bodyPr wrap="none" rtlCol="0">
              <a:spAutoFit/>
            </a:bodyPr>
            <a:lstStyle/>
            <a:p>
              <a:r>
                <a:rPr lang="es-ES" sz="1400" b="1" u="sng" dirty="0" err="1"/>
                <a:t>Source</a:t>
              </a:r>
              <a:r>
                <a:rPr lang="es-ES" sz="1400" dirty="0"/>
                <a:t>: Albedo Media</a:t>
              </a:r>
            </a:p>
          </p:txBody>
        </p:sp>
      </p:grpSp>
      <p:cxnSp>
        <p:nvCxnSpPr>
          <p:cNvPr id="18" name="Conector recto de flecha 17">
            <a:extLst>
              <a:ext uri="{FF2B5EF4-FFF2-40B4-BE49-F238E27FC236}">
                <a16:creationId xmlns:a16="http://schemas.microsoft.com/office/drawing/2014/main" id="{226DE624-A8C5-4FA6-B779-2F511E26FF13}"/>
              </a:ext>
            </a:extLst>
          </p:cNvPr>
          <p:cNvCxnSpPr>
            <a:cxnSpLocks/>
          </p:cNvCxnSpPr>
          <p:nvPr/>
        </p:nvCxnSpPr>
        <p:spPr>
          <a:xfrm>
            <a:off x="5138057" y="3399972"/>
            <a:ext cx="144008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264993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300" fill="hold"/>
                                        <p:tgtEl>
                                          <p:spTgt spid="12"/>
                                        </p:tgtEl>
                                      </p:cBhvr>
                                      <p:by x="75000" y="75000"/>
                                    </p:animScale>
                                  </p:childTnLst>
                                </p:cTn>
                              </p:par>
                              <p:par>
                                <p:cTn id="11" presetID="35" presetClass="path" presetSubtype="0" accel="50000" decel="50000" fill="hold" nodeType="withEffect">
                                  <p:stCondLst>
                                    <p:cond delay="0"/>
                                  </p:stCondLst>
                                  <p:childTnLst>
                                    <p:animMotion origin="layout" path="M 0 -4.81481E-6 L -0.25 -4.81481E-6 " pathEditMode="relative" rAng="0" ptsTypes="AA">
                                      <p:cBhvr>
                                        <p:cTn id="12" dur="300" fill="hold"/>
                                        <p:tgtEl>
                                          <p:spTgt spid="12"/>
                                        </p:tgtEl>
                                        <p:attrNameLst>
                                          <p:attrName>ppt_x</p:attrName>
                                          <p:attrName>ppt_y</p:attrName>
                                        </p:attrNameLst>
                                      </p:cBhvr>
                                      <p:rCtr x="-12500" y="0"/>
                                    </p:animMotion>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200"/>
                                        <p:tgtEl>
                                          <p:spTgt spid="18"/>
                                        </p:tgtEl>
                                      </p:cBhvr>
                                    </p:animEffect>
                                  </p:childTnLst>
                                </p:cTn>
                              </p:par>
                            </p:childTnLst>
                          </p:cTn>
                        </p:par>
                        <p:par>
                          <p:cTn id="18" fill="hold">
                            <p:stCondLst>
                              <p:cond delay="200"/>
                            </p:stCondLst>
                            <p:childTnLst>
                              <p:par>
                                <p:cTn id="19" presetID="1"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55D0437-3CFE-4BC5-BCA3-17AFE7B38ED0}"/>
              </a:ext>
            </a:extLst>
          </p:cNvPr>
          <p:cNvPicPr>
            <a:picLocks noChangeAspect="1"/>
          </p:cNvPicPr>
          <p:nvPr/>
        </p:nvPicPr>
        <p:blipFill rotWithShape="1">
          <a:blip r:embed="rId2"/>
          <a:srcRect l="93111" t="21745" r="2832" b="14038"/>
          <a:stretch/>
        </p:blipFill>
        <p:spPr>
          <a:xfrm>
            <a:off x="11353800" y="172278"/>
            <a:ext cx="493643" cy="508759"/>
          </a:xfrm>
          <a:prstGeom prst="rect">
            <a:avLst/>
          </a:prstGeom>
        </p:spPr>
      </p:pic>
      <p:pic>
        <p:nvPicPr>
          <p:cNvPr id="4" name="Imagen 3">
            <a:extLst>
              <a:ext uri="{FF2B5EF4-FFF2-40B4-BE49-F238E27FC236}">
                <a16:creationId xmlns:a16="http://schemas.microsoft.com/office/drawing/2014/main" id="{BF9B3455-7005-4C59-9459-0961AE9A967C}"/>
              </a:ext>
            </a:extLst>
          </p:cNvPr>
          <p:cNvPicPr>
            <a:picLocks noChangeAspect="1"/>
          </p:cNvPicPr>
          <p:nvPr/>
        </p:nvPicPr>
        <p:blipFill>
          <a:blip r:embed="rId3"/>
          <a:stretch>
            <a:fillRect/>
          </a:stretch>
        </p:blipFill>
        <p:spPr>
          <a:xfrm>
            <a:off x="1516175" y="174171"/>
            <a:ext cx="9391880" cy="6858000"/>
          </a:xfrm>
          <a:prstGeom prst="rect">
            <a:avLst/>
          </a:prstGeom>
        </p:spPr>
      </p:pic>
      <p:sp>
        <p:nvSpPr>
          <p:cNvPr id="3" name="CuadroTexto 2">
            <a:extLst>
              <a:ext uri="{FF2B5EF4-FFF2-40B4-BE49-F238E27FC236}">
                <a16:creationId xmlns:a16="http://schemas.microsoft.com/office/drawing/2014/main" id="{05CB2307-8BD8-475D-A340-87E8CB3F326D}"/>
              </a:ext>
            </a:extLst>
          </p:cNvPr>
          <p:cNvSpPr txBox="1"/>
          <p:nvPr/>
        </p:nvSpPr>
        <p:spPr>
          <a:xfrm>
            <a:off x="344557" y="241991"/>
            <a:ext cx="10515600" cy="369332"/>
          </a:xfrm>
          <a:prstGeom prst="rect">
            <a:avLst/>
          </a:prstGeom>
          <a:noFill/>
        </p:spPr>
        <p:txBody>
          <a:bodyPr wrap="square" rtlCol="0">
            <a:spAutoFit/>
          </a:bodyPr>
          <a:lstStyle/>
          <a:p>
            <a:r>
              <a:rPr lang="es-ES" dirty="0" err="1"/>
              <a:t>How</a:t>
            </a:r>
            <a:r>
              <a:rPr lang="es-ES" dirty="0"/>
              <a:t> </a:t>
            </a:r>
            <a:r>
              <a:rPr lang="es-ES" dirty="0" err="1"/>
              <a:t>does</a:t>
            </a:r>
            <a:r>
              <a:rPr lang="es-ES" dirty="0"/>
              <a:t> a CCD camera </a:t>
            </a:r>
            <a:r>
              <a:rPr lang="es-ES" dirty="0" err="1"/>
              <a:t>work</a:t>
            </a:r>
            <a:r>
              <a:rPr lang="es-ES" dirty="0"/>
              <a:t>?</a:t>
            </a:r>
          </a:p>
        </p:txBody>
      </p:sp>
      <p:cxnSp>
        <p:nvCxnSpPr>
          <p:cNvPr id="5" name="Conector recto 4">
            <a:extLst>
              <a:ext uri="{FF2B5EF4-FFF2-40B4-BE49-F238E27FC236}">
                <a16:creationId xmlns:a16="http://schemas.microsoft.com/office/drawing/2014/main" id="{8C524E9A-C19A-45B0-B723-966D9707B1A1}"/>
              </a:ext>
            </a:extLst>
          </p:cNvPr>
          <p:cNvCxnSpPr>
            <a:cxnSpLocks/>
          </p:cNvCxnSpPr>
          <p:nvPr/>
        </p:nvCxnSpPr>
        <p:spPr>
          <a:xfrm>
            <a:off x="475186" y="611323"/>
            <a:ext cx="11502886" cy="0"/>
          </a:xfrm>
          <a:prstGeom prst="line">
            <a:avLst/>
          </a:prstGeom>
          <a:ln w="3175">
            <a:solidFill>
              <a:schemeClr val="accent1">
                <a:alpha val="63922"/>
              </a:schemeClr>
            </a:solidFill>
          </a:ln>
        </p:spPr>
        <p:style>
          <a:lnRef idx="1">
            <a:schemeClr val="accent1"/>
          </a:lnRef>
          <a:fillRef idx="0">
            <a:schemeClr val="accent1"/>
          </a:fillRef>
          <a:effectRef idx="0">
            <a:schemeClr val="accent1"/>
          </a:effectRef>
          <a:fontRef idx="minor">
            <a:schemeClr val="tx1"/>
          </a:fontRef>
        </p:style>
      </p:cxnSp>
      <p:grpSp>
        <p:nvGrpSpPr>
          <p:cNvPr id="11" name="Grupo 10">
            <a:extLst>
              <a:ext uri="{FF2B5EF4-FFF2-40B4-BE49-F238E27FC236}">
                <a16:creationId xmlns:a16="http://schemas.microsoft.com/office/drawing/2014/main" id="{A24FFDBB-92A0-4321-8604-8E2ABE2CD8B7}"/>
              </a:ext>
            </a:extLst>
          </p:cNvPr>
          <p:cNvGrpSpPr/>
          <p:nvPr/>
        </p:nvGrpSpPr>
        <p:grpSpPr>
          <a:xfrm>
            <a:off x="730383" y="1927275"/>
            <a:ext cx="1595630" cy="369332"/>
            <a:chOff x="730383" y="1927275"/>
            <a:chExt cx="1595630" cy="369332"/>
          </a:xfrm>
        </p:grpSpPr>
        <p:sp>
          <p:nvSpPr>
            <p:cNvPr id="2" name="CuadroTexto 1">
              <a:extLst>
                <a:ext uri="{FF2B5EF4-FFF2-40B4-BE49-F238E27FC236}">
                  <a16:creationId xmlns:a16="http://schemas.microsoft.com/office/drawing/2014/main" id="{6290D0DC-00B3-4427-8CE2-D59D5E32F3CA}"/>
                </a:ext>
              </a:extLst>
            </p:cNvPr>
            <p:cNvSpPr txBox="1"/>
            <p:nvPr/>
          </p:nvSpPr>
          <p:spPr>
            <a:xfrm>
              <a:off x="730383" y="1927275"/>
              <a:ext cx="1595630" cy="369332"/>
            </a:xfrm>
            <a:prstGeom prst="rect">
              <a:avLst/>
            </a:prstGeom>
            <a:noFill/>
          </p:spPr>
          <p:txBody>
            <a:bodyPr wrap="none" rtlCol="0">
              <a:spAutoFit/>
            </a:bodyPr>
            <a:lstStyle/>
            <a:p>
              <a:r>
                <a:rPr lang="es-ES" b="1" dirty="0"/>
                <a:t>MICRO LENSES</a:t>
              </a:r>
            </a:p>
          </p:txBody>
        </p:sp>
        <p:cxnSp>
          <p:nvCxnSpPr>
            <p:cNvPr id="8" name="Conector recto 7">
              <a:extLst>
                <a:ext uri="{FF2B5EF4-FFF2-40B4-BE49-F238E27FC236}">
                  <a16:creationId xmlns:a16="http://schemas.microsoft.com/office/drawing/2014/main" id="{7A5CD163-ED0C-49C2-8B0C-1BB7BF21BE41}"/>
                </a:ext>
              </a:extLst>
            </p:cNvPr>
            <p:cNvCxnSpPr/>
            <p:nvPr/>
          </p:nvCxnSpPr>
          <p:spPr>
            <a:xfrm>
              <a:off x="730383" y="2296607"/>
              <a:ext cx="159563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Conector recto 9">
            <a:extLst>
              <a:ext uri="{FF2B5EF4-FFF2-40B4-BE49-F238E27FC236}">
                <a16:creationId xmlns:a16="http://schemas.microsoft.com/office/drawing/2014/main" id="{9544F668-A638-481A-ADA5-0C321418054C}"/>
              </a:ext>
            </a:extLst>
          </p:cNvPr>
          <p:cNvCxnSpPr/>
          <p:nvPr/>
        </p:nvCxnSpPr>
        <p:spPr>
          <a:xfrm>
            <a:off x="2326013" y="2296607"/>
            <a:ext cx="839218" cy="573202"/>
          </a:xfrm>
          <a:prstGeom prst="line">
            <a:avLst/>
          </a:prstGeom>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50F7A698-0702-40F9-A1D5-E91B3AF371CC}"/>
              </a:ext>
            </a:extLst>
          </p:cNvPr>
          <p:cNvSpPr txBox="1"/>
          <p:nvPr/>
        </p:nvSpPr>
        <p:spPr>
          <a:xfrm>
            <a:off x="7498080" y="6499274"/>
            <a:ext cx="4581592" cy="369332"/>
          </a:xfrm>
          <a:prstGeom prst="rect">
            <a:avLst/>
          </a:prstGeom>
          <a:noFill/>
        </p:spPr>
        <p:txBody>
          <a:bodyPr wrap="square" rtlCol="0">
            <a:spAutoFit/>
          </a:bodyPr>
          <a:lstStyle/>
          <a:p>
            <a:r>
              <a:rPr lang="es-ES" b="1" dirty="0" err="1"/>
              <a:t>Source</a:t>
            </a:r>
            <a:r>
              <a:rPr lang="es-ES" dirty="0"/>
              <a:t>: </a:t>
            </a:r>
            <a:r>
              <a:rPr lang="es-ES" dirty="0" err="1"/>
              <a:t>Udacity</a:t>
            </a:r>
            <a:r>
              <a:rPr lang="es-ES" dirty="0"/>
              <a:t> (</a:t>
            </a:r>
            <a:r>
              <a:rPr lang="es-ES" dirty="0" err="1"/>
              <a:t>Computational</a:t>
            </a:r>
            <a:r>
              <a:rPr lang="es-ES" dirty="0"/>
              <a:t> </a:t>
            </a:r>
            <a:r>
              <a:rPr lang="es-ES" dirty="0" err="1"/>
              <a:t>Photography</a:t>
            </a:r>
            <a:r>
              <a:rPr lang="es-ES" dirty="0"/>
              <a:t>) </a:t>
            </a:r>
          </a:p>
        </p:txBody>
      </p:sp>
    </p:spTree>
    <p:extLst>
      <p:ext uri="{BB962C8B-B14F-4D97-AF65-F5344CB8AC3E}">
        <p14:creationId xmlns:p14="http://schemas.microsoft.com/office/powerpoint/2010/main" val="315628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200"/>
                                        <p:tgtEl>
                                          <p:spTgt spid="10"/>
                                        </p:tgtEl>
                                      </p:cBhvr>
                                    </p:animEffect>
                                  </p:childTnLst>
                                </p:cTn>
                              </p:par>
                            </p:childTnLst>
                          </p:cTn>
                        </p:par>
                        <p:par>
                          <p:cTn id="8" fill="hold">
                            <p:stCondLst>
                              <p:cond delay="2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4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5B8EC57-E4F8-4A27-90B0-84F0316A2A00}"/>
              </a:ext>
            </a:extLst>
          </p:cNvPr>
          <p:cNvPicPr>
            <a:picLocks noChangeAspect="1"/>
          </p:cNvPicPr>
          <p:nvPr/>
        </p:nvPicPr>
        <p:blipFill>
          <a:blip r:embed="rId2"/>
          <a:stretch>
            <a:fillRect/>
          </a:stretch>
        </p:blipFill>
        <p:spPr>
          <a:xfrm>
            <a:off x="1576383" y="737734"/>
            <a:ext cx="9648825" cy="5934075"/>
          </a:xfrm>
          <a:prstGeom prst="rect">
            <a:avLst/>
          </a:prstGeom>
        </p:spPr>
      </p:pic>
      <p:grpSp>
        <p:nvGrpSpPr>
          <p:cNvPr id="3" name="Grupo 2">
            <a:extLst>
              <a:ext uri="{FF2B5EF4-FFF2-40B4-BE49-F238E27FC236}">
                <a16:creationId xmlns:a16="http://schemas.microsoft.com/office/drawing/2014/main" id="{67335BE5-6DC4-4476-9B33-B5F1A7E95289}"/>
              </a:ext>
            </a:extLst>
          </p:cNvPr>
          <p:cNvGrpSpPr/>
          <p:nvPr/>
        </p:nvGrpSpPr>
        <p:grpSpPr>
          <a:xfrm>
            <a:off x="730383" y="1927275"/>
            <a:ext cx="1595630" cy="369332"/>
            <a:chOff x="730383" y="1927275"/>
            <a:chExt cx="1595630" cy="369332"/>
          </a:xfrm>
        </p:grpSpPr>
        <p:sp>
          <p:nvSpPr>
            <p:cNvPr id="5" name="CuadroTexto 4">
              <a:extLst>
                <a:ext uri="{FF2B5EF4-FFF2-40B4-BE49-F238E27FC236}">
                  <a16:creationId xmlns:a16="http://schemas.microsoft.com/office/drawing/2014/main" id="{10E03F91-00E9-4111-AC2B-9E60674AAD27}"/>
                </a:ext>
              </a:extLst>
            </p:cNvPr>
            <p:cNvSpPr txBox="1"/>
            <p:nvPr/>
          </p:nvSpPr>
          <p:spPr>
            <a:xfrm>
              <a:off x="730383" y="1927275"/>
              <a:ext cx="1453347" cy="369332"/>
            </a:xfrm>
            <a:prstGeom prst="rect">
              <a:avLst/>
            </a:prstGeom>
            <a:noFill/>
          </p:spPr>
          <p:txBody>
            <a:bodyPr wrap="none" rtlCol="0">
              <a:spAutoFit/>
            </a:bodyPr>
            <a:lstStyle/>
            <a:p>
              <a:r>
                <a:rPr lang="es-ES" b="1" dirty="0"/>
                <a:t>HOT MIRROR</a:t>
              </a:r>
            </a:p>
          </p:txBody>
        </p:sp>
        <p:cxnSp>
          <p:nvCxnSpPr>
            <p:cNvPr id="6" name="Conector recto 5">
              <a:extLst>
                <a:ext uri="{FF2B5EF4-FFF2-40B4-BE49-F238E27FC236}">
                  <a16:creationId xmlns:a16="http://schemas.microsoft.com/office/drawing/2014/main" id="{0627A47B-0772-40C2-8E9D-6625C5A13170}"/>
                </a:ext>
              </a:extLst>
            </p:cNvPr>
            <p:cNvCxnSpPr/>
            <p:nvPr/>
          </p:nvCxnSpPr>
          <p:spPr>
            <a:xfrm>
              <a:off x="730383" y="2296607"/>
              <a:ext cx="159563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Conector recto 6">
            <a:extLst>
              <a:ext uri="{FF2B5EF4-FFF2-40B4-BE49-F238E27FC236}">
                <a16:creationId xmlns:a16="http://schemas.microsoft.com/office/drawing/2014/main" id="{38B6F68D-15F3-44FD-A885-257FC724F442}"/>
              </a:ext>
            </a:extLst>
          </p:cNvPr>
          <p:cNvCxnSpPr/>
          <p:nvPr/>
        </p:nvCxnSpPr>
        <p:spPr>
          <a:xfrm>
            <a:off x="2326013" y="2296607"/>
            <a:ext cx="839218" cy="573202"/>
          </a:xfrm>
          <a:prstGeom prst="line">
            <a:avLst/>
          </a:prstGeom>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734B309F-8DD4-4150-B887-530FC0C14B01}"/>
              </a:ext>
            </a:extLst>
          </p:cNvPr>
          <p:cNvSpPr txBox="1"/>
          <p:nvPr/>
        </p:nvSpPr>
        <p:spPr>
          <a:xfrm>
            <a:off x="7498080" y="6499274"/>
            <a:ext cx="4581592" cy="369332"/>
          </a:xfrm>
          <a:prstGeom prst="rect">
            <a:avLst/>
          </a:prstGeom>
          <a:noFill/>
        </p:spPr>
        <p:txBody>
          <a:bodyPr wrap="square" rtlCol="0">
            <a:spAutoFit/>
          </a:bodyPr>
          <a:lstStyle/>
          <a:p>
            <a:r>
              <a:rPr lang="es-ES" b="1" dirty="0" err="1"/>
              <a:t>Source</a:t>
            </a:r>
            <a:r>
              <a:rPr lang="es-ES" dirty="0"/>
              <a:t>: </a:t>
            </a:r>
            <a:r>
              <a:rPr lang="es-ES" dirty="0" err="1"/>
              <a:t>Udacity</a:t>
            </a:r>
            <a:r>
              <a:rPr lang="es-ES" dirty="0"/>
              <a:t> (</a:t>
            </a:r>
            <a:r>
              <a:rPr lang="es-ES" dirty="0" err="1"/>
              <a:t>Computational</a:t>
            </a:r>
            <a:r>
              <a:rPr lang="es-ES" dirty="0"/>
              <a:t> </a:t>
            </a:r>
            <a:r>
              <a:rPr lang="es-ES" dirty="0" err="1"/>
              <a:t>Photography</a:t>
            </a:r>
            <a:r>
              <a:rPr lang="es-ES" dirty="0"/>
              <a:t>) </a:t>
            </a:r>
          </a:p>
        </p:txBody>
      </p:sp>
    </p:spTree>
    <p:extLst>
      <p:ext uri="{BB962C8B-B14F-4D97-AF65-F5344CB8AC3E}">
        <p14:creationId xmlns:p14="http://schemas.microsoft.com/office/powerpoint/2010/main" val="96079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200"/>
                                        <p:tgtEl>
                                          <p:spTgt spid="7"/>
                                        </p:tgtEl>
                                      </p:cBhvr>
                                    </p:animEffect>
                                  </p:childTnLst>
                                </p:cTn>
                              </p:par>
                            </p:childTnLst>
                          </p:cTn>
                        </p:par>
                        <p:par>
                          <p:cTn id="8" fill="hold">
                            <p:stCondLst>
                              <p:cond delay="2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701D17D-B0AC-4628-88ED-6BE568B283CE}"/>
              </a:ext>
            </a:extLst>
          </p:cNvPr>
          <p:cNvPicPr>
            <a:picLocks noChangeAspect="1"/>
          </p:cNvPicPr>
          <p:nvPr/>
        </p:nvPicPr>
        <p:blipFill>
          <a:blip r:embed="rId2"/>
          <a:stretch>
            <a:fillRect/>
          </a:stretch>
        </p:blipFill>
        <p:spPr>
          <a:xfrm>
            <a:off x="2232707" y="1331004"/>
            <a:ext cx="8220075" cy="5705475"/>
          </a:xfrm>
          <a:prstGeom prst="rect">
            <a:avLst/>
          </a:prstGeom>
        </p:spPr>
      </p:pic>
      <p:grpSp>
        <p:nvGrpSpPr>
          <p:cNvPr id="3" name="Grupo 2">
            <a:extLst>
              <a:ext uri="{FF2B5EF4-FFF2-40B4-BE49-F238E27FC236}">
                <a16:creationId xmlns:a16="http://schemas.microsoft.com/office/drawing/2014/main" id="{60ABF72D-8D35-437C-8F02-38510951AC49}"/>
              </a:ext>
            </a:extLst>
          </p:cNvPr>
          <p:cNvGrpSpPr/>
          <p:nvPr/>
        </p:nvGrpSpPr>
        <p:grpSpPr>
          <a:xfrm>
            <a:off x="1434892" y="2486466"/>
            <a:ext cx="1595630" cy="369332"/>
            <a:chOff x="730383" y="1927275"/>
            <a:chExt cx="1595630" cy="369332"/>
          </a:xfrm>
        </p:grpSpPr>
        <p:sp>
          <p:nvSpPr>
            <p:cNvPr id="5" name="CuadroTexto 4">
              <a:extLst>
                <a:ext uri="{FF2B5EF4-FFF2-40B4-BE49-F238E27FC236}">
                  <a16:creationId xmlns:a16="http://schemas.microsoft.com/office/drawing/2014/main" id="{9AFA9755-D9C2-407F-A7BA-420B3CAA8255}"/>
                </a:ext>
              </a:extLst>
            </p:cNvPr>
            <p:cNvSpPr txBox="1"/>
            <p:nvPr/>
          </p:nvSpPr>
          <p:spPr>
            <a:xfrm>
              <a:off x="730383" y="1927275"/>
              <a:ext cx="1451488" cy="369332"/>
            </a:xfrm>
            <a:prstGeom prst="rect">
              <a:avLst/>
            </a:prstGeom>
            <a:noFill/>
          </p:spPr>
          <p:txBody>
            <a:bodyPr wrap="none" rtlCol="0">
              <a:spAutoFit/>
            </a:bodyPr>
            <a:lstStyle/>
            <a:p>
              <a:r>
                <a:rPr lang="es-ES" b="1" dirty="0"/>
                <a:t>BAYER FILTER</a:t>
              </a:r>
            </a:p>
          </p:txBody>
        </p:sp>
        <p:cxnSp>
          <p:nvCxnSpPr>
            <p:cNvPr id="6" name="Conector recto 5">
              <a:extLst>
                <a:ext uri="{FF2B5EF4-FFF2-40B4-BE49-F238E27FC236}">
                  <a16:creationId xmlns:a16="http://schemas.microsoft.com/office/drawing/2014/main" id="{1C772F02-4DF1-45EF-8859-58732928AB60}"/>
                </a:ext>
              </a:extLst>
            </p:cNvPr>
            <p:cNvCxnSpPr/>
            <p:nvPr/>
          </p:nvCxnSpPr>
          <p:spPr>
            <a:xfrm>
              <a:off x="730383" y="2296607"/>
              <a:ext cx="159563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Conector recto 6">
            <a:extLst>
              <a:ext uri="{FF2B5EF4-FFF2-40B4-BE49-F238E27FC236}">
                <a16:creationId xmlns:a16="http://schemas.microsoft.com/office/drawing/2014/main" id="{F1BA131F-6C47-44EA-B728-1FF881DFECBE}"/>
              </a:ext>
            </a:extLst>
          </p:cNvPr>
          <p:cNvCxnSpPr/>
          <p:nvPr/>
        </p:nvCxnSpPr>
        <p:spPr>
          <a:xfrm>
            <a:off x="3030522" y="2855798"/>
            <a:ext cx="839218" cy="573202"/>
          </a:xfrm>
          <a:prstGeom prst="line">
            <a:avLst/>
          </a:prstGeom>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E8121F8B-AF57-4C84-9807-3374A3609ECC}"/>
              </a:ext>
            </a:extLst>
          </p:cNvPr>
          <p:cNvSpPr txBox="1"/>
          <p:nvPr/>
        </p:nvSpPr>
        <p:spPr>
          <a:xfrm>
            <a:off x="7498080" y="6499274"/>
            <a:ext cx="4581592" cy="369332"/>
          </a:xfrm>
          <a:prstGeom prst="rect">
            <a:avLst/>
          </a:prstGeom>
          <a:noFill/>
        </p:spPr>
        <p:txBody>
          <a:bodyPr wrap="square" rtlCol="0">
            <a:spAutoFit/>
          </a:bodyPr>
          <a:lstStyle/>
          <a:p>
            <a:r>
              <a:rPr lang="es-ES" b="1" dirty="0" err="1"/>
              <a:t>Source</a:t>
            </a:r>
            <a:r>
              <a:rPr lang="es-ES" dirty="0"/>
              <a:t>: </a:t>
            </a:r>
            <a:r>
              <a:rPr lang="es-ES" dirty="0" err="1"/>
              <a:t>Udacity</a:t>
            </a:r>
            <a:r>
              <a:rPr lang="es-ES" dirty="0"/>
              <a:t> (</a:t>
            </a:r>
            <a:r>
              <a:rPr lang="es-ES" dirty="0" err="1"/>
              <a:t>Computational</a:t>
            </a:r>
            <a:r>
              <a:rPr lang="es-ES" dirty="0"/>
              <a:t> </a:t>
            </a:r>
            <a:r>
              <a:rPr lang="es-ES" dirty="0" err="1"/>
              <a:t>Photography</a:t>
            </a:r>
            <a:r>
              <a:rPr lang="es-ES" dirty="0"/>
              <a:t>) </a:t>
            </a:r>
          </a:p>
        </p:txBody>
      </p:sp>
    </p:spTree>
    <p:extLst>
      <p:ext uri="{BB962C8B-B14F-4D97-AF65-F5344CB8AC3E}">
        <p14:creationId xmlns:p14="http://schemas.microsoft.com/office/powerpoint/2010/main" val="310280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200"/>
                                        <p:tgtEl>
                                          <p:spTgt spid="7"/>
                                        </p:tgtEl>
                                      </p:cBhvr>
                                    </p:animEffect>
                                  </p:childTnLst>
                                </p:cTn>
                              </p:par>
                            </p:childTnLst>
                          </p:cTn>
                        </p:par>
                        <p:par>
                          <p:cTn id="8" fill="hold">
                            <p:stCondLst>
                              <p:cond delay="2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F8F2681-5EF2-404D-B5B0-7DE081102086}"/>
              </a:ext>
            </a:extLst>
          </p:cNvPr>
          <p:cNvPicPr>
            <a:picLocks noChangeAspect="1"/>
          </p:cNvPicPr>
          <p:nvPr/>
        </p:nvPicPr>
        <p:blipFill>
          <a:blip r:embed="rId3"/>
          <a:stretch>
            <a:fillRect/>
          </a:stretch>
        </p:blipFill>
        <p:spPr>
          <a:xfrm>
            <a:off x="1846715" y="1523319"/>
            <a:ext cx="8963025" cy="5553075"/>
          </a:xfrm>
          <a:prstGeom prst="rect">
            <a:avLst/>
          </a:prstGeom>
        </p:spPr>
      </p:pic>
      <p:grpSp>
        <p:nvGrpSpPr>
          <p:cNvPr id="3" name="Grupo 2">
            <a:extLst>
              <a:ext uri="{FF2B5EF4-FFF2-40B4-BE49-F238E27FC236}">
                <a16:creationId xmlns:a16="http://schemas.microsoft.com/office/drawing/2014/main" id="{857EA354-F164-49C2-9759-8E985F5F0B50}"/>
              </a:ext>
            </a:extLst>
          </p:cNvPr>
          <p:cNvGrpSpPr/>
          <p:nvPr/>
        </p:nvGrpSpPr>
        <p:grpSpPr>
          <a:xfrm>
            <a:off x="1644783" y="2785404"/>
            <a:ext cx="1595630" cy="369332"/>
            <a:chOff x="730383" y="1927275"/>
            <a:chExt cx="1595630" cy="369332"/>
          </a:xfrm>
        </p:grpSpPr>
        <p:sp>
          <p:nvSpPr>
            <p:cNvPr id="4" name="CuadroTexto 3">
              <a:extLst>
                <a:ext uri="{FF2B5EF4-FFF2-40B4-BE49-F238E27FC236}">
                  <a16:creationId xmlns:a16="http://schemas.microsoft.com/office/drawing/2014/main" id="{24A19D78-B029-45E0-9945-24A1D324F8EA}"/>
                </a:ext>
              </a:extLst>
            </p:cNvPr>
            <p:cNvSpPr txBox="1"/>
            <p:nvPr/>
          </p:nvSpPr>
          <p:spPr>
            <a:xfrm>
              <a:off x="730383" y="1927275"/>
              <a:ext cx="1594604" cy="369332"/>
            </a:xfrm>
            <a:prstGeom prst="rect">
              <a:avLst/>
            </a:prstGeom>
            <a:noFill/>
          </p:spPr>
          <p:txBody>
            <a:bodyPr wrap="none" rtlCol="0">
              <a:spAutoFit/>
            </a:bodyPr>
            <a:lstStyle/>
            <a:p>
              <a:r>
                <a:rPr lang="es-ES" b="1" dirty="0"/>
                <a:t>PHOTODIODES</a:t>
              </a:r>
            </a:p>
          </p:txBody>
        </p:sp>
        <p:cxnSp>
          <p:nvCxnSpPr>
            <p:cNvPr id="6" name="Conector recto 5">
              <a:extLst>
                <a:ext uri="{FF2B5EF4-FFF2-40B4-BE49-F238E27FC236}">
                  <a16:creationId xmlns:a16="http://schemas.microsoft.com/office/drawing/2014/main" id="{09AF2AE0-73CC-4036-A7C9-CBA94B26CAC6}"/>
                </a:ext>
              </a:extLst>
            </p:cNvPr>
            <p:cNvCxnSpPr/>
            <p:nvPr/>
          </p:nvCxnSpPr>
          <p:spPr>
            <a:xfrm>
              <a:off x="730383" y="2296607"/>
              <a:ext cx="159563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Conector recto 6">
            <a:extLst>
              <a:ext uri="{FF2B5EF4-FFF2-40B4-BE49-F238E27FC236}">
                <a16:creationId xmlns:a16="http://schemas.microsoft.com/office/drawing/2014/main" id="{5743F95A-341F-4D00-B0D9-444CD0E1FD4E}"/>
              </a:ext>
            </a:extLst>
          </p:cNvPr>
          <p:cNvCxnSpPr/>
          <p:nvPr/>
        </p:nvCxnSpPr>
        <p:spPr>
          <a:xfrm>
            <a:off x="3240413" y="3154736"/>
            <a:ext cx="839218" cy="573202"/>
          </a:xfrm>
          <a:prstGeom prst="line">
            <a:avLst/>
          </a:prstGeom>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73FD4897-5F10-42DE-8B8F-6804CE1FEA93}"/>
              </a:ext>
            </a:extLst>
          </p:cNvPr>
          <p:cNvSpPr txBox="1"/>
          <p:nvPr/>
        </p:nvSpPr>
        <p:spPr>
          <a:xfrm>
            <a:off x="7498080" y="6499274"/>
            <a:ext cx="4581592" cy="369332"/>
          </a:xfrm>
          <a:prstGeom prst="rect">
            <a:avLst/>
          </a:prstGeom>
          <a:noFill/>
        </p:spPr>
        <p:txBody>
          <a:bodyPr wrap="square" rtlCol="0">
            <a:spAutoFit/>
          </a:bodyPr>
          <a:lstStyle/>
          <a:p>
            <a:r>
              <a:rPr lang="es-ES" b="1" dirty="0" err="1"/>
              <a:t>Source</a:t>
            </a:r>
            <a:r>
              <a:rPr lang="es-ES" dirty="0"/>
              <a:t>: </a:t>
            </a:r>
            <a:r>
              <a:rPr lang="es-ES" dirty="0" err="1"/>
              <a:t>Udacity</a:t>
            </a:r>
            <a:r>
              <a:rPr lang="es-ES" dirty="0"/>
              <a:t> (</a:t>
            </a:r>
            <a:r>
              <a:rPr lang="es-ES" dirty="0" err="1"/>
              <a:t>Computational</a:t>
            </a:r>
            <a:r>
              <a:rPr lang="es-ES" dirty="0"/>
              <a:t> </a:t>
            </a:r>
            <a:r>
              <a:rPr lang="es-ES" dirty="0" err="1"/>
              <a:t>Photography</a:t>
            </a:r>
            <a:r>
              <a:rPr lang="es-ES" dirty="0"/>
              <a:t>) </a:t>
            </a:r>
          </a:p>
        </p:txBody>
      </p:sp>
    </p:spTree>
    <p:extLst>
      <p:ext uri="{BB962C8B-B14F-4D97-AF65-F5344CB8AC3E}">
        <p14:creationId xmlns:p14="http://schemas.microsoft.com/office/powerpoint/2010/main" val="6799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100"/>
                                        <p:tgtEl>
                                          <p:spTgt spid="7"/>
                                        </p:tgtEl>
                                      </p:cBhvr>
                                    </p:animEffect>
                                  </p:childTnLst>
                                </p:cTn>
                              </p:par>
                            </p:childTnLst>
                          </p:cTn>
                        </p:par>
                        <p:par>
                          <p:cTn id="8" fill="hold">
                            <p:stCondLst>
                              <p:cond delay="1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BE57C54-40DC-42A3-8939-5967AAF19552}"/>
              </a:ext>
            </a:extLst>
          </p:cNvPr>
          <p:cNvPicPr>
            <a:picLocks noChangeAspect="1"/>
          </p:cNvPicPr>
          <p:nvPr/>
        </p:nvPicPr>
        <p:blipFill>
          <a:blip r:embed="rId3"/>
          <a:stretch>
            <a:fillRect/>
          </a:stretch>
        </p:blipFill>
        <p:spPr>
          <a:xfrm>
            <a:off x="2158794" y="2538883"/>
            <a:ext cx="8829675" cy="4584927"/>
          </a:xfrm>
          <a:prstGeom prst="rect">
            <a:avLst/>
          </a:prstGeom>
        </p:spPr>
      </p:pic>
      <p:grpSp>
        <p:nvGrpSpPr>
          <p:cNvPr id="5" name="Grupo 4">
            <a:extLst>
              <a:ext uri="{FF2B5EF4-FFF2-40B4-BE49-F238E27FC236}">
                <a16:creationId xmlns:a16="http://schemas.microsoft.com/office/drawing/2014/main" id="{7A810C49-20A6-482C-822E-0B78C9D89E00}"/>
              </a:ext>
            </a:extLst>
          </p:cNvPr>
          <p:cNvGrpSpPr/>
          <p:nvPr/>
        </p:nvGrpSpPr>
        <p:grpSpPr>
          <a:xfrm>
            <a:off x="661182" y="3559127"/>
            <a:ext cx="3450113" cy="369332"/>
            <a:chOff x="-112541" y="1927275"/>
            <a:chExt cx="3450113" cy="369332"/>
          </a:xfrm>
        </p:grpSpPr>
        <p:sp>
          <p:nvSpPr>
            <p:cNvPr id="6" name="CuadroTexto 5">
              <a:extLst>
                <a:ext uri="{FF2B5EF4-FFF2-40B4-BE49-F238E27FC236}">
                  <a16:creationId xmlns:a16="http://schemas.microsoft.com/office/drawing/2014/main" id="{74DA70AA-08DE-40B3-ADCC-6332F1379121}"/>
                </a:ext>
              </a:extLst>
            </p:cNvPr>
            <p:cNvSpPr txBox="1"/>
            <p:nvPr/>
          </p:nvSpPr>
          <p:spPr>
            <a:xfrm>
              <a:off x="-112541" y="1927275"/>
              <a:ext cx="3450113" cy="369332"/>
            </a:xfrm>
            <a:prstGeom prst="rect">
              <a:avLst/>
            </a:prstGeom>
            <a:noFill/>
          </p:spPr>
          <p:txBody>
            <a:bodyPr wrap="square" rtlCol="0">
              <a:spAutoFit/>
            </a:bodyPr>
            <a:lstStyle/>
            <a:p>
              <a:r>
                <a:rPr lang="es-ES" b="1" dirty="0"/>
                <a:t>WELL (DEPLETION LAYER)</a:t>
              </a:r>
            </a:p>
          </p:txBody>
        </p:sp>
        <p:cxnSp>
          <p:nvCxnSpPr>
            <p:cNvPr id="7" name="Conector recto 6">
              <a:extLst>
                <a:ext uri="{FF2B5EF4-FFF2-40B4-BE49-F238E27FC236}">
                  <a16:creationId xmlns:a16="http://schemas.microsoft.com/office/drawing/2014/main" id="{4B8218E7-DDC7-4758-A2FD-E2021A3554F7}"/>
                </a:ext>
              </a:extLst>
            </p:cNvPr>
            <p:cNvCxnSpPr>
              <a:cxnSpLocks/>
            </p:cNvCxnSpPr>
            <p:nvPr/>
          </p:nvCxnSpPr>
          <p:spPr>
            <a:xfrm>
              <a:off x="42203" y="2296607"/>
              <a:ext cx="228381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Conector recto 7">
            <a:extLst>
              <a:ext uri="{FF2B5EF4-FFF2-40B4-BE49-F238E27FC236}">
                <a16:creationId xmlns:a16="http://schemas.microsoft.com/office/drawing/2014/main" id="{63BBA175-EF49-4BC4-BB57-BD3BFE44811A}"/>
              </a:ext>
            </a:extLst>
          </p:cNvPr>
          <p:cNvCxnSpPr/>
          <p:nvPr/>
        </p:nvCxnSpPr>
        <p:spPr>
          <a:xfrm>
            <a:off x="3099736" y="3928459"/>
            <a:ext cx="839218" cy="573202"/>
          </a:xfrm>
          <a:prstGeom prst="line">
            <a:avLst/>
          </a:prstGeom>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BE4C7E53-3A32-4CE0-A0A6-C01CBA083055}"/>
              </a:ext>
            </a:extLst>
          </p:cNvPr>
          <p:cNvSpPr txBox="1"/>
          <p:nvPr/>
        </p:nvSpPr>
        <p:spPr>
          <a:xfrm>
            <a:off x="7498080" y="6499274"/>
            <a:ext cx="4581592" cy="369332"/>
          </a:xfrm>
          <a:prstGeom prst="rect">
            <a:avLst/>
          </a:prstGeom>
          <a:noFill/>
        </p:spPr>
        <p:txBody>
          <a:bodyPr wrap="square" rtlCol="0">
            <a:spAutoFit/>
          </a:bodyPr>
          <a:lstStyle/>
          <a:p>
            <a:r>
              <a:rPr lang="es-ES" b="1" dirty="0" err="1"/>
              <a:t>Source</a:t>
            </a:r>
            <a:r>
              <a:rPr lang="es-ES" dirty="0"/>
              <a:t>: </a:t>
            </a:r>
            <a:r>
              <a:rPr lang="es-ES" dirty="0" err="1"/>
              <a:t>Udacity</a:t>
            </a:r>
            <a:r>
              <a:rPr lang="es-ES" dirty="0"/>
              <a:t> (</a:t>
            </a:r>
            <a:r>
              <a:rPr lang="es-ES" dirty="0" err="1"/>
              <a:t>Computational</a:t>
            </a:r>
            <a:r>
              <a:rPr lang="es-ES" dirty="0"/>
              <a:t> </a:t>
            </a:r>
            <a:r>
              <a:rPr lang="es-ES" dirty="0" err="1"/>
              <a:t>Photography</a:t>
            </a:r>
            <a:r>
              <a:rPr lang="es-ES" dirty="0"/>
              <a:t>) </a:t>
            </a:r>
          </a:p>
        </p:txBody>
      </p:sp>
    </p:spTree>
    <p:extLst>
      <p:ext uri="{BB962C8B-B14F-4D97-AF65-F5344CB8AC3E}">
        <p14:creationId xmlns:p14="http://schemas.microsoft.com/office/powerpoint/2010/main" val="233886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300"/>
                                        <p:tgtEl>
                                          <p:spTgt spid="8"/>
                                        </p:tgtEl>
                                      </p:cBhvr>
                                    </p:animEffect>
                                  </p:childTnLst>
                                </p:cTn>
                              </p:par>
                            </p:childTnLst>
                          </p:cTn>
                        </p:par>
                        <p:par>
                          <p:cTn id="8" fill="hold">
                            <p:stCondLst>
                              <p:cond delay="300"/>
                            </p:stCondLst>
                            <p:childTnLst>
                              <p:par>
                                <p:cTn id="9" presetID="2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AD05DAFA-C736-4C5B-BA36-E78875672F70}"/>
              </a:ext>
            </a:extLst>
          </p:cNvPr>
          <p:cNvSpPr/>
          <p:nvPr/>
        </p:nvSpPr>
        <p:spPr>
          <a:xfrm>
            <a:off x="7836478" y="1293380"/>
            <a:ext cx="2857502" cy="27813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7" name="Objeto 6">
            <a:extLst>
              <a:ext uri="{FF2B5EF4-FFF2-40B4-BE49-F238E27FC236}">
                <a16:creationId xmlns:a16="http://schemas.microsoft.com/office/drawing/2014/main" id="{BE5BFD53-FF78-41BA-B441-9FE8DA1B850F}"/>
              </a:ext>
            </a:extLst>
          </p:cNvPr>
          <p:cNvGraphicFramePr>
            <a:graphicFrameLocks noChangeAspect="1"/>
          </p:cNvGraphicFramePr>
          <p:nvPr>
            <p:extLst>
              <p:ext uri="{D42A27DB-BD31-4B8C-83A1-F6EECF244321}">
                <p14:modId xmlns:p14="http://schemas.microsoft.com/office/powerpoint/2010/main" val="4237598636"/>
              </p:ext>
            </p:extLst>
          </p:nvPr>
        </p:nvGraphicFramePr>
        <p:xfrm>
          <a:off x="8979480" y="1293380"/>
          <a:ext cx="1714500" cy="2771775"/>
        </p:xfrm>
        <a:graphic>
          <a:graphicData uri="http://schemas.openxmlformats.org/presentationml/2006/ole">
            <mc:AlternateContent xmlns:mc="http://schemas.openxmlformats.org/markup-compatibility/2006">
              <mc:Choice xmlns:v="urn:schemas-microsoft-com:vml" Requires="v">
                <p:oleObj spid="_x0000_s1063" name="Imagen de mapa de bits" r:id="rId4" imgW="1714680" imgH="2771640" progId="Paint.Picture">
                  <p:embed/>
                </p:oleObj>
              </mc:Choice>
              <mc:Fallback>
                <p:oleObj name="Imagen de mapa de bits" r:id="rId4" imgW="1714680" imgH="2771640" progId="Paint.Picture">
                  <p:embed/>
                  <p:pic>
                    <p:nvPicPr>
                      <p:cNvPr id="0" name=""/>
                      <p:cNvPicPr/>
                      <p:nvPr/>
                    </p:nvPicPr>
                    <p:blipFill>
                      <a:blip r:embed="rId5"/>
                      <a:stretch>
                        <a:fillRect/>
                      </a:stretch>
                    </p:blipFill>
                    <p:spPr>
                      <a:xfrm>
                        <a:off x="8979480" y="1293380"/>
                        <a:ext cx="1714500" cy="2771775"/>
                      </a:xfrm>
                      <a:prstGeom prst="rect">
                        <a:avLst/>
                      </a:prstGeom>
                    </p:spPr>
                  </p:pic>
                </p:oleObj>
              </mc:Fallback>
            </mc:AlternateContent>
          </a:graphicData>
        </a:graphic>
      </p:graphicFrame>
      <p:pic>
        <p:nvPicPr>
          <p:cNvPr id="9" name="Imagen 8">
            <a:extLst>
              <a:ext uri="{FF2B5EF4-FFF2-40B4-BE49-F238E27FC236}">
                <a16:creationId xmlns:a16="http://schemas.microsoft.com/office/drawing/2014/main" id="{3B5C0C01-E3CB-4C17-AEE7-F26C84FC17C6}"/>
              </a:ext>
            </a:extLst>
          </p:cNvPr>
          <p:cNvPicPr>
            <a:picLocks noChangeAspect="1"/>
          </p:cNvPicPr>
          <p:nvPr/>
        </p:nvPicPr>
        <p:blipFill>
          <a:blip r:embed="rId6"/>
          <a:stretch>
            <a:fillRect/>
          </a:stretch>
        </p:blipFill>
        <p:spPr>
          <a:xfrm>
            <a:off x="8417504" y="1293380"/>
            <a:ext cx="561975" cy="2771775"/>
          </a:xfrm>
          <a:prstGeom prst="rect">
            <a:avLst/>
          </a:prstGeom>
        </p:spPr>
      </p:pic>
      <p:pic>
        <p:nvPicPr>
          <p:cNvPr id="10" name="Imagen 9">
            <a:extLst>
              <a:ext uri="{FF2B5EF4-FFF2-40B4-BE49-F238E27FC236}">
                <a16:creationId xmlns:a16="http://schemas.microsoft.com/office/drawing/2014/main" id="{D2E6B47C-3AA7-4485-BFD3-830B3004CD37}"/>
              </a:ext>
            </a:extLst>
          </p:cNvPr>
          <p:cNvPicPr>
            <a:picLocks noChangeAspect="1"/>
          </p:cNvPicPr>
          <p:nvPr/>
        </p:nvPicPr>
        <p:blipFill>
          <a:blip r:embed="rId7"/>
          <a:stretch>
            <a:fillRect/>
          </a:stretch>
        </p:blipFill>
        <p:spPr>
          <a:xfrm>
            <a:off x="7836478" y="1293380"/>
            <a:ext cx="581025" cy="2781300"/>
          </a:xfrm>
          <a:prstGeom prst="rect">
            <a:avLst/>
          </a:prstGeom>
        </p:spPr>
      </p:pic>
      <p:grpSp>
        <p:nvGrpSpPr>
          <p:cNvPr id="20" name="Grupo 19">
            <a:extLst>
              <a:ext uri="{FF2B5EF4-FFF2-40B4-BE49-F238E27FC236}">
                <a16:creationId xmlns:a16="http://schemas.microsoft.com/office/drawing/2014/main" id="{8D5BB8B5-C63D-457D-AF36-CEDCA3FAB9CA}"/>
              </a:ext>
            </a:extLst>
          </p:cNvPr>
          <p:cNvGrpSpPr/>
          <p:nvPr/>
        </p:nvGrpSpPr>
        <p:grpSpPr>
          <a:xfrm>
            <a:off x="7480300" y="4086224"/>
            <a:ext cx="1264689" cy="2771775"/>
            <a:chOff x="7480300" y="4086224"/>
            <a:chExt cx="1264689" cy="2771775"/>
          </a:xfrm>
        </p:grpSpPr>
        <p:sp>
          <p:nvSpPr>
            <p:cNvPr id="11" name="Flecha: a la derecha 10">
              <a:extLst>
                <a:ext uri="{FF2B5EF4-FFF2-40B4-BE49-F238E27FC236}">
                  <a16:creationId xmlns:a16="http://schemas.microsoft.com/office/drawing/2014/main" id="{58FB5A83-3176-4B72-B351-23E3A3A67549}"/>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62A2D488-DBDB-49E7-819D-17C61B5A2386}"/>
                </a:ext>
              </a:extLst>
            </p:cNvPr>
            <p:cNvSpPr txBox="1"/>
            <p:nvPr/>
          </p:nvSpPr>
          <p:spPr>
            <a:xfrm rot="5400000">
              <a:off x="7517769" y="4937761"/>
              <a:ext cx="1189749" cy="369332"/>
            </a:xfrm>
            <a:prstGeom prst="rect">
              <a:avLst/>
            </a:prstGeom>
            <a:noFill/>
          </p:spPr>
          <p:txBody>
            <a:bodyPr wrap="none" rtlCol="0">
              <a:spAutoFit/>
            </a:bodyPr>
            <a:lstStyle/>
            <a:p>
              <a:r>
                <a:rPr lang="es-ES" dirty="0"/>
                <a:t>AMPLIFIER</a:t>
              </a:r>
            </a:p>
          </p:txBody>
        </p:sp>
      </p:grpSp>
      <p:pic>
        <p:nvPicPr>
          <p:cNvPr id="14" name="Imagen 13">
            <a:extLst>
              <a:ext uri="{FF2B5EF4-FFF2-40B4-BE49-F238E27FC236}">
                <a16:creationId xmlns:a16="http://schemas.microsoft.com/office/drawing/2014/main" id="{1F0F333D-5ED4-470E-98D1-4161A0862B84}"/>
              </a:ext>
            </a:extLst>
          </p:cNvPr>
          <p:cNvPicPr>
            <a:picLocks noChangeAspect="1"/>
          </p:cNvPicPr>
          <p:nvPr/>
        </p:nvPicPr>
        <p:blipFill>
          <a:blip r:embed="rId8"/>
          <a:stretch>
            <a:fillRect/>
          </a:stretch>
        </p:blipFill>
        <p:spPr>
          <a:xfrm>
            <a:off x="1423990" y="1140979"/>
            <a:ext cx="3114675" cy="3076575"/>
          </a:xfrm>
          <a:prstGeom prst="rect">
            <a:avLst/>
          </a:prstGeom>
        </p:spPr>
      </p:pic>
      <p:grpSp>
        <p:nvGrpSpPr>
          <p:cNvPr id="17" name="Grupo 16">
            <a:extLst>
              <a:ext uri="{FF2B5EF4-FFF2-40B4-BE49-F238E27FC236}">
                <a16:creationId xmlns:a16="http://schemas.microsoft.com/office/drawing/2014/main" id="{D4A90A8D-9D29-4E8F-B6DC-997C549FE6B3}"/>
              </a:ext>
            </a:extLst>
          </p:cNvPr>
          <p:cNvGrpSpPr/>
          <p:nvPr/>
        </p:nvGrpSpPr>
        <p:grpSpPr>
          <a:xfrm>
            <a:off x="1601628" y="1293380"/>
            <a:ext cx="2745783" cy="2771775"/>
            <a:chOff x="1601628" y="1293380"/>
            <a:chExt cx="2745783" cy="2771775"/>
          </a:xfrm>
        </p:grpSpPr>
        <p:sp>
          <p:nvSpPr>
            <p:cNvPr id="15" name="Rectángulo 14">
              <a:extLst>
                <a:ext uri="{FF2B5EF4-FFF2-40B4-BE49-F238E27FC236}">
                  <a16:creationId xmlns:a16="http://schemas.microsoft.com/office/drawing/2014/main" id="{192E3CE7-B378-49E1-808B-7940725AE1A8}"/>
                </a:ext>
              </a:extLst>
            </p:cNvPr>
            <p:cNvSpPr/>
            <p:nvPr/>
          </p:nvSpPr>
          <p:spPr>
            <a:xfrm>
              <a:off x="2155747" y="1293380"/>
              <a:ext cx="2191664" cy="2771775"/>
            </a:xfrm>
            <a:prstGeom prst="rect">
              <a:avLst/>
            </a:prstGeom>
            <a:solidFill>
              <a:srgbClr val="2E2E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1AB24531-5E1D-422E-AFED-0B7624BFFE3D}"/>
                </a:ext>
              </a:extLst>
            </p:cNvPr>
            <p:cNvSpPr/>
            <p:nvPr/>
          </p:nvSpPr>
          <p:spPr>
            <a:xfrm>
              <a:off x="1601628" y="1831977"/>
              <a:ext cx="554117" cy="2233178"/>
            </a:xfrm>
            <a:prstGeom prst="rect">
              <a:avLst/>
            </a:prstGeom>
            <a:solidFill>
              <a:srgbClr val="2E2E2E">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1" name="Grupo 20">
            <a:extLst>
              <a:ext uri="{FF2B5EF4-FFF2-40B4-BE49-F238E27FC236}">
                <a16:creationId xmlns:a16="http://schemas.microsoft.com/office/drawing/2014/main" id="{E80164B1-4329-4A24-9B23-2A4099AF8FA1}"/>
              </a:ext>
            </a:extLst>
          </p:cNvPr>
          <p:cNvGrpSpPr/>
          <p:nvPr/>
        </p:nvGrpSpPr>
        <p:grpSpPr>
          <a:xfrm rot="17833919">
            <a:off x="1171664" y="770952"/>
            <a:ext cx="652711" cy="1431052"/>
            <a:chOff x="7480300" y="3910367"/>
            <a:chExt cx="1264689" cy="3577682"/>
          </a:xfrm>
        </p:grpSpPr>
        <p:sp>
          <p:nvSpPr>
            <p:cNvPr id="22" name="Flecha: a la derecha 21">
              <a:extLst>
                <a:ext uri="{FF2B5EF4-FFF2-40B4-BE49-F238E27FC236}">
                  <a16:creationId xmlns:a16="http://schemas.microsoft.com/office/drawing/2014/main" id="{E6F8FFA3-7D7B-4F05-952E-A8C9EBA87729}"/>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a:extLst>
                <a:ext uri="{FF2B5EF4-FFF2-40B4-BE49-F238E27FC236}">
                  <a16:creationId xmlns:a16="http://schemas.microsoft.com/office/drawing/2014/main" id="{F33ABB0C-EE8C-4EB0-B43E-9F8BC4B30C9B}"/>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24" name="Grupo 23">
            <a:extLst>
              <a:ext uri="{FF2B5EF4-FFF2-40B4-BE49-F238E27FC236}">
                <a16:creationId xmlns:a16="http://schemas.microsoft.com/office/drawing/2014/main" id="{E0C7EA95-FD60-4886-969F-4C888AA94204}"/>
              </a:ext>
            </a:extLst>
          </p:cNvPr>
          <p:cNvGrpSpPr/>
          <p:nvPr/>
        </p:nvGrpSpPr>
        <p:grpSpPr>
          <a:xfrm rot="17833919">
            <a:off x="2886321" y="1260129"/>
            <a:ext cx="652711" cy="1431052"/>
            <a:chOff x="7480300" y="3910367"/>
            <a:chExt cx="1264689" cy="3577682"/>
          </a:xfrm>
        </p:grpSpPr>
        <p:sp>
          <p:nvSpPr>
            <p:cNvPr id="25" name="Flecha: a la derecha 24">
              <a:extLst>
                <a:ext uri="{FF2B5EF4-FFF2-40B4-BE49-F238E27FC236}">
                  <a16:creationId xmlns:a16="http://schemas.microsoft.com/office/drawing/2014/main" id="{B51F4E99-D4C5-46EE-96CD-432BBC521A32}"/>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E94C4961-1EA9-47B9-83A8-46A2E0CBE885}"/>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27" name="Grupo 26">
            <a:extLst>
              <a:ext uri="{FF2B5EF4-FFF2-40B4-BE49-F238E27FC236}">
                <a16:creationId xmlns:a16="http://schemas.microsoft.com/office/drawing/2014/main" id="{EF02A7CD-99F0-4028-AC6F-9E2F1AA74988}"/>
              </a:ext>
            </a:extLst>
          </p:cNvPr>
          <p:cNvGrpSpPr/>
          <p:nvPr/>
        </p:nvGrpSpPr>
        <p:grpSpPr>
          <a:xfrm rot="17833919">
            <a:off x="1230191" y="1282140"/>
            <a:ext cx="652711" cy="1431052"/>
            <a:chOff x="7480300" y="3910367"/>
            <a:chExt cx="1264689" cy="3577682"/>
          </a:xfrm>
        </p:grpSpPr>
        <p:sp>
          <p:nvSpPr>
            <p:cNvPr id="28" name="Flecha: a la derecha 27">
              <a:extLst>
                <a:ext uri="{FF2B5EF4-FFF2-40B4-BE49-F238E27FC236}">
                  <a16:creationId xmlns:a16="http://schemas.microsoft.com/office/drawing/2014/main" id="{2DF952BC-20C9-497C-80E6-DF00533A947D}"/>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CuadroTexto 28">
              <a:extLst>
                <a:ext uri="{FF2B5EF4-FFF2-40B4-BE49-F238E27FC236}">
                  <a16:creationId xmlns:a16="http://schemas.microsoft.com/office/drawing/2014/main" id="{5F8CEB54-2949-438B-B329-468DD109C8AC}"/>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30" name="Grupo 29">
            <a:extLst>
              <a:ext uri="{FF2B5EF4-FFF2-40B4-BE49-F238E27FC236}">
                <a16:creationId xmlns:a16="http://schemas.microsoft.com/office/drawing/2014/main" id="{174239F7-1617-4AFA-9E82-AAAB97EB5C73}"/>
              </a:ext>
            </a:extLst>
          </p:cNvPr>
          <p:cNvGrpSpPr/>
          <p:nvPr/>
        </p:nvGrpSpPr>
        <p:grpSpPr>
          <a:xfrm rot="17833919">
            <a:off x="1266171" y="1863439"/>
            <a:ext cx="652711" cy="1431052"/>
            <a:chOff x="7480300" y="3910367"/>
            <a:chExt cx="1264689" cy="3577682"/>
          </a:xfrm>
        </p:grpSpPr>
        <p:sp>
          <p:nvSpPr>
            <p:cNvPr id="31" name="Flecha: a la derecha 30">
              <a:extLst>
                <a:ext uri="{FF2B5EF4-FFF2-40B4-BE49-F238E27FC236}">
                  <a16:creationId xmlns:a16="http://schemas.microsoft.com/office/drawing/2014/main" id="{659F66B8-0AEE-4EC0-BF77-00C8F0DEFD93}"/>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CuadroTexto 31">
              <a:extLst>
                <a:ext uri="{FF2B5EF4-FFF2-40B4-BE49-F238E27FC236}">
                  <a16:creationId xmlns:a16="http://schemas.microsoft.com/office/drawing/2014/main" id="{20A74EF1-AF68-40C8-8F07-2A0AF090611F}"/>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33" name="Grupo 32">
            <a:extLst>
              <a:ext uri="{FF2B5EF4-FFF2-40B4-BE49-F238E27FC236}">
                <a16:creationId xmlns:a16="http://schemas.microsoft.com/office/drawing/2014/main" id="{BCBF2C21-210B-4197-BDFF-D46D782AF74D}"/>
              </a:ext>
            </a:extLst>
          </p:cNvPr>
          <p:cNvGrpSpPr/>
          <p:nvPr/>
        </p:nvGrpSpPr>
        <p:grpSpPr>
          <a:xfrm rot="17833919">
            <a:off x="1263879" y="2447598"/>
            <a:ext cx="652711" cy="1431052"/>
            <a:chOff x="7480300" y="3910367"/>
            <a:chExt cx="1264689" cy="3577682"/>
          </a:xfrm>
        </p:grpSpPr>
        <p:sp>
          <p:nvSpPr>
            <p:cNvPr id="34" name="Flecha: a la derecha 33">
              <a:extLst>
                <a:ext uri="{FF2B5EF4-FFF2-40B4-BE49-F238E27FC236}">
                  <a16:creationId xmlns:a16="http://schemas.microsoft.com/office/drawing/2014/main" id="{5095B845-7E8B-41D2-B788-FF54396A64D8}"/>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CuadroTexto 34">
              <a:extLst>
                <a:ext uri="{FF2B5EF4-FFF2-40B4-BE49-F238E27FC236}">
                  <a16:creationId xmlns:a16="http://schemas.microsoft.com/office/drawing/2014/main" id="{DD598272-8661-49E0-A7D9-3B12A5E4A3F9}"/>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36" name="Grupo 35">
            <a:extLst>
              <a:ext uri="{FF2B5EF4-FFF2-40B4-BE49-F238E27FC236}">
                <a16:creationId xmlns:a16="http://schemas.microsoft.com/office/drawing/2014/main" id="{D6F824BE-59CD-4174-8BF0-B68E74DAB7DD}"/>
              </a:ext>
            </a:extLst>
          </p:cNvPr>
          <p:cNvGrpSpPr/>
          <p:nvPr/>
        </p:nvGrpSpPr>
        <p:grpSpPr>
          <a:xfrm rot="17833919">
            <a:off x="1227900" y="3008099"/>
            <a:ext cx="652711" cy="1431052"/>
            <a:chOff x="7480300" y="3910367"/>
            <a:chExt cx="1264689" cy="3577682"/>
          </a:xfrm>
        </p:grpSpPr>
        <p:sp>
          <p:nvSpPr>
            <p:cNvPr id="37" name="Flecha: a la derecha 36">
              <a:extLst>
                <a:ext uri="{FF2B5EF4-FFF2-40B4-BE49-F238E27FC236}">
                  <a16:creationId xmlns:a16="http://schemas.microsoft.com/office/drawing/2014/main" id="{7F1AF7D9-AEE6-4E98-9BCA-C06226956011}"/>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CuadroTexto 37">
              <a:extLst>
                <a:ext uri="{FF2B5EF4-FFF2-40B4-BE49-F238E27FC236}">
                  <a16:creationId xmlns:a16="http://schemas.microsoft.com/office/drawing/2014/main" id="{3302DFF3-6EEC-4119-A4E4-0C8F93AE6469}"/>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39" name="Grupo 38">
            <a:extLst>
              <a:ext uri="{FF2B5EF4-FFF2-40B4-BE49-F238E27FC236}">
                <a16:creationId xmlns:a16="http://schemas.microsoft.com/office/drawing/2014/main" id="{53588122-1AAF-4FEB-861B-EF6C3542D6D2}"/>
              </a:ext>
            </a:extLst>
          </p:cNvPr>
          <p:cNvGrpSpPr/>
          <p:nvPr/>
        </p:nvGrpSpPr>
        <p:grpSpPr>
          <a:xfrm rot="17833919">
            <a:off x="1805699" y="1275629"/>
            <a:ext cx="652711" cy="1431052"/>
            <a:chOff x="7480300" y="3910367"/>
            <a:chExt cx="1264689" cy="3577682"/>
          </a:xfrm>
        </p:grpSpPr>
        <p:sp>
          <p:nvSpPr>
            <p:cNvPr id="40" name="Flecha: a la derecha 39">
              <a:extLst>
                <a:ext uri="{FF2B5EF4-FFF2-40B4-BE49-F238E27FC236}">
                  <a16:creationId xmlns:a16="http://schemas.microsoft.com/office/drawing/2014/main" id="{BF680B5E-2458-44DB-9840-378E4BE88FCA}"/>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CuadroTexto 40">
              <a:extLst>
                <a:ext uri="{FF2B5EF4-FFF2-40B4-BE49-F238E27FC236}">
                  <a16:creationId xmlns:a16="http://schemas.microsoft.com/office/drawing/2014/main" id="{18E5C586-7085-4C61-A8BF-C265C1F5A9E4}"/>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42" name="Grupo 41">
            <a:extLst>
              <a:ext uri="{FF2B5EF4-FFF2-40B4-BE49-F238E27FC236}">
                <a16:creationId xmlns:a16="http://schemas.microsoft.com/office/drawing/2014/main" id="{CBB95C77-F756-499B-9E06-FD1BC4F107D7}"/>
              </a:ext>
            </a:extLst>
          </p:cNvPr>
          <p:cNvGrpSpPr/>
          <p:nvPr/>
        </p:nvGrpSpPr>
        <p:grpSpPr>
          <a:xfrm rot="17833919">
            <a:off x="1949491" y="1904196"/>
            <a:ext cx="652711" cy="1431052"/>
            <a:chOff x="7480300" y="3910367"/>
            <a:chExt cx="1264689" cy="3577682"/>
          </a:xfrm>
        </p:grpSpPr>
        <p:sp>
          <p:nvSpPr>
            <p:cNvPr id="43" name="Flecha: a la derecha 42">
              <a:extLst>
                <a:ext uri="{FF2B5EF4-FFF2-40B4-BE49-F238E27FC236}">
                  <a16:creationId xmlns:a16="http://schemas.microsoft.com/office/drawing/2014/main" id="{BB4485B6-4386-4EEB-BB53-8BC07088E5B6}"/>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a:extLst>
                <a:ext uri="{FF2B5EF4-FFF2-40B4-BE49-F238E27FC236}">
                  <a16:creationId xmlns:a16="http://schemas.microsoft.com/office/drawing/2014/main" id="{89C198D7-B48A-45EB-B0F6-057E7EC18382}"/>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45" name="Grupo 44">
            <a:extLst>
              <a:ext uri="{FF2B5EF4-FFF2-40B4-BE49-F238E27FC236}">
                <a16:creationId xmlns:a16="http://schemas.microsoft.com/office/drawing/2014/main" id="{D640E3F1-11E7-4D3F-83B9-2DACFC1B3D81}"/>
              </a:ext>
            </a:extLst>
          </p:cNvPr>
          <p:cNvGrpSpPr/>
          <p:nvPr/>
        </p:nvGrpSpPr>
        <p:grpSpPr>
          <a:xfrm rot="17833919">
            <a:off x="2398974" y="1307782"/>
            <a:ext cx="652711" cy="1431052"/>
            <a:chOff x="7480300" y="3910367"/>
            <a:chExt cx="1264689" cy="3577682"/>
          </a:xfrm>
        </p:grpSpPr>
        <p:sp>
          <p:nvSpPr>
            <p:cNvPr id="46" name="Flecha: a la derecha 45">
              <a:extLst>
                <a:ext uri="{FF2B5EF4-FFF2-40B4-BE49-F238E27FC236}">
                  <a16:creationId xmlns:a16="http://schemas.microsoft.com/office/drawing/2014/main" id="{19B2C019-8281-4D38-98C4-68B53C78AB1B}"/>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CuadroTexto 46">
              <a:extLst>
                <a:ext uri="{FF2B5EF4-FFF2-40B4-BE49-F238E27FC236}">
                  <a16:creationId xmlns:a16="http://schemas.microsoft.com/office/drawing/2014/main" id="{2B576F54-12F9-42CE-A769-492C56339509}"/>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48" name="Grupo 47">
            <a:extLst>
              <a:ext uri="{FF2B5EF4-FFF2-40B4-BE49-F238E27FC236}">
                <a16:creationId xmlns:a16="http://schemas.microsoft.com/office/drawing/2014/main" id="{DC590FC7-5F8D-44CC-B05A-A96E7E641A24}"/>
              </a:ext>
            </a:extLst>
          </p:cNvPr>
          <p:cNvGrpSpPr/>
          <p:nvPr/>
        </p:nvGrpSpPr>
        <p:grpSpPr>
          <a:xfrm rot="17833919">
            <a:off x="2463426" y="1885087"/>
            <a:ext cx="652711" cy="1431052"/>
            <a:chOff x="7480300" y="3910367"/>
            <a:chExt cx="1264689" cy="3577682"/>
          </a:xfrm>
        </p:grpSpPr>
        <p:sp>
          <p:nvSpPr>
            <p:cNvPr id="49" name="Flecha: a la derecha 48">
              <a:extLst>
                <a:ext uri="{FF2B5EF4-FFF2-40B4-BE49-F238E27FC236}">
                  <a16:creationId xmlns:a16="http://schemas.microsoft.com/office/drawing/2014/main" id="{465FE1FD-2871-4EA9-B46E-7B8EDCB765D9}"/>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CuadroTexto 49">
              <a:extLst>
                <a:ext uri="{FF2B5EF4-FFF2-40B4-BE49-F238E27FC236}">
                  <a16:creationId xmlns:a16="http://schemas.microsoft.com/office/drawing/2014/main" id="{3C4B9074-E683-4162-AEED-0233BA5CCE4D}"/>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51" name="Grupo 50">
            <a:extLst>
              <a:ext uri="{FF2B5EF4-FFF2-40B4-BE49-F238E27FC236}">
                <a16:creationId xmlns:a16="http://schemas.microsoft.com/office/drawing/2014/main" id="{E9A90879-D2E2-4A3D-B8FB-DC3329C0AF7A}"/>
              </a:ext>
            </a:extLst>
          </p:cNvPr>
          <p:cNvGrpSpPr/>
          <p:nvPr/>
        </p:nvGrpSpPr>
        <p:grpSpPr>
          <a:xfrm rot="17833919">
            <a:off x="1853827" y="2334882"/>
            <a:ext cx="652711" cy="1431052"/>
            <a:chOff x="7480300" y="3910367"/>
            <a:chExt cx="1264689" cy="3577682"/>
          </a:xfrm>
        </p:grpSpPr>
        <p:sp>
          <p:nvSpPr>
            <p:cNvPr id="52" name="Flecha: a la derecha 51">
              <a:extLst>
                <a:ext uri="{FF2B5EF4-FFF2-40B4-BE49-F238E27FC236}">
                  <a16:creationId xmlns:a16="http://schemas.microsoft.com/office/drawing/2014/main" id="{FC2C5B6E-9EB5-4A70-85BD-9DCFEDD6E9C6}"/>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CuadroTexto 52">
              <a:extLst>
                <a:ext uri="{FF2B5EF4-FFF2-40B4-BE49-F238E27FC236}">
                  <a16:creationId xmlns:a16="http://schemas.microsoft.com/office/drawing/2014/main" id="{7250E8F2-8573-4957-B834-4DE0EA5A15C5}"/>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54" name="Grupo 53">
            <a:extLst>
              <a:ext uri="{FF2B5EF4-FFF2-40B4-BE49-F238E27FC236}">
                <a16:creationId xmlns:a16="http://schemas.microsoft.com/office/drawing/2014/main" id="{BD0A643D-8673-49CA-B21B-BC54607F80E8}"/>
              </a:ext>
            </a:extLst>
          </p:cNvPr>
          <p:cNvGrpSpPr/>
          <p:nvPr/>
        </p:nvGrpSpPr>
        <p:grpSpPr>
          <a:xfrm rot="17833919">
            <a:off x="2430248" y="2367070"/>
            <a:ext cx="652711" cy="1431052"/>
            <a:chOff x="7480300" y="3910367"/>
            <a:chExt cx="1264689" cy="3577682"/>
          </a:xfrm>
        </p:grpSpPr>
        <p:sp>
          <p:nvSpPr>
            <p:cNvPr id="55" name="Flecha: a la derecha 54">
              <a:extLst>
                <a:ext uri="{FF2B5EF4-FFF2-40B4-BE49-F238E27FC236}">
                  <a16:creationId xmlns:a16="http://schemas.microsoft.com/office/drawing/2014/main" id="{8060E935-1FF6-4CD6-AB05-6B8F430B2CEE}"/>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CuadroTexto 55">
              <a:extLst>
                <a:ext uri="{FF2B5EF4-FFF2-40B4-BE49-F238E27FC236}">
                  <a16:creationId xmlns:a16="http://schemas.microsoft.com/office/drawing/2014/main" id="{0C59003D-67D9-48A8-81BB-893F7A49EAD5}"/>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57" name="Grupo 56">
            <a:extLst>
              <a:ext uri="{FF2B5EF4-FFF2-40B4-BE49-F238E27FC236}">
                <a16:creationId xmlns:a16="http://schemas.microsoft.com/office/drawing/2014/main" id="{01197194-AD2D-4948-9731-1E62E4ED0394}"/>
              </a:ext>
            </a:extLst>
          </p:cNvPr>
          <p:cNvGrpSpPr/>
          <p:nvPr/>
        </p:nvGrpSpPr>
        <p:grpSpPr>
          <a:xfrm rot="17833919">
            <a:off x="2929128" y="2382230"/>
            <a:ext cx="652711" cy="1431052"/>
            <a:chOff x="7480300" y="3910367"/>
            <a:chExt cx="1264689" cy="3577682"/>
          </a:xfrm>
        </p:grpSpPr>
        <p:sp>
          <p:nvSpPr>
            <p:cNvPr id="58" name="Flecha: a la derecha 57">
              <a:extLst>
                <a:ext uri="{FF2B5EF4-FFF2-40B4-BE49-F238E27FC236}">
                  <a16:creationId xmlns:a16="http://schemas.microsoft.com/office/drawing/2014/main" id="{CF0872C3-302C-448D-9B76-0309C676C0D9}"/>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CuadroTexto 58">
              <a:extLst>
                <a:ext uri="{FF2B5EF4-FFF2-40B4-BE49-F238E27FC236}">
                  <a16:creationId xmlns:a16="http://schemas.microsoft.com/office/drawing/2014/main" id="{A51C57FF-D4E2-44DA-BB98-CB29088466A2}"/>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60" name="Grupo 59">
            <a:extLst>
              <a:ext uri="{FF2B5EF4-FFF2-40B4-BE49-F238E27FC236}">
                <a16:creationId xmlns:a16="http://schemas.microsoft.com/office/drawing/2014/main" id="{E42E2E93-4434-45E4-98A9-DA78849C33C6}"/>
              </a:ext>
            </a:extLst>
          </p:cNvPr>
          <p:cNvGrpSpPr/>
          <p:nvPr/>
        </p:nvGrpSpPr>
        <p:grpSpPr>
          <a:xfrm rot="17833919">
            <a:off x="2976142" y="1805079"/>
            <a:ext cx="652711" cy="1431052"/>
            <a:chOff x="7480300" y="3910367"/>
            <a:chExt cx="1264689" cy="3577682"/>
          </a:xfrm>
        </p:grpSpPr>
        <p:sp>
          <p:nvSpPr>
            <p:cNvPr id="61" name="Flecha: a la derecha 60">
              <a:extLst>
                <a:ext uri="{FF2B5EF4-FFF2-40B4-BE49-F238E27FC236}">
                  <a16:creationId xmlns:a16="http://schemas.microsoft.com/office/drawing/2014/main" id="{B29BA6A4-B9A0-416C-A43D-59A05C40DBD3}"/>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CuadroTexto 61">
              <a:extLst>
                <a:ext uri="{FF2B5EF4-FFF2-40B4-BE49-F238E27FC236}">
                  <a16:creationId xmlns:a16="http://schemas.microsoft.com/office/drawing/2014/main" id="{AF7C2C1E-B4E1-4621-A0D5-8CFC864969A6}"/>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63" name="Grupo 62">
            <a:extLst>
              <a:ext uri="{FF2B5EF4-FFF2-40B4-BE49-F238E27FC236}">
                <a16:creationId xmlns:a16="http://schemas.microsoft.com/office/drawing/2014/main" id="{0DC39615-7DF3-40FE-9D53-2235E8F78690}"/>
              </a:ext>
            </a:extLst>
          </p:cNvPr>
          <p:cNvGrpSpPr/>
          <p:nvPr/>
        </p:nvGrpSpPr>
        <p:grpSpPr>
          <a:xfrm rot="17833919">
            <a:off x="2975954" y="794021"/>
            <a:ext cx="652711" cy="1431052"/>
            <a:chOff x="7480300" y="3910367"/>
            <a:chExt cx="1264689" cy="3577682"/>
          </a:xfrm>
        </p:grpSpPr>
        <p:sp>
          <p:nvSpPr>
            <p:cNvPr id="64" name="Flecha: a la derecha 63">
              <a:extLst>
                <a:ext uri="{FF2B5EF4-FFF2-40B4-BE49-F238E27FC236}">
                  <a16:creationId xmlns:a16="http://schemas.microsoft.com/office/drawing/2014/main" id="{8C1F961A-6222-4E9A-A065-A7F18C2D5E6A}"/>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5" name="CuadroTexto 64">
              <a:extLst>
                <a:ext uri="{FF2B5EF4-FFF2-40B4-BE49-F238E27FC236}">
                  <a16:creationId xmlns:a16="http://schemas.microsoft.com/office/drawing/2014/main" id="{299F976D-3846-4516-B954-BB5A84395220}"/>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66" name="Grupo 65">
            <a:extLst>
              <a:ext uri="{FF2B5EF4-FFF2-40B4-BE49-F238E27FC236}">
                <a16:creationId xmlns:a16="http://schemas.microsoft.com/office/drawing/2014/main" id="{54FACC65-C3EE-495F-B5FB-C90FD1665DCD}"/>
              </a:ext>
            </a:extLst>
          </p:cNvPr>
          <p:cNvGrpSpPr/>
          <p:nvPr/>
        </p:nvGrpSpPr>
        <p:grpSpPr>
          <a:xfrm rot="17833919">
            <a:off x="1852768" y="2960475"/>
            <a:ext cx="652711" cy="1431052"/>
            <a:chOff x="7480300" y="3910367"/>
            <a:chExt cx="1264689" cy="3577682"/>
          </a:xfrm>
        </p:grpSpPr>
        <p:sp>
          <p:nvSpPr>
            <p:cNvPr id="67" name="Flecha: a la derecha 66">
              <a:extLst>
                <a:ext uri="{FF2B5EF4-FFF2-40B4-BE49-F238E27FC236}">
                  <a16:creationId xmlns:a16="http://schemas.microsoft.com/office/drawing/2014/main" id="{0A9794BA-3E21-47C2-87A2-70E901076177}"/>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CuadroTexto 67">
              <a:extLst>
                <a:ext uri="{FF2B5EF4-FFF2-40B4-BE49-F238E27FC236}">
                  <a16:creationId xmlns:a16="http://schemas.microsoft.com/office/drawing/2014/main" id="{AC249584-11C1-44DE-A0A5-E06DF98DA9A7}"/>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69" name="Grupo 68">
            <a:extLst>
              <a:ext uri="{FF2B5EF4-FFF2-40B4-BE49-F238E27FC236}">
                <a16:creationId xmlns:a16="http://schemas.microsoft.com/office/drawing/2014/main" id="{9CB7FDB4-C394-4465-9FFB-73FDB2981223}"/>
              </a:ext>
            </a:extLst>
          </p:cNvPr>
          <p:cNvGrpSpPr/>
          <p:nvPr/>
        </p:nvGrpSpPr>
        <p:grpSpPr>
          <a:xfrm rot="17833919">
            <a:off x="3506239" y="1869812"/>
            <a:ext cx="652711" cy="1431052"/>
            <a:chOff x="7480300" y="3910367"/>
            <a:chExt cx="1264689" cy="3577682"/>
          </a:xfrm>
        </p:grpSpPr>
        <p:sp>
          <p:nvSpPr>
            <p:cNvPr id="70" name="Flecha: a la derecha 69">
              <a:extLst>
                <a:ext uri="{FF2B5EF4-FFF2-40B4-BE49-F238E27FC236}">
                  <a16:creationId xmlns:a16="http://schemas.microsoft.com/office/drawing/2014/main" id="{392C361E-94E2-40DB-BDD6-B5AE000BC03F}"/>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 name="CuadroTexto 70">
              <a:extLst>
                <a:ext uri="{FF2B5EF4-FFF2-40B4-BE49-F238E27FC236}">
                  <a16:creationId xmlns:a16="http://schemas.microsoft.com/office/drawing/2014/main" id="{BF8081E9-2E38-40FB-A18B-9D7DB39DA6B7}"/>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72" name="Grupo 71">
            <a:extLst>
              <a:ext uri="{FF2B5EF4-FFF2-40B4-BE49-F238E27FC236}">
                <a16:creationId xmlns:a16="http://schemas.microsoft.com/office/drawing/2014/main" id="{968DFA3D-9D3E-45B2-8DED-D6E166ABD999}"/>
              </a:ext>
            </a:extLst>
          </p:cNvPr>
          <p:cNvGrpSpPr/>
          <p:nvPr/>
        </p:nvGrpSpPr>
        <p:grpSpPr>
          <a:xfrm rot="17833919">
            <a:off x="3426753" y="682671"/>
            <a:ext cx="652711" cy="1431052"/>
            <a:chOff x="7480300" y="3910367"/>
            <a:chExt cx="1264689" cy="3577682"/>
          </a:xfrm>
        </p:grpSpPr>
        <p:sp>
          <p:nvSpPr>
            <p:cNvPr id="73" name="Flecha: a la derecha 72">
              <a:extLst>
                <a:ext uri="{FF2B5EF4-FFF2-40B4-BE49-F238E27FC236}">
                  <a16:creationId xmlns:a16="http://schemas.microsoft.com/office/drawing/2014/main" id="{5C8281C1-D091-453F-AE85-0D88347A27FC}"/>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CuadroTexto 73">
              <a:extLst>
                <a:ext uri="{FF2B5EF4-FFF2-40B4-BE49-F238E27FC236}">
                  <a16:creationId xmlns:a16="http://schemas.microsoft.com/office/drawing/2014/main" id="{F199F925-EB3F-4E7B-A597-2731849BDF8C}"/>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75" name="Grupo 74">
            <a:extLst>
              <a:ext uri="{FF2B5EF4-FFF2-40B4-BE49-F238E27FC236}">
                <a16:creationId xmlns:a16="http://schemas.microsoft.com/office/drawing/2014/main" id="{C7BEEFD6-07CA-4A6C-9829-165D0B3EB2FE}"/>
              </a:ext>
            </a:extLst>
          </p:cNvPr>
          <p:cNvGrpSpPr/>
          <p:nvPr/>
        </p:nvGrpSpPr>
        <p:grpSpPr>
          <a:xfrm rot="17833919">
            <a:off x="3441700" y="1275954"/>
            <a:ext cx="652711" cy="1431052"/>
            <a:chOff x="7480300" y="3910367"/>
            <a:chExt cx="1264689" cy="3577682"/>
          </a:xfrm>
        </p:grpSpPr>
        <p:sp>
          <p:nvSpPr>
            <p:cNvPr id="76" name="Flecha: a la derecha 75">
              <a:extLst>
                <a:ext uri="{FF2B5EF4-FFF2-40B4-BE49-F238E27FC236}">
                  <a16:creationId xmlns:a16="http://schemas.microsoft.com/office/drawing/2014/main" id="{9C474262-D26C-4BC4-8131-22C7263567A0}"/>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CuadroTexto 76">
              <a:extLst>
                <a:ext uri="{FF2B5EF4-FFF2-40B4-BE49-F238E27FC236}">
                  <a16:creationId xmlns:a16="http://schemas.microsoft.com/office/drawing/2014/main" id="{4410A999-8D97-4284-A6D8-7C173A6E0DA9}"/>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78" name="Grupo 77">
            <a:extLst>
              <a:ext uri="{FF2B5EF4-FFF2-40B4-BE49-F238E27FC236}">
                <a16:creationId xmlns:a16="http://schemas.microsoft.com/office/drawing/2014/main" id="{2238CEE4-46A2-4C8F-890B-7454453AB006}"/>
              </a:ext>
            </a:extLst>
          </p:cNvPr>
          <p:cNvGrpSpPr/>
          <p:nvPr/>
        </p:nvGrpSpPr>
        <p:grpSpPr>
          <a:xfrm rot="17833919">
            <a:off x="1914564" y="755417"/>
            <a:ext cx="652711" cy="1431052"/>
            <a:chOff x="7480300" y="3910367"/>
            <a:chExt cx="1264689" cy="3577682"/>
          </a:xfrm>
        </p:grpSpPr>
        <p:sp>
          <p:nvSpPr>
            <p:cNvPr id="79" name="Flecha: a la derecha 78">
              <a:extLst>
                <a:ext uri="{FF2B5EF4-FFF2-40B4-BE49-F238E27FC236}">
                  <a16:creationId xmlns:a16="http://schemas.microsoft.com/office/drawing/2014/main" id="{EAF0D86F-E490-4389-90BF-4ACD07D2518D}"/>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CuadroTexto 79">
              <a:extLst>
                <a:ext uri="{FF2B5EF4-FFF2-40B4-BE49-F238E27FC236}">
                  <a16:creationId xmlns:a16="http://schemas.microsoft.com/office/drawing/2014/main" id="{E7BA93F6-35E6-4AD5-9921-6AADD2AE9CCE}"/>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81" name="Grupo 80">
            <a:extLst>
              <a:ext uri="{FF2B5EF4-FFF2-40B4-BE49-F238E27FC236}">
                <a16:creationId xmlns:a16="http://schemas.microsoft.com/office/drawing/2014/main" id="{B67A3EE9-4B59-4D57-B27E-48C49CEA55BD}"/>
              </a:ext>
            </a:extLst>
          </p:cNvPr>
          <p:cNvGrpSpPr/>
          <p:nvPr/>
        </p:nvGrpSpPr>
        <p:grpSpPr>
          <a:xfrm rot="17833919">
            <a:off x="3481723" y="2342601"/>
            <a:ext cx="652711" cy="1431052"/>
            <a:chOff x="7480300" y="3910367"/>
            <a:chExt cx="1264689" cy="3577682"/>
          </a:xfrm>
        </p:grpSpPr>
        <p:sp>
          <p:nvSpPr>
            <p:cNvPr id="82" name="Flecha: a la derecha 81">
              <a:extLst>
                <a:ext uri="{FF2B5EF4-FFF2-40B4-BE49-F238E27FC236}">
                  <a16:creationId xmlns:a16="http://schemas.microsoft.com/office/drawing/2014/main" id="{4F757DCD-52B5-466E-8F1A-1A94661F8056}"/>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CuadroTexto 82">
              <a:extLst>
                <a:ext uri="{FF2B5EF4-FFF2-40B4-BE49-F238E27FC236}">
                  <a16:creationId xmlns:a16="http://schemas.microsoft.com/office/drawing/2014/main" id="{D93EB8D1-9AAA-4913-A296-C1108345D089}"/>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84" name="Grupo 83">
            <a:extLst>
              <a:ext uri="{FF2B5EF4-FFF2-40B4-BE49-F238E27FC236}">
                <a16:creationId xmlns:a16="http://schemas.microsoft.com/office/drawing/2014/main" id="{AE96047E-A0B1-4E56-BA4E-B9EC1CC805DF}"/>
              </a:ext>
            </a:extLst>
          </p:cNvPr>
          <p:cNvGrpSpPr/>
          <p:nvPr/>
        </p:nvGrpSpPr>
        <p:grpSpPr>
          <a:xfrm rot="17833919">
            <a:off x="2389515" y="2968577"/>
            <a:ext cx="652711" cy="1431052"/>
            <a:chOff x="7480300" y="3910367"/>
            <a:chExt cx="1264689" cy="3577682"/>
          </a:xfrm>
        </p:grpSpPr>
        <p:sp>
          <p:nvSpPr>
            <p:cNvPr id="85" name="Flecha: a la derecha 84">
              <a:extLst>
                <a:ext uri="{FF2B5EF4-FFF2-40B4-BE49-F238E27FC236}">
                  <a16:creationId xmlns:a16="http://schemas.microsoft.com/office/drawing/2014/main" id="{533FB676-1852-40E4-AAFA-4F7C9857E036}"/>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6" name="CuadroTexto 85">
              <a:extLst>
                <a:ext uri="{FF2B5EF4-FFF2-40B4-BE49-F238E27FC236}">
                  <a16:creationId xmlns:a16="http://schemas.microsoft.com/office/drawing/2014/main" id="{53379FE8-F0DA-41CD-8599-FC067BE9E9A9}"/>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87" name="Grupo 86">
            <a:extLst>
              <a:ext uri="{FF2B5EF4-FFF2-40B4-BE49-F238E27FC236}">
                <a16:creationId xmlns:a16="http://schemas.microsoft.com/office/drawing/2014/main" id="{0826470D-275B-4944-9740-9465B59B27D6}"/>
              </a:ext>
            </a:extLst>
          </p:cNvPr>
          <p:cNvGrpSpPr/>
          <p:nvPr/>
        </p:nvGrpSpPr>
        <p:grpSpPr>
          <a:xfrm rot="17833919">
            <a:off x="2982291" y="2937900"/>
            <a:ext cx="652711" cy="1431052"/>
            <a:chOff x="7480300" y="3910367"/>
            <a:chExt cx="1264689" cy="3577682"/>
          </a:xfrm>
        </p:grpSpPr>
        <p:sp>
          <p:nvSpPr>
            <p:cNvPr id="88" name="Flecha: a la derecha 87">
              <a:extLst>
                <a:ext uri="{FF2B5EF4-FFF2-40B4-BE49-F238E27FC236}">
                  <a16:creationId xmlns:a16="http://schemas.microsoft.com/office/drawing/2014/main" id="{31AFAAE6-01DA-4807-B9FC-AAFC273D50EF}"/>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CuadroTexto 88">
              <a:extLst>
                <a:ext uri="{FF2B5EF4-FFF2-40B4-BE49-F238E27FC236}">
                  <a16:creationId xmlns:a16="http://schemas.microsoft.com/office/drawing/2014/main" id="{5B258DB1-5AD7-40D0-8074-057EF9A3F4C4}"/>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93" name="Grupo 92">
            <a:extLst>
              <a:ext uri="{FF2B5EF4-FFF2-40B4-BE49-F238E27FC236}">
                <a16:creationId xmlns:a16="http://schemas.microsoft.com/office/drawing/2014/main" id="{6D71FAC4-CFB7-4CCA-BDCB-B20F4E15FEBF}"/>
              </a:ext>
            </a:extLst>
          </p:cNvPr>
          <p:cNvGrpSpPr/>
          <p:nvPr/>
        </p:nvGrpSpPr>
        <p:grpSpPr>
          <a:xfrm rot="17833919">
            <a:off x="3487736" y="2980907"/>
            <a:ext cx="652711" cy="1431052"/>
            <a:chOff x="7480300" y="3910367"/>
            <a:chExt cx="1264689" cy="3577682"/>
          </a:xfrm>
        </p:grpSpPr>
        <p:sp>
          <p:nvSpPr>
            <p:cNvPr id="94" name="Flecha: a la derecha 93">
              <a:extLst>
                <a:ext uri="{FF2B5EF4-FFF2-40B4-BE49-F238E27FC236}">
                  <a16:creationId xmlns:a16="http://schemas.microsoft.com/office/drawing/2014/main" id="{66BF57C3-87D8-4126-8526-3FEE4513F5C0}"/>
                </a:ext>
              </a:extLst>
            </p:cNvPr>
            <p:cNvSpPr/>
            <p:nvPr/>
          </p:nvSpPr>
          <p:spPr>
            <a:xfrm rot="5400000">
              <a:off x="6726757" y="4839767"/>
              <a:ext cx="2771775" cy="12646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5" name="CuadroTexto 94">
              <a:extLst>
                <a:ext uri="{FF2B5EF4-FFF2-40B4-BE49-F238E27FC236}">
                  <a16:creationId xmlns:a16="http://schemas.microsoft.com/office/drawing/2014/main" id="{8F4D46B5-F082-4742-85BB-8587443EB987}"/>
                </a:ext>
              </a:extLst>
            </p:cNvPr>
            <p:cNvSpPr txBox="1"/>
            <p:nvPr/>
          </p:nvSpPr>
          <p:spPr>
            <a:xfrm rot="5400000">
              <a:off x="6314099" y="5341400"/>
              <a:ext cx="3577682" cy="715616"/>
            </a:xfrm>
            <a:prstGeom prst="rect">
              <a:avLst/>
            </a:prstGeom>
            <a:noFill/>
          </p:spPr>
          <p:txBody>
            <a:bodyPr wrap="square" rtlCol="0">
              <a:spAutoFit/>
            </a:bodyPr>
            <a:lstStyle/>
            <a:p>
              <a:r>
                <a:rPr lang="es-ES" dirty="0"/>
                <a:t>AMPLIFIER</a:t>
              </a:r>
            </a:p>
          </p:txBody>
        </p:sp>
      </p:grpSp>
      <p:grpSp>
        <p:nvGrpSpPr>
          <p:cNvPr id="4" name="Grupo 3">
            <a:extLst>
              <a:ext uri="{FF2B5EF4-FFF2-40B4-BE49-F238E27FC236}">
                <a16:creationId xmlns:a16="http://schemas.microsoft.com/office/drawing/2014/main" id="{5307EAE7-17E0-4329-8CE1-CA70E9FB0878}"/>
              </a:ext>
            </a:extLst>
          </p:cNvPr>
          <p:cNvGrpSpPr/>
          <p:nvPr/>
        </p:nvGrpSpPr>
        <p:grpSpPr>
          <a:xfrm>
            <a:off x="0" y="0"/>
            <a:ext cx="12192005" cy="6858000"/>
            <a:chOff x="-2" y="0"/>
            <a:chExt cx="12192005" cy="6858000"/>
          </a:xfrm>
        </p:grpSpPr>
        <p:sp>
          <p:nvSpPr>
            <p:cNvPr id="5" name="Rectángulo 4">
              <a:extLst>
                <a:ext uri="{FF2B5EF4-FFF2-40B4-BE49-F238E27FC236}">
                  <a16:creationId xmlns:a16="http://schemas.microsoft.com/office/drawing/2014/main" id="{76B02EF0-F522-476E-869D-E996B58E8B0E}"/>
                </a:ext>
              </a:extLst>
            </p:cNvPr>
            <p:cNvSpPr/>
            <p:nvPr/>
          </p:nvSpPr>
          <p:spPr>
            <a:xfrm>
              <a:off x="6096001" y="0"/>
              <a:ext cx="6096002"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solidFill>
                    <a:schemeClr val="tx2">
                      <a:lumMod val="50000"/>
                    </a:schemeClr>
                  </a:solidFill>
                </a:rPr>
                <a:t>CCD</a:t>
              </a:r>
            </a:p>
          </p:txBody>
        </p:sp>
        <p:sp>
          <p:nvSpPr>
            <p:cNvPr id="6" name="Rectángulo 5">
              <a:extLst>
                <a:ext uri="{FF2B5EF4-FFF2-40B4-BE49-F238E27FC236}">
                  <a16:creationId xmlns:a16="http://schemas.microsoft.com/office/drawing/2014/main" id="{85E5B86C-C13D-4981-BF1C-7342077806F7}"/>
                </a:ext>
              </a:extLst>
            </p:cNvPr>
            <p:cNvSpPr/>
            <p:nvPr/>
          </p:nvSpPr>
          <p:spPr>
            <a:xfrm>
              <a:off x="-2" y="0"/>
              <a:ext cx="6096002"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t>CMOS</a:t>
              </a:r>
            </a:p>
          </p:txBody>
        </p:sp>
      </p:grpSp>
    </p:spTree>
    <p:extLst>
      <p:ext uri="{BB962C8B-B14F-4D97-AF65-F5344CB8AC3E}">
        <p14:creationId xmlns:p14="http://schemas.microsoft.com/office/powerpoint/2010/main" val="82869264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5 0 " pathEditMode="relative" rAng="0" ptsTypes="AA">
                                      <p:cBhvr>
                                        <p:cTn id="6" dur="500" fill="hold"/>
                                        <p:tgtEl>
                                          <p:spTgt spid="4"/>
                                        </p:tgtEl>
                                        <p:attrNameLst>
                                          <p:attrName>ppt_x</p:attrName>
                                          <p:attrName>ppt_y</p:attrName>
                                        </p:attrNameLst>
                                      </p:cBhvr>
                                      <p:rCtr x="-25000"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3.54167E-6 4.81481E-6 L 3.54167E-6 0.40555 " pathEditMode="relative" rAng="0" ptsTypes="AA">
                                      <p:cBhvr>
                                        <p:cTn id="14" dur="1000" fill="hold"/>
                                        <p:tgtEl>
                                          <p:spTgt spid="10"/>
                                        </p:tgtEl>
                                        <p:attrNameLst>
                                          <p:attrName>ppt_x</p:attrName>
                                          <p:attrName>ppt_y</p:attrName>
                                        </p:attrNameLst>
                                      </p:cBhvr>
                                      <p:rCtr x="0" y="20278"/>
                                    </p:animMotion>
                                  </p:childTnLst>
                                </p:cTn>
                              </p:par>
                              <p:par>
                                <p:cTn id="15" presetID="35" presetClass="path" presetSubtype="0" accel="50000" decel="50000" fill="hold" nodeType="withEffect">
                                  <p:stCondLst>
                                    <p:cond delay="800"/>
                                  </p:stCondLst>
                                  <p:childTnLst>
                                    <p:animMotion origin="layout" path="M -1.45833E-6 -7.40741E-7 L -0.04687 0.00069 " pathEditMode="relative" rAng="0" ptsTypes="AA">
                                      <p:cBhvr>
                                        <p:cTn id="16" dur="900" fill="hold"/>
                                        <p:tgtEl>
                                          <p:spTgt spid="9"/>
                                        </p:tgtEl>
                                        <p:attrNameLst>
                                          <p:attrName>ppt_x</p:attrName>
                                          <p:attrName>ppt_y</p:attrName>
                                        </p:attrNameLst>
                                      </p:cBhvr>
                                      <p:rCtr x="-2383" y="0"/>
                                    </p:animMotion>
                                  </p:childTnLst>
                                </p:cTn>
                              </p:par>
                              <p:par>
                                <p:cTn id="17" presetID="35" presetClass="path" presetSubtype="0" accel="50000" decel="50000" fill="hold" nodeType="withEffect">
                                  <p:stCondLst>
                                    <p:cond delay="800"/>
                                  </p:stCondLst>
                                  <p:childTnLst>
                                    <p:animMotion origin="layout" path="M -8.33333E-7 -7.40741E-7 L -0.04726 0.00208 " pathEditMode="relative" rAng="0" ptsTypes="AA">
                                      <p:cBhvr>
                                        <p:cTn id="18" dur="1000" fill="hold"/>
                                        <p:tgtEl>
                                          <p:spTgt spid="7"/>
                                        </p:tgtEl>
                                        <p:attrNameLst>
                                          <p:attrName>ppt_x</p:attrName>
                                          <p:attrName>ppt_y</p:attrName>
                                        </p:attrNameLst>
                                      </p:cBhvr>
                                      <p:rCtr x="-2370" y="93"/>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0 0 L 0.5 0 " pathEditMode="relative" rAng="0" ptsTypes="AA">
                                      <p:cBhvr>
                                        <p:cTn id="22" dur="2000" fill="hold"/>
                                        <p:tgtEl>
                                          <p:spTgt spid="4"/>
                                        </p:tgtEl>
                                        <p:attrNameLst>
                                          <p:attrName>ppt_x</p:attrName>
                                          <p:attrName>ppt_y</p:attrName>
                                        </p:attrNameLst>
                                      </p:cBhvr>
                                      <p:rCtr x="25000"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200"/>
                                        <p:tgtEl>
                                          <p:spTgt spid="17"/>
                                        </p:tgtEl>
                                      </p:cBhvr>
                                    </p:animEffect>
                                    <p:set>
                                      <p:cBhvr>
                                        <p:cTn id="35" dur="1" fill="hold">
                                          <p:stCondLst>
                                            <p:cond delay="199"/>
                                          </p:stCondLst>
                                        </p:cTn>
                                        <p:tgtEl>
                                          <p:spTgt spid="1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9"/>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4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8"/>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51"/>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4"/>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57"/>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60"/>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63"/>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66"/>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69"/>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72"/>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78"/>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8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84"/>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7"/>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528</Words>
  <Application>Microsoft Office PowerPoint</Application>
  <PresentationFormat>Widescreen</PresentationFormat>
  <Paragraphs>162</Paragraphs>
  <Slides>20</Slides>
  <Notes>12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6" baseType="lpstr">
      <vt:lpstr>Arial</vt:lpstr>
      <vt:lpstr>Calibri</vt:lpstr>
      <vt:lpstr>Calibri Light</vt:lpstr>
      <vt:lpstr>Tema de Office</vt:lpstr>
      <vt:lpstr>Imagen de mapa de bits</vt:lpstr>
      <vt:lpstr>Paintbrush 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DEVELOPMENT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CCD vs CMOS</dc:title>
  <dc:creator>Omi</dc:creator>
  <cp:lastModifiedBy>Rohit Uttam</cp:lastModifiedBy>
  <cp:revision>57</cp:revision>
  <dcterms:created xsi:type="dcterms:W3CDTF">2018-09-29T08:38:41Z</dcterms:created>
  <dcterms:modified xsi:type="dcterms:W3CDTF">2018-10-01T18:58:54Z</dcterms:modified>
</cp:coreProperties>
</file>