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62" r:id="rId6"/>
    <p:sldId id="261" r:id="rId7"/>
    <p:sldId id="263" r:id="rId8"/>
    <p:sldId id="265" r:id="rId9"/>
    <p:sldId id="267" r:id="rId10"/>
    <p:sldId id="269" r:id="rId11"/>
    <p:sldId id="270" r:id="rId12"/>
    <p:sldId id="271" r:id="rId13"/>
    <p:sldId id="272" r:id="rId14"/>
    <p:sldId id="295" r:id="rId15"/>
    <p:sldId id="277" r:id="rId16"/>
    <p:sldId id="294" r:id="rId17"/>
    <p:sldId id="279" r:id="rId18"/>
    <p:sldId id="280" r:id="rId19"/>
    <p:sldId id="281" r:id="rId20"/>
    <p:sldId id="283" r:id="rId21"/>
    <p:sldId id="278" r:id="rId22"/>
    <p:sldId id="297" r:id="rId23"/>
    <p:sldId id="284" r:id="rId24"/>
    <p:sldId id="288" r:id="rId25"/>
    <p:sldId id="285" r:id="rId26"/>
    <p:sldId id="286" r:id="rId27"/>
    <p:sldId id="287" r:id="rId28"/>
    <p:sldId id="289" r:id="rId29"/>
    <p:sldId id="282" r:id="rId30"/>
    <p:sldId id="291" r:id="rId31"/>
    <p:sldId id="276" r:id="rId32"/>
    <p:sldId id="273" r:id="rId33"/>
    <p:sldId id="268" r:id="rId34"/>
    <p:sldId id="274" r:id="rId35"/>
    <p:sldId id="275"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71093" autoAdjust="0"/>
  </p:normalViewPr>
  <p:slideViewPr>
    <p:cSldViewPr snapToGrid="0">
      <p:cViewPr varScale="1">
        <p:scale>
          <a:sx n="81" d="100"/>
          <a:sy n="81" d="100"/>
        </p:scale>
        <p:origin x="7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imagen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38100" cap="rnd">
              <a:solidFill>
                <a:schemeClr val="tx2">
                  <a:lumMod val="50000"/>
                </a:schemeClr>
              </a:solidFill>
              <a:round/>
            </a:ln>
            <a:effectLst/>
          </c:spPr>
          <c:marker>
            <c:symbol val="circle"/>
            <c:size val="5"/>
            <c:spPr>
              <a:solidFill>
                <a:schemeClr val="accent1"/>
              </a:solidFill>
              <a:ln w="9525">
                <a:solidFill>
                  <a:schemeClr val="accent1"/>
                </a:solidFill>
              </a:ln>
              <a:effectLst/>
            </c:spPr>
          </c:marker>
          <c:xVal>
            <c:numRef>
              <c:f>Sheet1!$A$2:$A$3</c:f>
              <c:numCache>
                <c:formatCode>General</c:formatCode>
                <c:ptCount val="2"/>
                <c:pt idx="0">
                  <c:v>1</c:v>
                </c:pt>
                <c:pt idx="1">
                  <c:v>2.6</c:v>
                </c:pt>
              </c:numCache>
            </c:numRef>
          </c:xVal>
          <c:yVal>
            <c:numRef>
              <c:f>Sheet1!$B$2:$B$3</c:f>
              <c:numCache>
                <c:formatCode>General</c:formatCode>
                <c:ptCount val="2"/>
                <c:pt idx="0">
                  <c:v>1</c:v>
                </c:pt>
                <c:pt idx="1">
                  <c:v>3</c:v>
                </c:pt>
              </c:numCache>
            </c:numRef>
          </c:yVal>
          <c:smooth val="1"/>
          <c:extLst>
            <c:ext xmlns:c16="http://schemas.microsoft.com/office/drawing/2014/chart" uri="{C3380CC4-5D6E-409C-BE32-E72D297353CC}">
              <c16:uniqueId val="{00000000-8C38-4CA2-86F0-6F2C8CAFD8BA}"/>
            </c:ext>
          </c:extLst>
        </c:ser>
        <c:dLbls>
          <c:showLegendKey val="0"/>
          <c:showVal val="0"/>
          <c:showCatName val="0"/>
          <c:showSerName val="0"/>
          <c:showPercent val="0"/>
          <c:showBubbleSize val="0"/>
        </c:dLbls>
        <c:axId val="442370688"/>
        <c:axId val="442370032"/>
      </c:scatterChart>
      <c:valAx>
        <c:axId val="442370688"/>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x</a:t>
                </a:r>
              </a:p>
            </c:rich>
          </c:tx>
          <c:layout>
            <c:manualLayout>
              <c:xMode val="edge"/>
              <c:yMode val="edge"/>
              <c:x val="0.93791156552593757"/>
              <c:y val="0.8521870332232239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y</a:t>
                </a:r>
              </a:p>
            </c:rich>
          </c:tx>
          <c:layout>
            <c:manualLayout>
              <c:xMode val="edge"/>
              <c:yMode val="edge"/>
              <c:x val="1.4848657687191007E-2"/>
              <c:y val="0.11307239147113179"/>
            </c:manualLayout>
          </c:layout>
          <c:overlay val="0"/>
          <c:spPr>
            <a:noFill/>
            <a:ln>
              <a:noFill/>
            </a:ln>
            <a:effectLst/>
          </c:spPr>
          <c:txPr>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A94C-42D2-8F6D-DA0C126D993E}"/>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A94C-42D2-8F6D-DA0C126D993E}"/>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1186-499E-89BD-DADEBD4DE9CD}"/>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1186-499E-89BD-DADEBD4DE9CD}"/>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bg1">
                  <a:lumMod val="65000"/>
                </a:schemeClr>
              </a:solidFill>
              <a:round/>
            </a:ln>
            <a:effectLst/>
          </c:spPr>
        </c:majorGridlines>
        <c:minorGridlines>
          <c:spPr>
            <a:ln w="9525" cap="flat" cmpd="sng" algn="ctr">
              <a:solidFill>
                <a:schemeClr val="bg1">
                  <a:lumMod val="50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25A9-4B0D-AF84-39BE8A218463}"/>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25A9-4B0D-AF84-39BE8A218463}"/>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2D84-4779-A452-933845B74CD2}"/>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2D84-4779-A452-933845B74CD2}"/>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1D81-41A7-BBB3-5DEC519763B4}"/>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1D81-41A7-BBB3-5DEC519763B4}"/>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D1B1-4C51-8CB2-84B95F47FE11}"/>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D1B1-4C51-8CB2-84B95F47FE11}"/>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534953192577674E-2"/>
          <c:y val="3.78959907235389E-2"/>
          <c:w val="0.94035258581360759"/>
          <c:h val="0.91662882040821447"/>
        </c:manualLayout>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0243-4F6F-9E7E-D99A4D4AAB72}"/>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0243-4F6F-9E7E-D99A4D4AAB72}"/>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E47E-4488-880B-5A0ADD468C9D}"/>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E47E-4488-880B-5A0ADD468C9D}"/>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A5A5-4038-B90A-644ABEC73F95}"/>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A5A5-4038-B90A-644ABEC73F95}"/>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bg1">
                  <a:lumMod val="65000"/>
                </a:schemeClr>
              </a:solidFill>
              <a:round/>
            </a:ln>
            <a:effectLst/>
          </c:spPr>
        </c:majorGridlines>
        <c:minorGridlines>
          <c:spPr>
            <a:ln w="9525" cap="flat" cmpd="sng" algn="ctr">
              <a:solidFill>
                <a:schemeClr val="bg1">
                  <a:lumMod val="50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433E-4E16-A05A-DCDFEF3CBBDD}"/>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433E-4E16-A05A-DCDFEF3CBBDD}"/>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de</a:t>
            </a:r>
            <a:r>
              <a:rPr lang="en-US" baseline="0" dirty="0"/>
              <a:t> </a:t>
            </a:r>
            <a:r>
              <a:rPr lang="en-US" baseline="0" dirty="0" err="1"/>
              <a:t>parámetros</a:t>
            </a:r>
            <a:endParaRPr lang="en-US" dirty="0"/>
          </a:p>
        </c:rich>
      </c:tx>
      <c:layout>
        <c:manualLayout>
          <c:xMode val="edge"/>
          <c:yMode val="edge"/>
          <c:x val="0.29548809257286313"/>
          <c:y val="1.755306415686413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57150" cap="rnd">
              <a:solidFill>
                <a:schemeClr val="tx2">
                  <a:lumMod val="50000"/>
                </a:schemeClr>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tx2">
                    <a:lumMod val="50000"/>
                  </a:schemeClr>
                </a:solidFill>
                <a:ln w="76200">
                  <a:solidFill>
                    <a:schemeClr val="accent1"/>
                  </a:solidFill>
                </a:ln>
                <a:effectLst/>
              </c:spPr>
            </c:marker>
            <c:bubble3D val="0"/>
            <c:spPr>
              <a:ln w="76200" cap="rnd">
                <a:solidFill>
                  <a:schemeClr val="tx2">
                    <a:lumMod val="50000"/>
                  </a:schemeClr>
                </a:solidFill>
                <a:round/>
                <a:headEnd w="lg" len="lg"/>
              </a:ln>
              <a:effectLst/>
            </c:spPr>
            <c:extLst>
              <c:ext xmlns:c16="http://schemas.microsoft.com/office/drawing/2014/chart" uri="{C3380CC4-5D6E-409C-BE32-E72D297353CC}">
                <c16:uniqueId val="{00000002-A930-4B90-884C-4F7C07C81623}"/>
              </c:ext>
            </c:extLst>
          </c:dPt>
          <c:trendline>
            <c:spPr>
              <a:ln w="19050" cap="rnd">
                <a:solidFill>
                  <a:schemeClr val="accent1"/>
                </a:solidFill>
                <a:prstDash val="sysDot"/>
              </a:ln>
              <a:effectLst/>
            </c:spPr>
            <c:trendlineType val="linear"/>
            <c:dispRSqr val="0"/>
            <c:dispEq val="0"/>
          </c:trendline>
          <c:xVal>
            <c:numRef>
              <c:f>Sheet1!$A$2:$A$3</c:f>
              <c:numCache>
                <c:formatCode>General</c:formatCode>
                <c:ptCount val="2"/>
                <c:pt idx="0">
                  <c:v>0.5</c:v>
                </c:pt>
              </c:numCache>
            </c:numRef>
          </c:xVal>
          <c:yVal>
            <c:numRef>
              <c:f>Sheet1!$B$2:$B$3</c:f>
              <c:numCache>
                <c:formatCode>General</c:formatCode>
                <c:ptCount val="2"/>
                <c:pt idx="0">
                  <c:v>0.5</c:v>
                </c:pt>
              </c:numCache>
            </c:numRef>
          </c:yVal>
          <c:smooth val="1"/>
          <c:extLst>
            <c:ext xmlns:c16="http://schemas.microsoft.com/office/drawing/2014/chart" uri="{C3380CC4-5D6E-409C-BE32-E72D297353CC}">
              <c16:uniqueId val="{00000001-A930-4B90-884C-4F7C07C81623}"/>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m</a:t>
                </a:r>
              </a:p>
            </c:rich>
          </c:tx>
          <c:layout>
            <c:manualLayout>
              <c:xMode val="edge"/>
              <c:yMode val="edge"/>
              <c:x val="0.95324644773046219"/>
              <c:y val="0.89131125259401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b</a:t>
                </a:r>
              </a:p>
            </c:rich>
          </c:tx>
          <c:layout>
            <c:manualLayout>
              <c:xMode val="edge"/>
              <c:yMode val="edge"/>
              <c:x val="2.4093901713323044E-2"/>
              <c:y val="0.12730416719481247"/>
            </c:manualLayout>
          </c:layout>
          <c:overlay val="0"/>
          <c:spPr>
            <a:noFill/>
            <a:ln>
              <a:noFill/>
            </a:ln>
            <a:effectLst/>
          </c:spPr>
          <c:txPr>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F7F9-4768-806B-907F82312F91}"/>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F7F9-4768-806B-907F82312F91}"/>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0503-4AD1-9905-99917D58CCF8}"/>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0503-4AD1-9905-99917D58CCF8}"/>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00BF-49DE-BB57-A6EA88BAEDEE}"/>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00BF-49DE-BB57-A6EA88BAEDEE}"/>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imagen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57150">
                <a:solidFill>
                  <a:schemeClr val="accent1"/>
                </a:solidFill>
              </a:ln>
              <a:effectLst/>
            </c:spPr>
          </c:marker>
          <c:xVal>
            <c:numRef>
              <c:f>Sheet1!$A$2:$A$3</c:f>
              <c:numCache>
                <c:formatCode>General</c:formatCode>
                <c:ptCount val="2"/>
                <c:pt idx="0">
                  <c:v>2</c:v>
                </c:pt>
                <c:pt idx="1">
                  <c:v>0.9</c:v>
                </c:pt>
              </c:numCache>
            </c:numRef>
          </c:xVal>
          <c:yVal>
            <c:numRef>
              <c:f>Sheet1!$B$2:$B$3</c:f>
              <c:numCache>
                <c:formatCode>General</c:formatCode>
                <c:ptCount val="2"/>
                <c:pt idx="0">
                  <c:v>3</c:v>
                </c:pt>
                <c:pt idx="1">
                  <c:v>1.5</c:v>
                </c:pt>
              </c:numCache>
            </c:numRef>
          </c:yVal>
          <c:smooth val="0"/>
          <c:extLst>
            <c:ext xmlns:c16="http://schemas.microsoft.com/office/drawing/2014/chart" uri="{C3380CC4-5D6E-409C-BE32-E72D297353CC}">
              <c16:uniqueId val="{00000000-8C38-4CA2-86F0-6F2C8CAFD8BA}"/>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x</a:t>
                </a:r>
              </a:p>
            </c:rich>
          </c:tx>
          <c:layout>
            <c:manualLayout>
              <c:xMode val="edge"/>
              <c:yMode val="edge"/>
              <c:x val="0.93791156552593757"/>
              <c:y val="0.8521870332232239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y</a:t>
                </a:r>
              </a:p>
            </c:rich>
          </c:tx>
          <c:layout>
            <c:manualLayout>
              <c:xMode val="edge"/>
              <c:yMode val="edge"/>
              <c:x val="1.4848657687191007E-2"/>
              <c:y val="0.11307239147113179"/>
            </c:manualLayout>
          </c:layout>
          <c:overlay val="0"/>
          <c:spPr>
            <a:noFill/>
            <a:ln>
              <a:noFill/>
            </a:ln>
            <a:effectLst/>
          </c:spPr>
          <c:txPr>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de</a:t>
            </a:r>
            <a:r>
              <a:rPr lang="en-US" baseline="0" dirty="0"/>
              <a:t> </a:t>
            </a:r>
            <a:r>
              <a:rPr lang="en-US" baseline="0" dirty="0" err="1"/>
              <a:t>parámetros</a:t>
            </a:r>
            <a:endParaRPr lang="en-US" dirty="0"/>
          </a:p>
        </c:rich>
      </c:tx>
      <c:layout>
        <c:manualLayout>
          <c:xMode val="edge"/>
          <c:yMode val="edge"/>
          <c:x val="0.29036969538080776"/>
          <c:y val="1.404245132549130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57150" cap="rnd">
              <a:solidFill>
                <a:schemeClr val="tx2">
                  <a:lumMod val="50000"/>
                </a:schemeClr>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tx2">
                    <a:lumMod val="50000"/>
                  </a:schemeClr>
                </a:solidFill>
                <a:round/>
                <a:headEnd w="lg" len="lg"/>
              </a:ln>
              <a:effectLst/>
            </c:spPr>
            <c:extLst>
              <c:ext xmlns:c16="http://schemas.microsoft.com/office/drawing/2014/chart" uri="{C3380CC4-5D6E-409C-BE32-E72D297353CC}">
                <c16:uniqueId val="{00000002-A930-4B90-884C-4F7C07C81623}"/>
              </c:ext>
            </c:extLst>
          </c:dPt>
          <c:xVal>
            <c:numRef>
              <c:f>Sheet1!$A$2:$A$3</c:f>
              <c:numCache>
                <c:formatCode>General</c:formatCode>
                <c:ptCount val="2"/>
                <c:pt idx="0">
                  <c:v>0</c:v>
                </c:pt>
                <c:pt idx="1">
                  <c:v>2.5</c:v>
                </c:pt>
              </c:numCache>
            </c:numRef>
          </c:xVal>
          <c:yVal>
            <c:numRef>
              <c:f>Sheet1!$B$2:$B$3</c:f>
              <c:numCache>
                <c:formatCode>General</c:formatCode>
                <c:ptCount val="2"/>
                <c:pt idx="0">
                  <c:v>2</c:v>
                </c:pt>
                <c:pt idx="1">
                  <c:v>1</c:v>
                </c:pt>
              </c:numCache>
            </c:numRef>
          </c:yVal>
          <c:smooth val="1"/>
          <c:extLst>
            <c:ext xmlns:c16="http://schemas.microsoft.com/office/drawing/2014/chart" uri="{C3380CC4-5D6E-409C-BE32-E72D297353CC}">
              <c16:uniqueId val="{00000001-A930-4B90-884C-4F7C07C81623}"/>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m</a:t>
                </a:r>
              </a:p>
            </c:rich>
          </c:tx>
          <c:layout>
            <c:manualLayout>
              <c:xMode val="edge"/>
              <c:yMode val="edge"/>
              <c:x val="0.95324644773046219"/>
              <c:y val="0.89131125259401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b</a:t>
                </a:r>
              </a:p>
            </c:rich>
          </c:tx>
          <c:layout>
            <c:manualLayout>
              <c:xMode val="edge"/>
              <c:yMode val="edge"/>
              <c:x val="2.4093901713323044E-2"/>
              <c:y val="0.12730416719481247"/>
            </c:manualLayout>
          </c:layout>
          <c:overlay val="0"/>
          <c:spPr>
            <a:noFill/>
            <a:ln>
              <a:noFill/>
            </a:ln>
            <a:effectLst/>
          </c:spPr>
          <c:txPr>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imagen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57150">
                <a:solidFill>
                  <a:schemeClr val="tx2">
                    <a:lumMod val="50000"/>
                  </a:schemeClr>
                </a:solidFill>
              </a:ln>
              <a:effectLst/>
            </c:spPr>
          </c:marker>
          <c:xVal>
            <c:numRef>
              <c:f>Sheet1!$A$2:$A$3</c:f>
              <c:numCache>
                <c:formatCode>General</c:formatCode>
                <c:ptCount val="2"/>
                <c:pt idx="0">
                  <c:v>2</c:v>
                </c:pt>
                <c:pt idx="1">
                  <c:v>0.9</c:v>
                </c:pt>
              </c:numCache>
            </c:numRef>
          </c:xVal>
          <c:yVal>
            <c:numRef>
              <c:f>Sheet1!$B$2:$B$3</c:f>
              <c:numCache>
                <c:formatCode>General</c:formatCode>
                <c:ptCount val="2"/>
                <c:pt idx="0">
                  <c:v>3</c:v>
                </c:pt>
                <c:pt idx="1">
                  <c:v>1.5</c:v>
                </c:pt>
              </c:numCache>
            </c:numRef>
          </c:yVal>
          <c:smooth val="0"/>
          <c:extLst>
            <c:ext xmlns:c16="http://schemas.microsoft.com/office/drawing/2014/chart" uri="{C3380CC4-5D6E-409C-BE32-E72D297353CC}">
              <c16:uniqueId val="{00000000-8C38-4CA2-86F0-6F2C8CAFD8BA}"/>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x</a:t>
                </a:r>
              </a:p>
            </c:rich>
          </c:tx>
          <c:layout>
            <c:manualLayout>
              <c:xMode val="edge"/>
              <c:yMode val="edge"/>
              <c:x val="0.93791156552593757"/>
              <c:y val="0.8521870332232239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y</a:t>
                </a:r>
              </a:p>
            </c:rich>
          </c:tx>
          <c:layout>
            <c:manualLayout>
              <c:xMode val="edge"/>
              <c:yMode val="edge"/>
              <c:x val="1.4848657687191007E-2"/>
              <c:y val="0.11307239147113179"/>
            </c:manualLayout>
          </c:layout>
          <c:overlay val="0"/>
          <c:spPr>
            <a:noFill/>
            <a:ln>
              <a:noFill/>
            </a:ln>
            <a:effectLst/>
          </c:spPr>
          <c:txPr>
            <a:bodyPr rot="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Espacio</a:t>
            </a:r>
            <a:r>
              <a:rPr lang="en-US" dirty="0"/>
              <a:t> de</a:t>
            </a:r>
            <a:r>
              <a:rPr lang="en-US" baseline="0" dirty="0"/>
              <a:t> </a:t>
            </a:r>
            <a:r>
              <a:rPr lang="en-US" baseline="0" dirty="0" err="1"/>
              <a:t>parámetros</a:t>
            </a:r>
            <a:endParaRPr lang="en-US" dirty="0"/>
          </a:p>
        </c:rich>
      </c:tx>
      <c:layout>
        <c:manualLayout>
          <c:xMode val="edge"/>
          <c:yMode val="edge"/>
          <c:x val="0.29548809257286313"/>
          <c:y val="1.404245132549130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57150" cap="rnd">
              <a:solidFill>
                <a:schemeClr val="tx2">
                  <a:lumMod val="50000"/>
                </a:schemeClr>
              </a:solidFill>
              <a:round/>
              <a:headEnd w="lg" len="lg"/>
            </a:ln>
            <a:effectLst/>
          </c:spPr>
          <c:marker>
            <c:symbol val="circle"/>
            <c:size val="5"/>
            <c:spPr>
              <a:solidFill>
                <a:schemeClr val="accent1"/>
              </a:solidFill>
              <a:ln w="9525">
                <a:solidFill>
                  <a:schemeClr val="tx2">
                    <a:lumMod val="50000"/>
                  </a:schemeClr>
                </a:solidFill>
              </a:ln>
              <a:effectLst/>
            </c:spPr>
          </c:marker>
          <c:dPt>
            <c:idx val="0"/>
            <c:marker>
              <c:symbol val="circle"/>
              <c:size val="5"/>
              <c:spPr>
                <a:solidFill>
                  <a:schemeClr val="accent1"/>
                </a:solidFill>
                <a:ln w="3175">
                  <a:solidFill>
                    <a:schemeClr val="tx2">
                      <a:lumMod val="50000"/>
                    </a:schemeClr>
                  </a:solidFill>
                </a:ln>
                <a:effectLst/>
              </c:spPr>
            </c:marker>
            <c:bubble3D val="0"/>
            <c:spPr>
              <a:ln w="3175" cap="rnd">
                <a:solidFill>
                  <a:schemeClr val="tx2">
                    <a:lumMod val="50000"/>
                  </a:schemeClr>
                </a:solidFill>
                <a:round/>
                <a:headEnd w="lg" len="lg"/>
              </a:ln>
              <a:effectLst/>
            </c:spPr>
            <c:extLst>
              <c:ext xmlns:c16="http://schemas.microsoft.com/office/drawing/2014/chart" uri="{C3380CC4-5D6E-409C-BE32-E72D297353CC}">
                <c16:uniqueId val="{00000002-A930-4B90-884C-4F7C07C81623}"/>
              </c:ext>
            </c:extLst>
          </c:dPt>
          <c:xVal>
            <c:numRef>
              <c:f>Sheet1!$A$2:$A$3</c:f>
              <c:numCache>
                <c:formatCode>General</c:formatCode>
                <c:ptCount val="2"/>
                <c:pt idx="0">
                  <c:v>0</c:v>
                </c:pt>
                <c:pt idx="1">
                  <c:v>2.5</c:v>
                </c:pt>
              </c:numCache>
            </c:numRef>
          </c:xVal>
          <c:yVal>
            <c:numRef>
              <c:f>Sheet1!$B$2:$B$3</c:f>
              <c:numCache>
                <c:formatCode>General</c:formatCode>
                <c:ptCount val="2"/>
                <c:pt idx="0">
                  <c:v>2</c:v>
                </c:pt>
                <c:pt idx="1">
                  <c:v>1</c:v>
                </c:pt>
              </c:numCache>
            </c:numRef>
          </c:yVal>
          <c:smooth val="1"/>
          <c:extLst>
            <c:ext xmlns:c16="http://schemas.microsoft.com/office/drawing/2014/chart" uri="{C3380CC4-5D6E-409C-BE32-E72D297353CC}">
              <c16:uniqueId val="{00000001-A930-4B90-884C-4F7C07C81623}"/>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m</a:t>
                </a:r>
              </a:p>
            </c:rich>
          </c:tx>
          <c:layout>
            <c:manualLayout>
              <c:xMode val="edge"/>
              <c:yMode val="edge"/>
              <c:x val="0.95324644773046219"/>
              <c:y val="0.89131125259401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b</a:t>
                </a:r>
              </a:p>
            </c:rich>
          </c:tx>
          <c:layout>
            <c:manualLayout>
              <c:xMode val="edge"/>
              <c:yMode val="edge"/>
              <c:x val="2.4093901713323044E-2"/>
              <c:y val="0.12730416719481247"/>
            </c:manualLayout>
          </c:layout>
          <c:overlay val="0"/>
          <c:spPr>
            <a:noFill/>
            <a:ln>
              <a:noFill/>
            </a:ln>
            <a:effectLst/>
          </c:spPr>
          <c:txPr>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tx2">
                    <a:lumMod val="50000"/>
                  </a:schemeClr>
                </a:solidFill>
              </a:rPr>
              <a:t>Array</a:t>
            </a:r>
            <a:r>
              <a:rPr lang="en-US" b="1" baseline="0" dirty="0">
                <a:solidFill>
                  <a:schemeClr val="tx2">
                    <a:lumMod val="50000"/>
                  </a:schemeClr>
                </a:solidFill>
              </a:rPr>
              <a:t> </a:t>
            </a:r>
            <a:r>
              <a:rPr lang="en-US" b="1" baseline="0" dirty="0" err="1">
                <a:solidFill>
                  <a:schemeClr val="tx2">
                    <a:lumMod val="50000"/>
                  </a:schemeClr>
                </a:solidFill>
              </a:rPr>
              <a:t>acumulador</a:t>
            </a:r>
            <a:r>
              <a:rPr lang="en-US" b="1" baseline="0" dirty="0">
                <a:solidFill>
                  <a:schemeClr val="tx2">
                    <a:lumMod val="50000"/>
                  </a:schemeClr>
                </a:solidFill>
              </a:rPr>
              <a:t> de Hough</a:t>
            </a:r>
            <a:endParaRPr lang="en-US" b="1" dirty="0">
              <a:solidFill>
                <a:schemeClr val="tx2">
                  <a:lumMod val="50000"/>
                </a:schemeClr>
              </a:solidFill>
            </a:endParaRPr>
          </a:p>
        </c:rich>
      </c:tx>
      <c:layout>
        <c:manualLayout>
          <c:xMode val="edge"/>
          <c:yMode val="edge"/>
          <c:x val="0.29548809257286313"/>
          <c:y val="4.914857963921957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18CF-4A6F-BECE-42ECEA203A58}"/>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3-18CF-4A6F-BECE-42ECEA203A58}"/>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tx1">
                  <a:lumMod val="50000"/>
                  <a:lumOff val="50000"/>
                </a:schemeClr>
              </a:solidFill>
              <a:round/>
            </a:ln>
            <a:effectLst/>
          </c:spPr>
        </c:majorGridlines>
        <c:minorGridlines>
          <c:spPr>
            <a:ln w="9525" cap="flat" cmpd="sng" algn="ctr">
              <a:solidFill>
                <a:schemeClr val="tx1">
                  <a:lumMod val="50000"/>
                  <a:lumOff val="50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sym typeface="Symbol" panose="05050102010706020507" pitchFamily="18" charset="2"/>
                  </a:rPr>
                  <a:t></a:t>
                </a:r>
                <a:endParaRPr lang="en-US" sz="2000" dirty="0"/>
              </a:p>
            </c:rich>
          </c:tx>
          <c:layout>
            <c:manualLayout>
              <c:xMode val="edge"/>
              <c:yMode val="edge"/>
              <c:x val="0.95324644773046219"/>
              <c:y val="0.89131125259401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tx1">
                  <a:lumMod val="50000"/>
                  <a:lumOff val="50000"/>
                </a:schemeClr>
              </a:solidFill>
              <a:round/>
            </a:ln>
            <a:effectLst/>
          </c:spPr>
        </c:majorGridlines>
        <c:minorGridlines>
          <c:spPr>
            <a:ln w="9525" cap="flat" cmpd="sng" algn="ctr">
              <a:solidFill>
                <a:schemeClr val="tx1">
                  <a:lumMod val="50000"/>
                  <a:lumOff val="50000"/>
                </a:schemeClr>
              </a:solidFill>
              <a:round/>
            </a:ln>
            <a:effectLst/>
          </c:spPr>
        </c:minorGridlines>
        <c:title>
          <c:tx>
            <c:rich>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sym typeface="Symbol" panose="05050102010706020507" pitchFamily="18" charset="2"/>
                  </a:rPr>
                  <a:t></a:t>
                </a:r>
                <a:endParaRPr lang="en-US" sz="2000" dirty="0"/>
              </a:p>
            </c:rich>
          </c:tx>
          <c:layout>
            <c:manualLayout>
              <c:xMode val="edge"/>
              <c:yMode val="edge"/>
              <c:x val="2.4093901713323044E-2"/>
              <c:y val="0.12730416719481247"/>
            </c:manualLayout>
          </c:layout>
          <c:overlay val="0"/>
          <c:spPr>
            <a:noFill/>
            <a:ln>
              <a:noFill/>
            </a:ln>
            <a:effectLst/>
          </c:spPr>
          <c:txPr>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FA2B-4709-896C-51AC2C0CBE71}"/>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FA2B-4709-896C-51AC2C0CBE71}"/>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bg1">
                  <a:lumMod val="65000"/>
                </a:schemeClr>
              </a:solidFill>
              <a:round/>
            </a:ln>
            <a:effectLst/>
          </c:spPr>
        </c:majorGridlines>
        <c:minorGridlines>
          <c:spPr>
            <a:ln w="9525" cap="flat" cmpd="sng" algn="ctr">
              <a:solidFill>
                <a:schemeClr val="bg1">
                  <a:lumMod val="50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sym typeface="Symbol" panose="05050102010706020507" pitchFamily="18" charset="2"/>
                  </a:rPr>
                  <a:t></a:t>
                </a:r>
                <a:endParaRPr lang="en-US" sz="2000" dirty="0"/>
              </a:p>
            </c:rich>
          </c:tx>
          <c:layout>
            <c:manualLayout>
              <c:xMode val="edge"/>
              <c:yMode val="edge"/>
              <c:x val="0.95324644773046219"/>
              <c:y val="0.89131125259401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50000"/>
                </a:schemeClr>
              </a:solidFill>
              <a:round/>
            </a:ln>
            <a:effectLst/>
          </c:spPr>
        </c:minorGridlines>
        <c:title>
          <c:tx>
            <c:rich>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sym typeface="Symbol" panose="05050102010706020507" pitchFamily="18" charset="2"/>
                  </a:rPr>
                  <a:t></a:t>
                </a:r>
                <a:endParaRPr lang="en-US" sz="2000" dirty="0"/>
              </a:p>
            </c:rich>
          </c:tx>
          <c:layout>
            <c:manualLayout>
              <c:xMode val="edge"/>
              <c:yMode val="edge"/>
              <c:x val="2.4093901713323044E-2"/>
              <c:y val="0.12730416719481247"/>
            </c:manualLayout>
          </c:layout>
          <c:overlay val="0"/>
          <c:spPr>
            <a:noFill/>
            <a:ln>
              <a:noFill/>
            </a:ln>
            <a:effectLst/>
          </c:spPr>
          <c:txPr>
            <a:bodyPr rot="0" spcFirstLastPara="1" vertOverflow="ellipsis"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534953192577674E-2"/>
          <c:y val="3.78959907235389E-2"/>
          <c:w val="0.94035258581360759"/>
          <c:h val="0.91662882040821447"/>
        </c:manualLayout>
      </c:layout>
      <c:scatterChart>
        <c:scatterStyle val="smoothMarker"/>
        <c:varyColors val="0"/>
        <c:ser>
          <c:idx val="0"/>
          <c:order val="0"/>
          <c:tx>
            <c:strRef>
              <c:f>Sheet1!$B$1</c:f>
              <c:strCache>
                <c:ptCount val="1"/>
                <c:pt idx="0">
                  <c:v>Y-Values</c:v>
                </c:pt>
              </c:strCache>
            </c:strRef>
          </c:tx>
          <c:spPr>
            <a:ln w="57150" cap="rnd">
              <a:solidFill>
                <a:schemeClr val="accent1"/>
              </a:solidFill>
              <a:round/>
              <a:headEnd w="lg" len="lg"/>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3175">
                  <a:solidFill>
                    <a:schemeClr val="accent1"/>
                  </a:solidFill>
                </a:ln>
                <a:effectLst/>
              </c:spPr>
            </c:marker>
            <c:bubble3D val="0"/>
            <c:spPr>
              <a:ln w="3175" cap="rnd">
                <a:solidFill>
                  <a:schemeClr val="accent1"/>
                </a:solidFill>
                <a:round/>
                <a:headEnd w="lg" len="lg"/>
              </a:ln>
              <a:effectLst/>
            </c:spPr>
            <c:extLst>
              <c:ext xmlns:c16="http://schemas.microsoft.com/office/drawing/2014/chart" uri="{C3380CC4-5D6E-409C-BE32-E72D297353CC}">
                <c16:uniqueId val="{00000001-8495-41E2-A0DB-57135458560A}"/>
              </c:ext>
            </c:extLst>
          </c:dPt>
          <c:xVal>
            <c:numRef>
              <c:f>Sheet1!$A$2:$A$3</c:f>
              <c:numCache>
                <c:formatCode>General</c:formatCode>
                <c:ptCount val="2"/>
                <c:pt idx="0">
                  <c:v>0</c:v>
                </c:pt>
              </c:numCache>
            </c:numRef>
          </c:xVal>
          <c:yVal>
            <c:numRef>
              <c:f>Sheet1!$B$2:$B$3</c:f>
              <c:numCache>
                <c:formatCode>General</c:formatCode>
                <c:ptCount val="2"/>
                <c:pt idx="1">
                  <c:v>1</c:v>
                </c:pt>
              </c:numCache>
            </c:numRef>
          </c:yVal>
          <c:smooth val="1"/>
          <c:extLst>
            <c:ext xmlns:c16="http://schemas.microsoft.com/office/drawing/2014/chart" uri="{C3380CC4-5D6E-409C-BE32-E72D297353CC}">
              <c16:uniqueId val="{00000002-8495-41E2-A0DB-57135458560A}"/>
            </c:ext>
          </c:extLst>
        </c:ser>
        <c:dLbls>
          <c:showLegendKey val="0"/>
          <c:showVal val="0"/>
          <c:showCatName val="0"/>
          <c:showSerName val="0"/>
          <c:showPercent val="0"/>
          <c:showBubbleSize val="0"/>
        </c:dLbls>
        <c:axId val="442370688"/>
        <c:axId val="442370032"/>
      </c:scatterChart>
      <c:valAx>
        <c:axId val="442370688"/>
        <c:scaling>
          <c:orientation val="minMax"/>
          <c:max val="3"/>
        </c:scaling>
        <c:delete val="1"/>
        <c:axPos val="b"/>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032"/>
        <c:crosses val="autoZero"/>
        <c:crossBetween val="midCat"/>
      </c:valAx>
      <c:valAx>
        <c:axId val="442370032"/>
        <c:scaling>
          <c:orientation val="minMax"/>
          <c:max val="3"/>
        </c:scaling>
        <c:delete val="1"/>
        <c:axPos val="l"/>
        <c:majorGridlines>
          <c:spPr>
            <a:ln w="9525" cap="flat" cmpd="sng" algn="ctr">
              <a:solidFill>
                <a:schemeClr val="bg1">
                  <a:lumMod val="65000"/>
                </a:schemeClr>
              </a:solidFill>
              <a:round/>
            </a:ln>
            <a:effectLst/>
          </c:spPr>
        </c:majorGridlines>
        <c:minorGridlines>
          <c:spPr>
            <a:ln w="9525" cap="flat" cmpd="sng" algn="ctr">
              <a:solidFill>
                <a:schemeClr val="bg1">
                  <a:lumMod val="65000"/>
                </a:schemeClr>
              </a:solidFill>
              <a:round/>
            </a:ln>
            <a:effectLst/>
          </c:spPr>
        </c:minorGridlines>
        <c:numFmt formatCode="General" sourceLinked="1"/>
        <c:majorTickMark val="out"/>
        <c:minorTickMark val="none"/>
        <c:tickLblPos val="nextTo"/>
        <c:crossAx val="442370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4T15:40:32.663"/>
    </inkml:context>
    <inkml:brush xml:id="br0">
      <inkml:brushProperty name="width" value="0.35" units="cm"/>
      <inkml:brushProperty name="height" value="0.35" units="cm"/>
      <inkml:brushProperty name="color" value="#E71224"/>
      <inkml:brushProperty name="ignorePressure" value="1"/>
    </inkml:brush>
  </inkml:definitions>
  <inkml:trace contextRef="#ctx0" brushRef="#br0">1217 0</inkml:trace>
  <inkml:trace contextRef="#ctx0" brushRef="#br0" timeOffset="834.685">1297 741</inkml:trace>
  <inkml:trace contextRef="#ctx0" brushRef="#br0" timeOffset="1639.379">1297 1534</inkml:trace>
  <inkml:trace contextRef="#ctx0" brushRef="#br0" timeOffset="2370.407">1297 2328</inkml:trace>
  <inkml:trace contextRef="#ctx0" brushRef="#br0" timeOffset="4003.239">1720 2698</inkml:trace>
  <inkml:trace contextRef="#ctx0" brushRef="#br0" timeOffset="6552.986">2302 2910</inkml:trace>
  <inkml:trace contextRef="#ctx0" brushRef="#br0" timeOffset="8454.289">556 1984</inkml:trace>
  <inkml:trace contextRef="#ctx0" brushRef="#br0" timeOffset="9623.824">0 1693</inkml:trace>
  <inkml:trace contextRef="#ctx0" brushRef="#br0" timeOffset="11338.384">847 2090</inkml:trace>
  <inkml:trace contextRef="#ctx0" brushRef="#br0" timeOffset="12739.309">1403 2857</inkml:trace>
  <inkml:trace contextRef="#ctx0" brushRef="#br0" timeOffset="13673.152">1217 3333</inkml:trace>
  <inkml:trace contextRef="#ctx0" brushRef="#br0" timeOffset="17220.348">1032 3916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18:35:53.668"/>
    </inkml:context>
    <inkml:brush xml:id="br0">
      <inkml:brushProperty name="width" value="0.2" units="cm"/>
      <inkml:brushProperty name="height" value="0.2" units="cm"/>
      <inkml:brushProperty name="color" value="#00B0F0"/>
    </inkml:brush>
  </inkml:definitions>
  <inkml:trace contextRef="#ctx0" brushRef="#br0">131 7 432,'-1'0'18,"0"0"1,-1 0-1,1-1 0,0 1 1,0 0-1,0 0 0,0 0 0,0 0 1,0 0-1,0 0 0,0 0 0,0 1 1,0-1-1,0 0 0,0 1 1,0-1-1,0 1 0,0-1 0,0 1 1,0-1-1,0 1 0,0-1 0,0 1 1,1 0-1,-1 0 0,0-1 1,0 1-1,1 0 0,-1 0 0,1 0 1,-1 0-1,1 0 0,-1 0-18,-2 4 43,0-1-1,-1 1 0,0-1 1,1 0-1,-2 0 1,1 0-1,0 0-42,0-1 23,-1 1 0,1 0 0,1 0 0,-1 0 0,0 0 0,1 1 0,0-1 0,0 1 0,-1 2-23,-1 6 9,-1-1 0,2 1-1,0 0 1,0 0-1,1 0 1,1 1 0,0-1-1,1 0 1,0 5-9,1-17 2,0 0 0,0 0 0,-1 0 0,1 0 1,0 0-1,0 0 0,1 0 0,-1 0 0,0 0 1,0 0-1,0 0 0,1-1 0,-1 1 0,0 0 1,1 0-1,-1 0 0,1 0 0,-1 0 0,1 0 1,-1-1-1,1 1 0,0 0 0,-1 0 0,1-1 0,0 1 1,-1 0-1,1-1 0,0 1 0,0-1 0,0 1 1,0-1-1,0 1 0,0-1 0,0 0 0,-1 1 1,2-1-3,3 2 1,7 8 45,-12-9-43,1 0 0,-1-1 0,1 1 0,-1 0 0,1-1 0,-1 1 0,1-1 0,0 1 0,-1-1 0,1 1 0,0-1 0,-1 1 0,1-1 0,0 1 0,-1-1 0,1 0 0,0 0 0,0 1 0,0-1 0,-1 0 0,1 0 0,0 0-3,72 4 83,-73-4-82,1 0 1,0 0 0,-1 0 0,1 0 0,-1-1 0,1 1 0,0 0-1,-1 0 1,1 0 0,-1 0 0,1-1 0,-1 1 0,1 0-1,-1 0 1,1-1 0,-1 1 0,1-1 0,-1 1 0,1 0 0,-1-1-1,1 1 1,-1-1 0,0 1 0,1-1 0,-1 1 0,0-1 0,1 1-1,-1-1 1,0 1 0,0-1 0,0 0 0,1 0-2,-1 1 3,0-1 0,0 1 1,0-1-1,0 1 0,1-1 1,-1 1-1,0-1 0,0 1 1,1-1-1,-1 1 0,0-1 1,1 1-1,-1-1 0,1 1 1,-1 0-1,1-1 0,-1 1 1,0 0-1,1-1 0,-1 1 0,1 0 1,0-1-1,-1 1 0,1 0 1,-1 0-1,1 0 0,-1 0 1,1 0-1,-1 0 0,1 0 1,0-1-1,-1 2-3,3-3 17,-1 1 0,0 0 0,0-1 0,0 1 0,0-1 0,0 0 0,0 1 0,0-1 0,-1 0 1,1 0-1,-1 0 0,1-1 0,-1 1 0,0 0 0,0-1-17,19-34 144,-15 13-61,0 1 1,-2-1-1,0 0 0,-2 0 0,-1-21-83,0 44 6,0 1 1,0 0-1,0-1 0,0 1 0,0-1 0,-1 1 0,1-1 0,0 1 0,0-1 0,0 1 0,0-1 1,0 1-1,-1 0 0,1-1 0,0 1 0,0 0 0,-1-1 0,1 1 0,0-1 0,-1 1 1,1 0-1,0 0 0,-1-1 0,1 1 0,0 0 0,-1 0 0,1-1 0,-1 1 0,1 0 1,-1 0-1,1 0 0,0 0 0,-1-1 0,1 1 0,-1 0 0,0 0-6,1 0 8,0 0 0,-1 0-1,1 0 1,-1 0 0,1 0 0,-1 0-1,1-1 1,-1 1 0,1 0 0,0 0-1,-1 0 1,1-1 0,-1 1 0,1 0-1,0-1 1,-1 1 0,1 0 0,0-1-1,-1 1 1,1 0 0,0-1 0,0 1-1,-1-1 1,1 1 0,0 0 0,0-1-1,0 1 1,-1-1 0,1 1 0,0-1-1,0 1 1,0-1 0,0 1 0,0 0-1,0-1 1,0 0-8,-6-1 31,-1 0 0,1 1 0,0 0 0,-1 0 0,0 0-1,1 1 1,-2 0-31,6-1 0,-1 1 0,1-1 0,-1 1 0,1 0 0,-1 0 0,1 0 0,-1 0-1,1 1 1,-1-1 0,1 1 0,-1-1 0,1 1 0,0 0 0,-1 0 0,1 0 0,0 0-1,0 0 1,-1 0 0,1 1 0,0-1 0,0 1 0,0 0 0,1-1 0,-1 2 0,-15 4-40,11 6 58,0 0 1,2 0 0,-1 0-1,2 1 1,0 0 0,0-1-1,1 1 1,1 0 0,0 0-1,2 11-18,2-23 10,-1 1 0,1-1 0,0 1 0,0-1-1,1 0 1,-1-1 0,0 1 0,1 0-1,-1-1 1,1 0 0,-1 0 0,5 1-10,2 0 8,1 1 0,-1-2 0,1 0 0,-1 0 0,1-1 0,1 0-8,4 0 72,-16 0-70,1 0-1,-1 0 1,1 0 0,-1 0-1,1 0 1,-1-1 0,1 1-1,-1 0 1,1 0 0,-1 0-1,1 0 1,-1-1 0,1 1-1,-1 0 1,0 0 0,1-1 0,-1 1-1,0 0 1,1-1 0,-1 1-1,0 0 1,1-1 0,-1 1-1,0 0 1,1-1 0,-1 1-1,0-1 1,0 1 0,0-1 0,1 1-1,-1-1 1,0 1 0,0-1-1,0 1 1,0-1-2,0 1 2,0-1-1,0 1 1,0-1 0,0 1 0,1-1-1,-1 1 1,0-1 0,0 1 0,0 0-1,1-1 1,-1 1 0,0-1 0,0 1-1,1 0 1,-1-1 0,0 1 0,1-1-1,-1 1 1,1 0 0,-1 0 0,0-1-1,1 1 1,-1 0 0,1 0-1,-1-1 1,1 1 0,-1 0 0,0 0-1,1 0 1,-1 0 0,1 0 0,-1 0-1,1 0 1,-1 0 0,1 0-2,1-1 1,-1 0 1,1 1 0,-1-1-1,0 0 1,1 0 0,-1 0-1,0 0 1,0 0-1,0 0 1,1-1 0,-1 1-1,0 0 1,-1 0-1,1-1 1,0 1 0,0-1-1,0 1 1,-1-1-1,1 1 1,-1-1 0,1 1-1,-1-1-1,10-39 40,-10-20-139,0 61 100,0-1 1,0 1-1,0-1 0,0 1 1,0-1-1,-1 0 1,1 1-1,0-1 1,0 1-1,0-1 0,-1 1 1,1 0-1,0-1 1,-1 1-1,1-1 0,0 1 1,-1-1-1,1 1 1,-1 0-1,1-1 0,-1 1 1,1 0-1,0-1 1,-1 1-1,1 0 0,-1 0 1,1 0-1,-1-1 1,0 1-1,1 0 0,-1 0 1,0 0-2,1 0 1,-1 0 0,1 0 0,-1-1 0,1 1-1,-1 0 1,1 0 0,-1 0 0,0-1 0,1 1 0,-1 0 0,1 0 0,0-1 0,-1 1 0,1-1 0,-1 1 0,1 0 0,-1-1 0,1 1-1,0-1 1,-1 1 0,1-1 0,0 1 0,0-1 0,-1 1 0,1-1 0,0 1 0,0-1 0,0 1 0,0-1 0,0 1 0,-1-1 0,1 0-1,-2-1-3,0 0 1,0 1 0,0-1 0,0 0 0,-1 1 0,1 0 0,0 0-1,-1-1 1,1 1 0,-1 1 0,0-1 0,1 0 0,-1 1 0,0-1 0,0 1 2,-1-1 13,-19 6 6,17 8-23,1 0 1,0 1 0,2 0 0,-1 0 0,1 0-1,1 0 1,1 0 0,0 1 0,1-1 0,0 2 3,0-15 2,1 0 0,-1 0 0,1 0 0,-1 0 0,1 0 0,-1 0 0,1 0 0,-1 0 0,1 0 0,0 0 0,0-1 0,-1 1 0,1 0 0,0 0 0,0-1 0,0 1 0,0-1 0,0 1 0,0-1 0,0 1 0,0-1 0,0 0 0,0 1 0,0-1 0,0 0 0,0 0 0,1 0-2,38 6-30,-38-6 32,0 0 0,0 0 0,0 0 1,0 0-1,0 0 0,-1 0 1,1 0-1,0 0 0,0-1 0,0 1 1,0-1-1,-1 0 0,1 1 1,0-1-1,0 0 0,-1 0 0,1 0 1,-1 0-1,1 0 0,-1 0 1,1-1-1,-1 1 0,0 0 0,0-1 1,1 1-1,-1-1 0,0 1 1,0-2-3,12-14-46,-9 13 46,-1-1 1,0 1-1,0-1 1,0 1-1,0-1 1,-1 0-1,1 0 1,-1 0-1,0 0 1,-1 0-1,0-1 1,1 1-1,-2 0 1,1-1-1,-1 1 1,1-1-1,-2-1 0,1 4 2,-2-26-75,1 28 66,1 0 1,-1 0-1,0 0 0,1 0 0,-1 0 1,0 0-1,0 0 0,0 0 1,0 1-1,1-1 0,-1 0 0,0 1 1,0-1-1,-1 0 0,1 1 1,0-1-1,0 1 0,0 0 7,-4-2-13,0 0 0,0 0 0,0 0 0,0 1 0,0 0 0,0 0 0,0 1 0,0-1-1,0 1 1,-5 1 13,9-1 2,0 0-1,1 1 0,-1-1 0,0 0 0,0 1 0,1-1 0,-1 1 0,0-1 0,0 1 0,1 0 0,-1-1 0,1 1 0,-1 0 1,1-1-1,-1 1 0,1 0 0,-1 0 0,1 0 0,-1-1 0,1 1 0,0 0 0,0 0 0,-1 0-1,-4 10-22,0-4 9,1 1 0,0-1 0,0 1 0,1 0 0,0 0 1,1 0-1,-1 1 0,2-1 0,-1 1 0,1-1 0,0 1 0,1 0 0,0 7 13,4-14-7,0-1 0,0 0-1,1 0 1,-1 0 0,0 0 0,0-1 0,1 0-1,-1 1 1,0-2 0,3 1 7,-6 0 1,0 0 0,-1 0 0,1 0 0,0 0 1,-1 0-1,1 0 0,0 0 0,-1-1 0,1 1 0,0 0 0,-1 0 0,1 0 0,-1-1 1,1 1-1,0 0 0,-1-1 0,1 1 0,-1-1 0,1 1 0,-1-1 0,1 1 0,-1-1 1,1 1-1,-1-1 0,0 1 0,1-1 0,-1 1 0,0-1 0,1 0 0,-1 1 1,0-1-1,0 0 0,0 1 0,1-1 0,-1 0-1,5-11 33,35-21-102,-35 27 35,-1 1 14,0-1 0,-1 1 0,1-1-1,-1 0 1,0 0 0,-1 0 0,1-1-1,-1 1 1,-1 0 0,1-1-1,-1 0 1,0 1 0,-1-1 0,1 0-1,-1 1 1,-1-3 20,-23 8-173,19 1 172,-1 0 1,1 0-1,-1 1 1,1 0-1,-1 0 0,1 1 1,0 0-1,0-1 1,0 2-1,0-1 1,0 1-1,0-1 1,0 1-1,1 0 0,0 1 1,-1-1-1,1 1 1,0 0-1,1 0 1,-1 0-1,1 1 1,0-1-1,0 1 0,-1 3 1,-2 1 1,0 1 0,1-1 0,1 2 0,-1-1 0,2 0 0,-1 1 0,1 0 0,1-1 0,0 1 0,1 0 0,0 8-1,1-18-4,0 0 0,1-1 0,-1 1 0,1 0-1,0-1 1,-1 1 0,1 0 0,-1-1 0,1 1 0,0-1 0,0 1 0,-1-1-1,1 1 1,0-1 0,0 1 0,-1-1 0,1 0 0,0 1 0,0-1 0,0 0-1,0 0 1,0 0 0,0 0 0,0 0 4,32 4 22,-18-8-6,-9-1-17,0 0 1,-1 0-1,1 0 1,-1 0 0,0-1-1,0 0 1,-1 0-1,0 0 1,0 0 0,0-1-1,-1 0 1,0 1-1,1-4 1,1-28 24,-4 36-41,-1 0 1,0 1 0,0-1-1,0 0 1,0 0 0,0 0 0,0 0-1,0 1 1,-1-1 0,1 0-1,-1 0 1,1 0 0,-1 1 0,0-1-1,1 0 1,-2 0 16,-3 0-19,0 0 0,1 0 0,-1 1 0,0 0 0,0 0 0,-1 0 0,1 1 0,0 0 0,0 0 1,-2 0 18,1 4-38,1 1 45,0 1 1,0 0-1,1 0 0,0 0 1,0 1-1,0-1 0,1 1 1,0 0-1,0 0 0,0 0 1,1 0-1,0 0 0,1 2-7,-3 6 15,3-4 15,-1 0-1,2 0 1,-1 1 0,2-1 0,0 3-30,0 14 27,-1-27-27,0-1 0,0 1 1,0-1-1,0 1 1,0 0-1,0-1 0,0 1 1,0-1-1,1 1 1,-1-1-1,0 1 0,0-1 1,1 1-1,-1-1 1,0 1-1,1-1 0,-1 1 1,0-1-1,1 1 1,-1-1-1,1 0 0,-1 1 1,1-1-1,-1 0 1,1 1-1,-1-1 0,1 0 1,-1 0-1,1 1 1,-1-1-1,1 0 0,-1 0 1,1 0-1,0 0 0,0 0-2,-1 0 0,1 0 0,-1 1 0,1-1 0,-1 0 0,1 0 0,-1 0 0,1 0 0,-1 1 0,1-1 0,-1 0 0,0 0 0,1 1-1,-1-1 1,1 0 0,-1 1 0,0-1 0,1 0 0,-1 1 0,0-1 0,1 1 0,-1-1 0,0 1 0,0-1 0,1 1 0,-1-1 0,0 1 0,0-1 0,0 1 0,0-1 0,0 1 0,0-1 0,0 1 0,0-1 2,1 1-2,-1-1 0,0 1 0,0-1 0,0 1 0,0-1 0,0 1 1,1-1-1,-1 1 0,0-1 0,0 1 0,1-1 0,-1 1 0,0-1 1,1 0-1,-1 1 0,1-1 0,-1 0 0,0 1 0,1-1 0,-1 0 0,1 1 1,-1-1-1,1 0 0,-1 0 0,1 0 0,-1 1 0,1-1 0,-1 0 1,1 0-1,-1 0 0,1 0 0,-1 0 0,1 0 0,0 0 2,46 2 114,-44-3-113,-1 0 1,1 0-1,0 0 0,0-1 0,-1 1 0,1-1 1,-1 1-1,0-1 0,1 0 0,-1 0 0,0 0 1,0 0-1,0 0 0,0-1 0,-1 1 0,2-2-1,24-42 11,-24 33 59,0 1 0,0-1 0,-1 1 1,0-1-1,-2 0 0,1-6-70,-3 17 11,-1-1 0,1 1 0,-1 0 0,1 0 0,-1 0 0,0 1 0,1-1 0,-1 0 0,0 1 0,0 0 0,0 0 0,0 0 0,0 0 0,-1 0 0,1 1-11,-2-2 1,-3 0 18,1 1 1,-1 0-1,0 0 1,0 0-1,0 1 1,0 0-1,-2 1-19,-9-1 5,16 1-2,0 0 1,1 0-1,-1 0 0,0 0 0,1 1 1,-1-1-1,1 1 0,-1-1 1,1 1-1,0 0 0,-1 0 0,1 0 1,0 0-1,0 0 0,1 1 1,-2 1-4,-1 0 20,1 0 1,0 1-1,0-1 0,0 1 1,1 0-1,0 0 1,0 0-1,-2 5-20,3-6-5,0 1-1,0 0 1,0 0 0,1-1 0,0 1-1,0 0 1,0 0 0,0-1-1,1 1 1,0 0 5,0 6-48,0-10 49,1 0 1,-1 0-1,0 0 0,0 0 1,0 1-1,1-2 1,-1 1-1,0 0 0,1 0 1,-1 0-1,1-1 1,-1 1-1,1 0 1,0-1-1,-1 0-1,0 1 5,0 0 0,0 0 0,0-1 0,-1 1 0,1 0 0,0-1-1,0 1 1,0-1 0,0 1 0,1-1 0,-1 1 0,0-1 0,0 0 0,0 1 0,0-1 0,0 0 0,0 0-1,0 0 1,1 0 0,-1 0 0,0 0 0,0 0-5,15-1 4,-1-3-4,3-13 3,-18 17-1,0-1 0,1 1 1,-1-1-1,0 1 1,1 0-1,-1-1 0,0 1 1,1-1-1,-1 1 0,1 0 1,-1-1-1,1 1 1,-1 0-1,1 0 0,-1-1 1,1 1-1,-1 0 0,1 0 1,-1 0-1,1 0 0,0 0 1,-1 0-1,1 0 1,-1 0-1,1 0 0,-1 0 1,1 0-1,0 0-2,5-2 3,-2-6 10,-4 7-13,0 1 1,0-1-1,0 1 1,1-1-1,-1 1 1,0 0-1,0-1 1,0 1-1,0-1 0,0 1 1,1 0-1,-1-1 1,0 1-1,0-1 1,0 1-1,1 0 1,-1 0-1,0-1 1,1 1-1,-1 0 1,0-1-1,1 1 1,-1 0-1,0 0 1,1 0-1,-1-1 1,1 1-1,-1 0 1,0 0-1,1 0 1,-1 0-1,1 0 1,-1 0-1,1 0 0,-1 0 0,1-1-1,0 0 0,-1 1 0,1-1 0,0 0-1,-1 1 1,1-1 0,-1 0 0,1 0-1,-1 1 1,1-1 0,-1 0 0,0 0 0,1 0-1,-1 0 1,0 1 0,0-1 0,0 0-1,0 0 1,0 0 0,1 0 0,-2 0 0,1 0-1,0 0 2,1-26-330,-1 26 219,0 0 103,0 1 0,0 0 0,-1-1 1,1 1-1,0-1 0,0 1 0,0-1 0,-1 1 0,1 0 0,0-1 1,0 1-1,-1-1 0,1 1 0,0 0 0,-1-1 0,1 1 0,-1 0 1,1 0-1,0-1 0,-1 1 0,1 0 0,-1 0 0,1-1 0,0 1 1,-1 0-1,1 0 0,-1 0 0,1 0 0,-1 0 0,1 0 0,-1 0 1,1 0-1,-1 0 0,1 0 0,-1 0 0,1 0 0,-1 0 1,1 0-1,-1 0 8,1 1-8,0-1 0,-1 0 1,1 0-1,-1 0 1,1 0-1,-1 0 0,1 0 1,0 0-1,-1 0 1,1 0-1,-1 0 1,1 0-1,-1 0 0,1-1 1,0 1-1,-1 0 1,1 0-1,-1 0 0,1 0 1,0-1-1,-1 1 1,1 0-1,0 0 0,-1-1 1,1 1-1,0 0 1,-1-1-1,1 1 0,0 0 1,0-1-1,-1 1 1,1 0-1,0-1 0,0 1 1,0-1-1,-1 1 1,1 0-1,0-1 8,-4 0-281,1 0 0,-1 0 0,0 0 0,0 0 0,0 1 0,0 0 0,0 0 0,-3 0 281,7 0-14,-3 0-360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4T15:40:32.663"/>
    </inkml:context>
    <inkml:brush xml:id="br0">
      <inkml:brushProperty name="width" value="0.35" units="cm"/>
      <inkml:brushProperty name="height" value="0.35" units="cm"/>
      <inkml:brushProperty name="color" value="#E71224"/>
      <inkml:brushProperty name="ignorePressure" value="1"/>
    </inkml:brush>
  </inkml:definitions>
  <inkml:trace contextRef="#ctx0" brushRef="#br0">1217 0</inkml:trace>
  <inkml:trace contextRef="#ctx0" brushRef="#br0" timeOffset="834.685">1297 741</inkml:trace>
  <inkml:trace contextRef="#ctx0" brushRef="#br0" timeOffset="1639.379">1297 1534</inkml:trace>
  <inkml:trace contextRef="#ctx0" brushRef="#br0" timeOffset="2370.407">1297 2328</inkml:trace>
  <inkml:trace contextRef="#ctx0" brushRef="#br0" timeOffset="4003.239">1720 2698</inkml:trace>
  <inkml:trace contextRef="#ctx0" brushRef="#br0" timeOffset="6552.986">2302 2910</inkml:trace>
  <inkml:trace contextRef="#ctx0" brushRef="#br0" timeOffset="8454.289">556 1984</inkml:trace>
  <inkml:trace contextRef="#ctx0" brushRef="#br0" timeOffset="9623.824">0 1693</inkml:trace>
  <inkml:trace contextRef="#ctx0" brushRef="#br0" timeOffset="11338.384">847 2090</inkml:trace>
  <inkml:trace contextRef="#ctx0" brushRef="#br0" timeOffset="12739.309">1403 2857</inkml:trace>
  <inkml:trace contextRef="#ctx0" brushRef="#br0" timeOffset="13673.152">1217 3333</inkml:trace>
  <inkml:trace contextRef="#ctx0" brushRef="#br0" timeOffset="17220.348">1032 3916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4T18:01:34.139"/>
    </inkml:context>
    <inkml:brush xml:id="br0">
      <inkml:brushProperty name="width" value="0.2" units="cm"/>
      <inkml:brushProperty name="height" value="0.2" units="cm"/>
      <inkml:brushProperty name="color" value="#FFC000"/>
    </inkml:brush>
  </inkml:definitions>
  <inkml:trace contextRef="#ctx0" brushRef="#br0">1 481 208</inkml:trace>
  <inkml:trace contextRef="#ctx0" brushRef="#br0" timeOffset="4780.549">40 578 320,'3'5'132,"1"0"0,-1 1 0,0-1 0,-1 1 0,0-1 0,1 1 0,-2 0 0,1 0 0,-1 0 0,0 0 0,0 1 0,-1-1 1,1 0-1,-1 2-132,6 38 307,23 47-11,3-1-1,5-1 1,25 40-296,-41-85-1,63 151 144,30 69-166,34 29 52,-102-194 35,-29-58-37,19 49 63,4-1-1,4-3 1,13 12-90,39 45 82,61 64-82,124 129-4,-212-256 33,164 164 56,-89-98-149,-14-17 43,42 46-1,-88-88 67,4-3-1,4-5 1,90 61-45,-121-93-20,-1 3 0,-3 3 20,63 55 141,-64-59-177,-2 3 1,14 21 35,-65-71-3,10 9 22,1 0 1,0 0 0,1-2 0,0 0 0,1-1 0,0 0 0,3 0-20,36 17 48,33 9-48,27 12-75,3 13 245,28 23-170,-124-71 22,1-1-1,0-1 0,1-2 1,0 0-1,1-1 0,0-2 1,0 0-1,11 0-21,36 1 13,0-3 1,25-4-14,175 0 245,-255-1-260,-1-1 0,1-1-1,0-1 1,-1 0 0,0-1 0,0-1-1,0-1 1,-1 0 0,10-7 15,5 0-2,19-6 63,42-12-61,-58 23 4,0-3 1,0 0-1,-1-2 1,-1-2-1,25-16-4,50-49-30,-49 36 50,50-29-20,56-33-11,-5-7 0,-5-7 1,88-92 10,-24-18 84,-70 73-219,-109 122 469,35-28-334,-52 47-22,25-27-29,86-106 102,-71 75-131,8-10-118,63-59 198,-89 100 65,-3-1-1,-2-3 0,26-40-64,-31 42-1,2 1 0,10-6 1,-3 3-30,20-33 30,19-25-75,4 3 0,27-18 75,-51 54-5,-5 11 16,35-26-11,-46 43-30,-1-1 1,-3-3-1,11-15 30,66-111 61,-64 86-116,13-7 55,-5 15 85,3 3 1,55-46-86,-82 82-28,-2-1 1,-1-1 0,-2-2-1,-2-2 1,-1 0 0,-3-2 0,-2-2-1,-1 0 1,15-43 27,-14-10 16,-21 75-100,2 1-1,0-1 0,2 1 0,4-8 85,10-10-160,2 0 0,2 2 0,1 0 0,9-7 160,-13 17-107,-17 21-62,0 0 0,-1 0 0,1-1 0,-2 0 0,1 0 0,-1 0 0,-1 0 0,1-1 0,-2 1 0,1-1 0,-1 0 0,-1 0 0,0 0 0,0-3 169,-1-1-782</inkml:trace>
  <inkml:trace contextRef="#ctx0" brushRef="#br0" timeOffset="8979.399">373 5504 336,'1'-1'23,"1"0"1,0 0-1,0 0 0,0 0 0,-1 0 1,1-1-1,-1 1 0,1-1 0,-1 1 0,1-1 1,-1 1-1,0-1 0,0 0 0,0 0 1,0 1-1,0-1 0,0 0 0,0 0 0,0-1-23,18-26 282,23-5 87,2 2 0,1 2 0,10-3-369,-4 3 254,-2-3-1,34-29-253,-41 23 216,-1-3-1,-2-2-215,-12 13 124,0 1 0,3 2 0,0 1 0,2 1 0,4-1-124,-10 9 66,4 0 54,-2-1 0,0-1-1,-1-2 1,-1-1 0,9-12-120,53-58 421,5 4 1,38-25-422,-111 94 65,0 0 0,-1-1 1,-2-1-1,0 0 1,-1-2-1,12-23-65,-10 17 27,53-73 93,-51 76-75,-1-2 0,-1 0 1,4-12-46,3-12-89,-7 12 109,2 0 1,2 1-1,2 1 1,1 1-1,23-25-20,-25 34 51,-1 0-1,-2-2 1,-1 0 0,-1-1-1,-2-1 1,-1-1 0,1-8-51,11-16-39,3 1 1,15-18 38,32-60-30,34-81 308,-89 180-268,2 1 0,23-26-10,-21 29-50,-2-1 0,18-32 50,-27 41 4,2 0 1,1 1 0,1 0 0,1 2-1,7-6-4,-4 4 34,-1-1 0,-1-1 0,16-24-34,-15 14-24,-2-2 0,5-13 24,-7 17-22,0 0 0,3 2 1,0 1-1,2 0 0,2 0 22,21-27 37,33-36 143,-45 54-209,-2-1 1,7-12 28,-30 36-32,-1 0 1,-1 0-1,0 0 1,3-15 31,-6 18 13,1 0 0,0 0 0,0 1 0,2 0 0,-1 0 0,1 0 0,6-6-13,2 0 30,-4 7-35,-2-1-1,0 0 1,0 0-1,-1 0 1,-1-1-1,0-1 1,4-9 5,0-3-68,2 0 0,13-19 68,-12 22-43,-1-1 1,8-21 42,16-29 103,-29 61-128,-1 1 1,0-1-1,-1-1 0,-1 1 1,0-1-1,-1 0 1,0 0-1,0-7 25,0-2 9,2 1 0,0 0 0,1 0 0,1 1 0,2 0 0,5-9-9,19-50 66,-7 10-133,40-125-106,-30 96 218,-25 73-41,-2 0 1,-1-1 0,4-19-5,-7 18-42,2 0 0,1 1 0,1 0 1,1 0-1,2 1 0,1 0 42,-6 17 4,0-1 0,1 2 0,0-1 0,0 1 0,1 0 0,0 1 0,1 0 0,1 0-4,13-10 21,28-17 49,-49 32-68,0-1 0,0 1 0,1 0 0,-1 1 0,1-1 0,0 1 0,-1 0 0,1 0 0,0 0 0,0 1 0,-1 0 0,1 0 0,0 0 0,0 0 0,0 1 0,-1-1 0,1 1 0,0 1 0,-1-1 0,1 1 0,2 1-2,23 6 64,-15-4-50,1 0 0,-1-1 0,1 0-1,1-1 1,-1-1 0,9-1-14,-20-1-6,0 1 0,-1-1 0,1 1 0,-1 0 0,1 0 0,-1 0 0,0 0 0,1 1 0,-1 0 0,0 0 0,0 0 0,0 0-1,0 1 1,-1 0 0,1-1 0,-1 1 0,2 2 6,32 20-36,-25-20 45,-6-2 0,-1-1 0,1 0-1,-1 1 1,0 0 0,0 0 0,-1 1 0,1 0 0,-1-1 0,1 1 0,-1 1 0,2 2-9,49 51 61,30 24-61,-46-48 23,-2 2 0,-1 2 0,-3 1 0,0 1 0,1 8-23,-9-12-15,3 0-1,1-2 1,1-1-1,5 1 16,-3-2 43,-2 1 0,0 1 0,-3 2 0,7 12-43,104 184-19,-105-172 70,-2 1 1,8 26-52,-4-6 92,9 6-92,-7-18-80,215 400-59,-144-237 124,-42-87 27,3 10-25,31 63-70,-11-67-33,-46-82 109,-3 2-1,3 16 8,75 156-13,18 10 13,-113-217 51,1 0-1,25 27-50,13 17-122,-5-5 140,4-2 1,27 22-19,39 29-21,-61-54-28,23 15 49,-24-24 241,33 43-241,-24-21-108,-21-26 245,26 40-137,18 39 59,30 39-88,16 6 29,-116-150 39,-7-9 11,-1 2 0,-1 0 0,9 18-50,-18-26 4,2-1-1,-1-1 1,2 0 0,0 0-1,0-1 1,1 0 0,1-1-1,14 9-3,15 11 116,0 2 0,-3 1 1,-1 2-1,24 31-116,-59-63-5,1 0 1,0-1 0,0 0 0,0 0 0,0 0 0,1 0 0,-1-1 0,1 0 0,0 0 0,0-1 0,0 1 0,0-1 0,0-1 0,1 1 0,-1-1 0,1 0-1,-1-1 1,1 1 0,-1-1 0,1-1 0,0 1 4,259 0-45,-263 0 46,-1 0 1,0 0-1,1 0 0,-1 1 1,0-1-1,1 1 1,-1 0-1,0-1 0,0 1 1,0 0-1,0 0 1,0 1-1,0-1 0,0 0 1,1 1-2,-2-1-12,1 1 0,0-1 0,0 0 0,0 0 0,0 0 0,0 0 1,1 0-1,-1 0 0,0-1 0,0 1 0,1-1 0,-1 1 0,0-1 0,0 0 0,2 0 12,13 0-370,1 0 0,0-1 0,9-3 370,-20 3-122,-1-1 0,0 0 0,1 0 0,-1-1 1,0 0-1,-1 0 0,1 0 0,0-1 0,-1 1 0,3-4 122,76-62-1910,-82 68 1853,-1 0 0,0 0 0,1-1-1,-1 1 1,1 0 0,0 0 0,-1 0 0,1 0 0,0 1-1,-1-1 1,1 0 0,0 1 0,0-1 0,0 1 0,-1 0-1,1 0 1,0-1 0,0 1 0,0 0 0,0 0 0,1 1 57,1-1-251,-2 0-323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4T18:02:32.067"/>
    </inkml:context>
    <inkml:brush xml:id="br0">
      <inkml:brushProperty name="width" value="0.2" units="cm"/>
      <inkml:brushProperty name="height" value="0.2" units="cm"/>
      <inkml:brushProperty name="color" value="#FFC000"/>
    </inkml:brush>
  </inkml:definitions>
  <inkml:trace contextRef="#ctx0" brushRef="#br0">941 182 320,'0'0'184,"0"0"147,-2-40 1131,-11 27-1251,-1 0 0,-1 1 0,1 1 0,-2 1 0,1 0 0,-2 1 0,1 1 0,-1 0 0,0 1 0,-1 1 0,0 0 0,-17-2-211,-16-1 250,-2 3 0,1 2 0,-52 2-250,89 3-1,0 1 1,1 0 0,0 1 0,0 1 0,0 0 0,0 1 0,0 0 0,1 1 0,-3 2 0,-12 7-33,0 1 1,1 2-1,-18 16 33,29-21 4,1 0 1,1 1-1,0 1 0,1 0 1,1 0-1,0 2 1,1-1-1,1 2 0,0-1 1,-5 17-5,6-9 36,1 0 1,1 1 0,1-1 0,2 2 0,0-1 0,2 0-1,1 26-36,2-32 24,0 1 0,1-1-1,2 0 1,0-1-1,1 1 1,0-1 0,2 0-1,1 0 1,0 0 0,1-1-1,1-1 1,0 1 0,12 13-24,-5-10 91,1-1 0,0-1 0,1-1 0,1 0 1,1-1-1,1-2 0,0 0 0,1-1 0,0-1 1,11 3-92,-16-6 4,0-2 1,1-1 0,-1 0 0,1-1 0,1-1 0,-1-1-1,1-1 1,-1 0 0,1-2 0,0 0 0,13-2-5,-13 0 25,-5 0-22,-1 0-1,1-1 0,-1-1 0,0 0 1,0-1-1,0-1 0,-1 0 0,1-1 1,-1 0-1,4-3-2,119-76 61,-122 76-62,-1-1 0,0-1 0,0 0 0,-1-1-1,-1-1 1,0 0 0,0 0 0,-1-1 0,-1 0-1,-1-1 1,5-10 1,0-7-38,-2 0 0,-1-1 0,-1 0 0,0-15 38,-7 37-5,8-50-453,-3-1 1,-3 0 0,-4-49 457,0 103-154,-1 0 0,-1 0 1,0 0-1,0 0 0,-1 0 0,1 0 0,-2 1 0,1-1 0,-1 1 0,0 0 1,-1 0-1,1 0 0,-2 1 0,1-1 0,0 1 0,-1 0 0,0 1 0,-1 0 1,1 0-1,-1 0 0,0 1 0,0 0 0,-1 0 0,1 0 0,-1 1 0,0 0 0,0 1 1,-1 0 153,-20-6-929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4T18:29:29.918"/>
    </inkml:context>
    <inkml:brush xml:id="br0">
      <inkml:brushProperty name="width" value="0.1" units="cm"/>
      <inkml:brushProperty name="height" value="0.1" units="cm"/>
      <inkml:brushProperty name="color" value="#E71224"/>
    </inkml:brush>
  </inkml:definitions>
  <inkml:trace contextRef="#ctx0" brushRef="#br0">26 126 352,'0'0'35,"0"0"21,0 0 32,0 0-45,0 8-3,-1-6-34,1-1 0,0 0 0,0 1 0,0-1 0,0 1 0,0-1 0,0 1 0,0-1 0,0-1 0,0 1 1,0 1-1,0-1 0,0 1 0,1-1 0,-1 0 0,1 1 0,-1-1 0,0 1 0,1-2 0,-1 1 0,1 0 1,0 1-1,-1-2 0,1 1 0,0 1 0,-1-2 0,1 1 0,0 1 0,0-2 0,-1 1 0,1-1 0,0 0 1,0 1-1,0-1 0,0 0 0,0 2 0,-1-2 0,1 0 0,1 0-6,2 0 181,6 31 81,-6-21-217,2 5 45,0-1-1,1 2 0,0-3 1,1 1-1,-1-2 1,2 1-1,-1 0 0,8 5-89,8 9 144,0-1 1,2-2-1,0-3 0,0-1 0,2-1 0,0-2 1,19 6-145,-1 4 139,0 1 1,6 9-140,26 19 329,3-5-329,-8-4 276,-14-9-30,-1-3-1,3-5 1,46 15-246,85 13 101,-71-26-77,-67-15 89,0 3 0,0 4 0,36 24-113,189 115 8,-72-47 318,-188-105-403,250 130 396,3-26-183,-184-82-141,152 52 21,69 23 205,-60-24-106,-168-57-146,1-4 1,80 6 30,-146-27 23,95 8 66,49 15-89,160 40 256,-223-37-245,99 22 37,186 5 202,-264-39-247,-82-12 38,126 14-114,8 13 73,18 13 164,2-13 0,87-5-164,-19-21-37,274 1 149,-355-10-8,171-37-104,-232 24 13,103-23-149,-124 30 193,-61 9-27,-2-2 1,13-6-31,353-95 237,-125 39-336,-211 49 148,-1 4-1,18 2-48,-53 7-1,23 0 6,35 6-5,-56-2-17,1-1 0,-1-1 0,0-2-1,11-4 18,34-27-42,-53 31 73,-1 1 1,1 0-1,-1 1 1,15 4-32,-4-2-9,0-1 0,-1-1-1,22-7 10,26-6 20,-31 7 2,1-3 0,36-15-22,434-219-114,-440 212 190,2 6 1,16 2-77,5-5-76,483-147 164,-582 174-80,68-16-312,20-16 304,159-78 136,-133 64-135,71-12-1,-55 19-4,-95 27-1,0-3-1,15-12 6,-20 12-10,-1 1-18,7-6-2,0 3 0,2 2 1,1 1 29,-19 12-13,-1-2 0,1-2 0,-2-1 0,1-1 0,-1-1 0,0 0 0,9-10 13,-3 4 12,-2 1-1,2 2 1,0 1 0,0 3-12,-17 6-23,1 0 65,21-10-56,1 2 0,-1 1 0,2 3 1,4 1 13,-30 5-3,1 1 1,0-1-1,0-1 1,-1 1 0,1-1-1,-1-1 1,0-1-1,0 1 1,2-2 2,4-2 14,53-29 199,-63 36 276,-3-2-1849,-5 3-3057,-25 0 3652</inkml:trace>
  <inkml:trace contextRef="#ctx0" brushRef="#br0" timeOffset="15867.197">24 137 112,'0'0'101,"0"0"25,0 0 29,0 0 26,0 0-101,0 0-19,0 0-10,0 0-40,0 0 39,0 0 17,0 0 18,0 0 22,0 0-21,0 0 55,0 0-66,0 0 53,0 0 66,0 0-39,0 0 21,0 0 126,0 0-177,0 0-74,0 0 40,0 0 21,0 0-40,0 0 8,0 0 80,0 0-115,0 0-42,0 0 71,0 95 431,0-94-493,0 3-2,0 1 1,0-1-1,0 0 0,0 0 1,0 1-1,-1-1 0,0-1 1,1 1-1,-1 0 0,0 0 1,1 1-1,-1-3 0,-2 5-10,-6 58 158,7-45-202,-1 1 0,2 1 0,0-3 0,1 8 44,0-27-190,0 0 206,0 0 30,0 0 36,0 0-26,0 0 24,0 0-23,0 0-73,0 0-59,0 0 24,0 0 46,0 0 47,0 0-76,0 0-33,0 0 83,0 0 35,0 0-35,0 0-43,0 0 16,0 0 99,0 0-122,0-70-345,14-45 424,-8 60-41,-5 39-29,0 1 0,2-1-1,-1 2 1,1-1 0,1-1-1,-1 2 1,2-1 25,-3 10-12,-1 1-1,0 0 1,-1 0-1,1-1 1,0 1 0,-1 0-1,0 0 1,1-1-1,-1 1 1,0 0 0,-1 0-1,1-2 13,2-42 293,36 65 163,-28-9-355,2 1-1,0-2 0,0 0 1,-1 0-1,2-1 0,0-2 1,-1 0-1,7 0-100,-11-4-339,21 2 886,-10-1-4781,-19-1 3722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18:26:48.624"/>
    </inkml:context>
    <inkml:brush xml:id="br0">
      <inkml:brushProperty name="width" value="0.21167" units="cm"/>
      <inkml:brushProperty name="height" value="0.21167" units="cm"/>
      <inkml:brushProperty name="color" value="#00B0F0"/>
    </inkml:brush>
  </inkml:definitions>
  <inkml:trace contextRef="#ctx0" brushRef="#br0">2001 500 304,'0'0'35,"0"0"10,0 0 9,0 0 18,0 0-8,0 0-14,0 0-4,0 0-14,-6 0-8,4 0-20,1 0-2,0 1 1,0-1-1,0 0 0,0 0 0,0 0 1,0 0-1,0 0 0,0 0 1,0 0-1,-1 0 0,1 0 0,0-1 1,0 1-1,0 0 0,0-1 0,0 1 1,0 0-1,1-1 0,-1 0 1,0 1-1,0-1 0,0 1 0,0-1 1,0 0-1,1 0 0,-1 1 0,0-1 1,1 0-1,-1 0 0,1 0 1,-1 0-1,1 0 0,-1 0 0,1 0 1,-1 0-1,1 0 0,0 0 0,0 0 1,0 0-1,-1 0 0,1 0 1,0 0-1,0 0 0,0 0 0,1-1-2,-5-2 30,-10-10-9,-4-3 86,-4-14 277,5 3-227,-1 1 1,-1 1-1,-1 1 1,-1 1-1,-2 1 0,0 1 1,-17-12-158,-12-9 127,32 26-66,0 1-1,-2 0 0,0 1 1,0 2-1,-2 0-60,-22-13 56,39 21-41,0 1-1,0 0 1,0 0-1,0 0 1,-1 1-1,0 0 1,1 1-1,-1-1 0,0 2 1,-1-1-1,1 1 1,-3 0-15,-401 0 194,208 2-63,202-1-128,0 0 1,0 0-1,0 1 0,0-1 0,0 1 0,1-1 0,-1 1 1,0 0-1,0-1 0,1 1 0,-1 0 0,0 0 0,1 0 1,-1 1-1,1-1-3,-1 0 3,1 0 1,-1 1-1,0-1 0,1 0 1,-1 0-1,0-1 1,0 1-1,0 0 0,0-1 1,0 1-1,1-1 1,-1 1-1,0-1 1,0 0-1,-1 0-3,-210 0 192,212 0-188,0 0 0,0 0-1,0 0 1,0 0 0,0 1 0,-1-1 0,1 0-1,0 1 1,0-1 0,0 0 0,0 1 0,0-1 0,0 1-1,0 0 1,0-1 0,0 1 0,0 0 0,1-1-1,-1 1 1,0 0 0,0 0 0,0 0 0,1 0-1,-1 0 1,1 0 0,-1 0 0,1 0 0,-1 1-4,1-1 0,-1 0 1,1 0-1,-1 0 1,1-1-1,-1 1 0,0 0 1,1 0-1,-1 0 1,0 0-1,0 0 1,1-1-1,-1 1 1,0 0-1,0-1 1,0 1-1,0-1 1,0 1-1,0-1 1,0 1-1,0-1 1,0 0-1,0 1 1,0-1-1,0 0 1,0 0-1,0 0 1,0 0-1,-1 0 0,1 0-1,0 0-1,0 0 1,0 0 0,0 1 0,0-1-1,0 0 1,0 0 0,0 1-1,0-1 1,0 0 0,0 1-1,0-1 1,0 1 0,0-1-1,1 1 1,-1-1 0,0 1-1,0 0 1,0 0 0,1-1 0,-1 1-1,1 0 1,-1 0 0,0 0-1,1-1 1,-1 2 1,1-2-1,-1 1 0,1 0 0,-1 0 1,1 0-1,-1 0 0,0-1 0,1 1 0,-1 0 0,0-1 1,0 1-1,1 0 0,-1-1 0,0 1 0,0-1 0,0 1 1,0-1-1,0 0 0,0 1 0,0-1 0,0 0 0,0 0 0,0 0 1,0 1-1,0-1 0,0 0 0,0 0 1,-1 0 3,0 0-1,0 1 1,0-1 0,0 1 0,0 0-1,0-1 1,1 1 0,-1 0-1,0 0 1,0 0 0,1 1 0,-1-1-1,1 0 1,-1 1 0,1-1-1,-1 1 1,1-1-3,-27 36 75,10-12-57,-64 84-66,54-73 46,2 2 0,-9 19 2,-38 57-20,64-104 18,0 0 0,1 1 0,1 0 0,0 1 0,0 0 0,1 0 0,1 0 1,0 1-1,1 0 0,0 0 0,1 0 0,0 0 0,1 1 0,1 0 2,-6 255 56,7-258-62,-1-8 2,1 1 0,0-1 0,0 0 0,0 1 0,0-1 0,0 0 0,1 0 0,-1 1 0,1-1-1,0 0 1,0 0 0,0 0 0,1 1 4,7 9-1,-6-10 2,-1-1-1,-1 1 1,1-1 0,0 1 0,-1 0 0,1-1 0,-1 1-1,0 0 1,0 0 0,0 0 0,0 0 0,0 0-1,-1 0 1,0 0 0,1 3-1,-1-2 2,0 0-1,1 0 1,-1-1-1,1 1 1,0-1-1,0 1 1,0-1-1,1 1 1,-1-1 0,1 1-1,0-1 1,1 3-2,-1-4 0,0 1 1,0 1-1,0-1 0,-1 0 1,0 0-1,0 1 1,0-1-1,0 0 1,0 1-1,0-1 1,-1 1-1,0 2 0,1-1-1,-1 0 0,1 0-1,0 0 1,0-1 0,1 1-1,0 0 1,-1-1 0,1 1-1,1-1 1,-1 1 0,1 0 1,13 27 19,-10-15-10,2 0 0,0-1 0,1 0 0,0-1-1,1 0 1,10 10-9,78 84 59,-37-45-83,-40-40 41,-13-14-9,1 0 1,0 0 0,1-1-1,8 6-8,22 15 13,1-1-1,1-2 1,37 16-13,-56-32 6,13 6 33,0-1 1,1-1 0,31 6-40,116 21 13,-100-28 17,2-3-1,-1-4 0,37-4-29,-121-3 2,1 0-1,0 0 0,-1 0 1,1 0-1,-1-1 0,1 1 0,0-1 1,-1 1-1,1-1 0,-1 1 1,1-1-1,-1 0 0,0 0 1,1 0-1,-1 0 0,0 0 0,1 0 1,-1 0-1,0 0 0,1-2-1,-1 2 2,0 0-1,0 0 1,0 0-1,0 0 1,1 0-1,-1 0 1,0 0-1,0 0 1,1 0-1,-1 0 1,1 1-1,-1-1 1,1 1-1,-1-1 1,1 1-1,-1-1 1,1 1-1,-1 0 1,1 0-1,1 0-1,0 0 1,0 0-1,0 0 1,1 0-1,-1-1 1,0 1-1,0-1 1,0 0-1,0 1 1,0-1-1,0-1 1,0 1-1,-1 0 1,1-1-1,0 1 0,-1-1 1,3-2-1,0 0-2,32-4-1,-20-7 8,0-1-1,-2 0 1,0-1 0,0 0-1,5-12-4,6-5 1,37-57 74,-46 69-90,0-1 1,-1 0-1,-1-1 0,-2-1 1,0 0-1,-1-4 15,9-24-35,-3-1 0,6-32 35,12-80 40,-31 121-120,-2 0-1,-1 0 1,-4-20 80,1-2-114,1 63 108,-1 0 0,1 0-1,-1 1 1,1-1 0,-1 0-1,0 1 1,0-1-1,-1 1 1,1-1 0,-1 1-1,0-1 1,0 1 0,0 0-1,-2-3 7,2 3-3,-1 0-1,1 0 0,0 0 0,1 0 1,-1 0-1,0-1 0,1 1 0,0-1 1,0 1-1,0-1 0,0 0 1,1 1-1,-1-1 0,1-3 4,-1-7-71,0-1 0,-1 1 0,-1 0 0,-1 0 0,0 0 0,0 0 0,-1 1 0,-1-1 0,-1 1 0,-4-7 71,-2 1-528,-1 0-1,-1 1 0,-1 1 0,0 0 1,-4-1 528,4 3-326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18:26:51.012"/>
    </inkml:context>
    <inkml:brush xml:id="br0">
      <inkml:brushProperty name="width" value="0.15875" units="cm"/>
      <inkml:brushProperty name="height" value="0.15875" units="cm"/>
      <inkml:brushProperty name="color" value="#00B0F0"/>
    </inkml:brush>
  </inkml:definitions>
  <inkml:trace contextRef="#ctx0" brushRef="#br0">1654 696 256,'0'0'51,"0"0"8,0-4-17,0-253 638,0 255-678,0 1-1,0 0 0,0 0 1,-1 0-1,1 0 0,0 0 1,0-1-1,-1 1 0,1 0 1,0 0-1,-1 0 0,1 0 1,-1 0-1,0 0 0,1 0 1,-1 0-1,0 1 0,1-1 0,-1 0 1,0 0-1,0 0 0,0 1 1,0-1-1,0 0 0,0 1 1,0-1-1,0 1 0,0-1-1,0 1 4,0-1 0,0 1 0,0-1 0,0 1 0,0-1 0,0 0 0,0 0 0,0 1 0,1-1 0,-1 0-1,0 0 1,0 0 0,1 0 0,-1 0 0,1 0 0,-1 0 0,1 0 0,-1 0 0,1 0 0,-1 0 0,1 0 0,0 0 0,0-1 0,0 1-1,-1 0 1,1 0 0,0 0 0,0-1-4,0-1 12,-1-1-1,0 1 0,0-1 1,0 1-1,0 0 1,-1-1-1,0 1 1,1 0-1,-1 0 0,0 0 1,0 0-1,-3-2-11,-11-20 71,-1-35 170,16 53-208,-1-1 0,1 0 0,-1 1 0,-1 0 0,1-1 1,-1 1-1,-1 0 0,1 0 0,-1 0 0,0 1 0,-1 0 0,0-1 1,0 1-1,-1-1-33,-35-28 264,31 25-220,-1 0 0,0 0 0,-1 1 0,1 1 0,-2 0-1,1 1 1,-1 0 0,0 1 0,0 0 0,-1 1 0,-6-1-44,-35-3 149,0 3 0,-1 2 0,0 3 0,-12 3-149,-1-2 28,67 0-29,1 0 1,0 0-1,-1 0 1,1 1-1,-1-1 1,1 0-1,0 0 1,0 1-1,-1-1 1,1 1-1,0-1 0,-1 1 1,1 0-1,0-1 1,0 1-1,0 0 1,0 0-1,0 0 1,0 0-1,0 0 1,0 0-1,0 0 1,0 0-1,1 0 0,-1 0 1,0 1 0,0-1 1,1 0-1,-1 0 1,0 0 0,0 1 0,0-1-1,0 0 1,1 0 0,-2 0 0,1-1-1,0 1 1,0 0 0,0 0 0,0 0-1,0-1 1,-1 1 0,1-1 0,0 1-1,-1-1 1,1 0 0,0 1 0,-1-1-1,1 0 1,-1 0 0,1 0 0,0 0-1,-1 0 0,-2 0 5,0 0 1,0 1-1,0-1 0,0 1 0,0 0 1,0 0-1,0 0 0,0 0 0,0 1 0,1-1 1,-1 1-1,1 0 0,-3 1-5,-2 2 10,-39 3 96,34 4-71,11-10-29,0 1-1,0-2 1,0 1-1,0 0 1,0 0-1,-1 0 1,1-1 0,0 0-1,-1 1 1,0-1-1,0 0-5,-28 12 5,1 1 0,0 1-1,1 2 1,0 1-1,-18 16-4,1-3 33,-15 7-26,43-28-8,0 0 0,0 1 0,1 1 0,1 1 0,0 0 0,1 1 0,0 1 0,1 0 0,-9 14 1,-56 82 58,52-76-56,2 0 1,1 2-1,2 1 0,2 1 0,-5 14-2,14-20 7,1 0 1,1 0-1,2 1 0,2 1 0,0 13-7,-1 54 42,6 17-42,0-70-25,0-47 27,0 0-1,0 0 0,0 0 0,1 0 1,-1 0-1,1 0 0,-1 0 0,1-1 0,0 1 1,0 0-1,0 0 0,0 0 0,0-1 0,0 1 1,0-1-1,1 1 0,-1-1 0,0 1 0,2 0-1,-2-1 3,0 0 0,1 1 0,-1-1 0,0 1 0,1-1 0,-1 1 0,0 0-1,0-1 1,0 1 0,-1 0 0,1 0 0,0 0 0,-1 0 0,1 0-1,-1-1 1,1 1 0,-1 0 0,0 0 0,0 1-3,0 0-1,0-1 0,1 1 1,-1-1-1,1 1 0,-1-1 0,1 1 1,0-1-1,0 1 0,0-1 0,0 0 0,0 0 1,1 1-1,-1-1 0,1 0 0,-1 0 1,1 0-1,1 0 1,16 27-14,-18-27 12,2 7 7,1-1-1,0 0 0,0 0 0,1 0 1,0-1-1,0 0 0,1 0 0,4 4-4,31 48 38,44 34 51,-54-56-55,1-2-1,3-1 1,0-1 0,39 26-34,-42-41 6,1-2 0,0-1 0,1-2 0,1-1 1,0-2-1,13 2-6,90 29 112,-112-32-118,1-1 0,0-2 1,0-1-1,1 0 0,9-2 6,47 1 83,10-5-83,-25 1-3,-66-1-1,1 1 0,-1 0 1,1-1-1,-1 0 0,1 0 1,-1 0-1,1 0 0,-1-1 1,0 1-1,3-2 4,-2 1 5,-1 0-1,1 0 1,0 0 0,0 1 0,0 0 0,0 0 0,1 0-1,-1 0 1,0 1 0,0-1 0,1 1-5,-2 0 5,-1 0 0,1-1 1,0 1-1,0-1 0,0 0 1,-1 1-1,1-1 0,0-1 1,-1 1-1,1 0 0,1-2-5,-1 2-1,-1-1 0,1 1 0,-1 0 0,1 0-1,0 0 1,0 0 0,0 0 0,-1 1 0,1-1-1,0 1 1,2 0 1,-2-1-1,0 1 1,0 0-1,0-1 0,0 0 0,0 1 0,0-1 1,0 0-1,0-1 0,-1 1 0,1 0 0,0-1 1,23-9-50,-17 8 42,0-1 0,-1 0 0,1 0 0,-1-1 0,-1 0 0,1 0 0,-1-1-1,1 0 1,-2-1 0,1 1 0,-1-1 0,0-1 0,0 1 0,3-7 8,29-30-49,-24 27 11,-1 0 1,-1-1 0,0 0 0,-1-1-1,-1-1 1,2-6 37,26-45-80,-27 48 52,-1-1 1,-1 0 0,-1-1 0,-2 1 0,0-1 0,-1-1-1,-1-8 28,-2 22-4,9-81-120,-5 0 1,-5-84 123,-1 104-57,0 70 56,0 0 1,-1 0 0,1 0 0,-1 0 0,0 0 0,0 0-1,0 0 1,0 0 0,0 0 0,0 0 0,-1 0 0,0 1-1,1-1 1,-1 1 0,0-1 0,0 1 0,-1 0 0,-1-3 0,-9-10 0,8 8 2,0 0-1,1-1 1,1 1 0,-1-1 0,1 0-1,-2-7-1,-11-27 25,-2 8-29,-2 0 0,-2 0 4,15 24-20,1-1 1,1 0-1,0 0 1,-2-6 19,-17-33-56,11 28 42,1-2 1,2 1-1,0-1 0,-1-8 14,2 6-158,-1 1 1,0 0-1,-11-15 158,16 32-161,0 1 1,0-1-1,-1 1 0,0 1 1,0-1-1,-1 1 0,1 0 1,-1 0-1,-1 1 0,1 0 0,-1 0 1,0 1-1,-1 0 161,-16-8-467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18:27:30.791"/>
    </inkml:context>
    <inkml:brush xml:id="br0">
      <inkml:brushProperty name="width" value="0.21167" units="cm"/>
      <inkml:brushProperty name="height" value="0.21167" units="cm"/>
      <inkml:brushProperty name="color" value="#00B0F0"/>
    </inkml:brush>
  </inkml:definitions>
  <inkml:trace contextRef="#ctx0" brushRef="#br0">44 464 192,'0'0'-24,"0"0"27,-7 0-6,-29 0 67,36 4-21,0 12-35,0-11 24,0-5 0,0 0 37,0 0 6,0 0-16,0 0 15,0 0 4,0 0-14,0 0-14,0 0-7,0 0-14,0 0 25,0 0-4,0 0-7,0 0-22,0 0-2,0 0 8,0 0-8,0 0 5,0 0 26,0 0-7,0 0 13,0 0-3,0 0 17,0 0 28,0 0-12,0 0-9,0 0-18,2-1-56,0 0 1,0 1 0,0-1 0,0 1-1,1 0 1,-1 0 0,0 0-1,0 0 1,0 0 0,0 0-1,1 0 1,-1 1 0,1 0-4,2 0 10,2-1 39,2 0 15,-7 0-67,4 1 25,-1-1-1,0 0 0,1 0 1,-1 0-1,1 0 0,-1-1 0,0 0 1,1 0-1,-1 0 0,0-1 1,1 0-22,1-13 32,0 3-11,22 8 24,-24 4-41,0 1 10,1 0 1,-1-1 0,1 0-1,-1 0 1,0 0-1,1 0 1,-1-1 0,1 0-1,-1 0 1,4-2-15,-7 1 8,-1 0 0,1 1 0,0-1 0,0 1 0,0-1 0,0 1 1,0 0-1,0-1 0,0 1 0,0 0 0,0 0 0,1 1 0,-1-1 0,0 0 1,0 1-1,1 0 0,-1-1 0,0 1 0,1 0 0,-1 0 0,1 0 0,-1 0 1,2 1-9,-4-1 3,1 0-1,0 0 1,0 0 0,0 0 0,0 0 0,0 0 0,-1-1 0,1 1 0,0 0 0,0-1 0,0 1 0,-1 0 0,1-1 0,0 1 0,0-1 0,-1 1 0,1-1 0,0 1 0,-1-1 0,1 1 0,-1-1 0,1 0-3,0 0 3,-1 0 0,1 1 0,0-1 0,0 0 0,-1 1 0,1-1 0,0 1 0,0-1 0,0 1 0,-1-1 0,1 1 0,0 0 0,0-1 0,0 1 0,0 0 0,0 0-1,0-1 1,0 1 0,0 0 0,0 0 0,0 0 0,0 0-3,34 0 53,0-2 0,0-2-1,0-1 1,6-3-53,-23 5 28,0 1 1,0 1-1,0 1 0,0 0 0,10 3-28,23-1 6,13-2 221,-64 0-225,1 0 1,0 0-1,0 0 1,-1 0 0,1-1-1,0 1 1,-1 0 0,1 0-1,0 0 1,-1-1 0,1 1-1,0 0 1,-1-1 0,1 1-1,-1-1 1,1 1 0,-1 0-1,1-1 1,-1 1 0,1-1-1,-1 0 1,1 1-1,-1-1 1,0 1 0,1-1-1,-1 0 1,0 1 0,1-1-1,-1 0 1,0 1 0,0-1-1,0 0 1,0 0-3,1 0 2,-1 0 0,0 0-1,0 0 1,1 1 0,-1-1 0,0 0 0,1 0 0,-1 0-1,1 0 1,-1 1 0,1-1 0,-1 0 0,1 1-1,-1-1 1,1 0 0,0 1 0,0-1 0,-1 1 0,1-1-1,0 1 1,0-1 0,-1 1 0,1-1 0,0 1 0,0 0-1,0-1 1,0 1 0,0 0 0,0 0 0,0 0-1,-1 0 1,1 0 0,0 0 0,1 0-2,64 0-29,-65 0 29,-1 0 1,1 0 0,0 0-1,-1-1 1,1 1 0,0 0-1,-1 0 1,1 0 0,0-1-1,-1 1 1,1 0 0,-1-1 0,1 1-1,-1-1 1,1 1 0,0 0-1,-1-1 1,0 1 0,1-1-1,-1 0 1,1 1 0,-1-1 0,0 1-1,1-1 1,-1 0-1,1 0 1,-1 0 0,1 1 0,-1-1 0,1 0 0,-1 0 0,1 1 0,0-1 1,-1 0-1,1 1 0,0-1 0,-1 0 0,1 1 0,0-1 0,0 1 0,0 0 0,0-1 0,-1 1 0,1 0 0,0-1 0,0 1 1,0 0-1,0 0 0,0 0 0,0 0 0,0 0 0,0 0-1,7-1-4,-1 0 0,0-1 1,1 0-1,-1 0 0,0 0 0,0-1 1,3-1 3,-1 0 13,1 0 1,-1 1 0,1 0 0,0 1 0,4-1-14,-8 2-3,0-1 1,0 1 0,0-1-1,-1 0 1,1-1 0,3-2 2,22-8 32,-10 7-5,-1-1 1,1-1-1,-2-1 0,1 0 0,1-3-27,27 3-8,-47 9 43,-2 0-44,0 1-1,0-1 1,1 0-1,-1 0 1,0 0-1,0 0 1,1 0-1,-1 0 1,0 0 0,0 0-1,1 0 1,-1 0-1,0-1 1,0 1-1,1 0 1,-1 0-1,0-1 1,0 1-1,1 0 1,-1-1 0,0 1-1,1-1 1,-1 1-1,0-1 10,-9-15 30,7 14-36,0 1 1,-1 0 0,1 0 0,0 1-1,-1-1 1,1 1 0,-1 0-1,1 0 1,-4 0 5,1 0-20,1 0 0,0 0 0,-1-1-1,1 0 1,-1 0 0,1 0 0,0 0-1,0-1 1,0 0 20,-26-5 53,2 2-47,-6-8-33,28 12 20,1-1 0,0 0-1,-1-1 1,1 1 0,0-1 0,1-1 0,-1 1-1,0-1 1,1 0 0,-2-2 7,-7-3-17,13 8 15,-1 1-1,1-1 0,0 0 1,-1 1-1,1-1 1,0 0-1,0 0 0,0 0 1,-1 0-1,1 0 0,0 0 1,0 0-1,1 0 0,-1 0 1,0 0-1,0-1 1,0 1-1,1 0 0,-1-1 1,1 1-1,-1 0 0,0-2 3,2 3-1,-1 0 0,0-1 0,0 1 0,0 0 1,1-1-1,-1 1 0,0 0 0,0-1 0,1 1 0,-1 0 0,0 0 0,1-1 0,-1 1 0,0 0 0,1 0 0,-1 0 0,0 0 0,1-1 0,-1 1 0,0 0 0,1 0 0,-1 0 0,1 0 0,-1 0 0,0 0 0,1 0 0,-1 0 0,1 0 0,-1 0 0,0 0 0,1 0 0,-1 0 0,1 0 0,-1 0 0,0 1 0,1-1 0,-1 0 0,1 0 1,8 0-5,-8 1 7,0 0 0,0 0 0,0 0 1,0 0-1,-1 0 0,1 0 0,0 0 1,-1 0-1,1 0 0,-1 0 0,1 0 0,-1 0 1,1 0-1,-1 1 0,0-1 0,0 0 1,1 0-1,-1 1-2,4 2 10,-4-3-12,6-4 5,32 7 84,53 25 109,-65-20-176,0-1 0,0-1 1,2 0-21,22-1 5,-31-4-2,0 1 1,0 0 0,6 3-4,19 2 6,-36-7-4,1 0-1,0 1 0,-1 0 1,1 0-1,5 3-1,-13-5 7,0 0 0,-1 0 0,1 1 0,0-1 0,-1 0 0,1 0 0,-1 0 0,1 1 0,-1-1 0,1 0 0,-1 1 0,1-1 0,-1 0 0,1 1 0,-1-1 0,1 1 0,-1-1 0,1 1 0,-1-1 0,0 1 0,1-1 0,-1 1 0,0-1 0,1 1 0,-1-1 0,0 1 0,0 0 0,0-1 0,0 1 0,1 0 0,-1-1 0,0 1 0,0-1 0,0 1 0,0 0 0,0-1 0,-1 1-7,1 4-30,0-1 97,0 45-120,0-48 54,0 0 0,0 0 0,0 0 0,0 0 0,0 0 0,0 0 0,0 0-1,0 0 1,-1 0 0,1 0 0,0 0 0,-1-1 0,1 1 0,-1 0 0,1 0 0,-1 0 0,0 0 0,1 0 0,-1-1 0,0 1 0,1 0 0,-1-1 0,0 1 0,0 0 0,0-1 0,1 1 0,-1-1 0,0 1 0,0-1 0,0 0 0,-1 1-1,1-1 1,0 1 1,0-1-1,0 0 0,0 1 1,0-1-1,1 1 0,-1-1 1,0 1-1,0 0 0,0-1 1,1 1-1,-1 0 0,0-1 1,1 1-1,-1 0 0,0 0 1,1 0-1,-1 0 1,1-1-1,0 1 0,-1 0 1,1 0-1,0 0 0,-1 0 1,1 0-1,0 0 0,0 0 1,0 0-1,0 0 0,0 0 1,0 1-2,-1 3-2,0 0 0,0 0 0,-1-1 0,1 1 0,-1 0 0,0-1 0,-1 0 0,1 1 0,-1-1 0,1 0 0,-2 1 2,-10 18-29,-50 105-155,57-119 148,3-17-90,2-19-624,2-31-1414,0 48 1833</inkml:trace>
  <inkml:trace contextRef="#ctx0" brushRef="#br0" timeOffset="1504.081">1660 191 416,'0'0'46,"0"0"-1,0 0 43,0 0 19,0 0-3,0 0 8,0 0-35,0 0 0,0 0 1,0 0 2,0 0 43,0 0-19,0 0-11,0 0-13,0 0-13,0 0 2,0 0 19,0 0-8,0 0-8,0 0 8,0 0-37,0 0-14,0 0-5,0 0 16,0 0-5,0 0 0,0 0 10,0 0 14,0 0 50,0 0 33,6 0-36,16 0-20,-16 0-52,63 0 268,-60 4-249,-1 2 11,1 0 0,0-1 0,0 0 0,0 0 0,8 2-64,49 26 342,9 9-270,-59-33-74,-1-1 0,1-1 1,0 0-1,2-1 2,24 11 119,36 11 152,-61-23-238,0 0 0,0 1 0,0 1 0,-1 0 0,0 2 0,-1 0-1,4 3-32,1 1 16,2-1-1,-1 0 1,2-1-1,-1-2 1,10 3-16,24 18 21,-49-25-18,1 0 0,0-1 0,0 0 0,0 0 0,0-1 0,1 0 0,0 0 0,3 0-3,29 5 0,0 1-1,0 3 1,-1 1-1,-1 1 0,18 11 1,-45-20 10,0 0 0,0-2-1,1 1 1,-1-2-1,1 1 1,7-1-10,52 13 7,-57-11-4,-7-1 5,1 0 0,-1 0-1,0 0 1,0 1 0,-1 0 0,5 3-8,-2 0 5,1 0 0,0-1 0,0 0 0,0-1 0,1 0 0,0-1 0,2 0-5,-2 0-17,0 0 0,0 1 0,-1 0 0,1 1 1,1 2 16,-7-5 1,0-1 3,0-1 1,1 0-1,-1 0 0,0-1 0,1 1 0,-1-1 0,1-1 1,-1 1-1,3-2-4,14 1 16,-21 0-27,0 1 0,1 0 0,-1 0 0,0 0 0,0 0 0,1 0 0,-1 1 0,0-1 0,0 1 0,0-1 0,1 1 0,-1 0 0,0 0 0,0 0 0,0 0 0,1 1 11,-2 0-15,0 0 0,0 0 0,-1 0 0,1 0 0,0 0 0,-1 1-1,1-1 1,-1 0 0,0 1 0,0-1 0,0 0 0,0 1 0,0-1 0,0 2 15,1-4-169,0-1 69,-7-6-3345,-25-30 3034</inkml:trace>
  <inkml:trace contextRef="#ctx0" brushRef="#br0" timeOffset="2786.681">1743 93 256,'0'0'21,"0"0"25,0 0 18,0 0 16,0 0 8,0 0-27,0 0-37,0 0-8,0 0 0,0 0 6,0 0 23,0 0 11,0 6-21,0 16-9,0-17 28,0-1-9,0 275 273,0-277-316,0-2 25,0 0-24,0 0 23,0 0 25,0 0 21,0 0-5,0 0-1,0 0 4,0 0-17,0 0 35,0-6-32,0-15-16,0 16 19,0 5-3,0 0-37,0 0-14,0 0 43,0 0-40,0 0 19,0 0 2,0 0-48,0 0 27,0 0-16,0 0 27,0-6-48,0-366 898,5 372-829,-4-1-37,0 1-1,0 0 0,0 0 0,0 0 1,0 0-1,0 0 0,0 0 0,0 0 0,0 1 1,0-1-1,0 0 0,0 0 0,-1 1 1,1-1-1,0 0 0,0 1 0,0-1 0,0 1 1,-1 0-1,1-1 0,0 1 0,0-1 1,-1 1-1,1 0 0,-1 0 0,1-1 0,0 1 1,-1 0-1,0 0 0,1 0 0,-1-1 1,1 1-1,-1 0 0,0 0 0,0 0 0,1 0 1,-1 0-1,0 0 0,0 0 0,0 0 1,0 0-1,0 0-2,0 0-1,0-1 0,1 1 0,-1-1 1,1 0-1,-1 1 0,0-1 0,1 1 1,-1-1-1,1 0 0,-1 0 0,1 1 0,-1-1 1,1 0-1,-1 0 0,1 1 0,-1-1 1,1 0-1,-1 0 0,1 0 0,-1 0 0,1 0 1,0 0-1,-1 0 0,1 0 0,-1 0 1,1 0-1,-1 0 1,11-1-1,-10 1 2,0 0-1,-1 0 0,1 0 0,0 0 1,0 0-1,-1 0 0,1 0 0,0 0 1,0 0-1,-1 0 0,1 1 0,0-1 1,-1 0-1,1 0 0,0 1 0,-1-1 0,1 1 1,0-1-1,-1 0 0,1 1 0,-1-1 1,1 1-1,-1 0 0,1-1 0,-1 1 1,1-1-1,-1 1 0,1 0 0,-1-1 1,1 2-1,-1-2 0,0 1 1,0-1-1,1 1 1,-1 0-1,1-1 1,-1 1-1,1-1 1,-1 1 0,1-1-1,-1 1 1,1-1-1,-1 1 1,1-1-1,-1 1 1,1-1 0,0 0-1,-1 1 1,1-1-1,0 0 1,-1 0-1,1 0 1,0 1-1,-1-1 1,1 0 0,0 0-1,-1 0 1,1 0-1,0 0 1,0 0-1,0 0 0,43 16 35,-1-4 133,-2 1 32,-12-6 39,12 2-3338,-41-9 2723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15T18:33:30.206"/>
    </inkml:context>
    <inkml:brush xml:id="br0">
      <inkml:brushProperty name="width" value="0.2" units="cm"/>
      <inkml:brushProperty name="height" value="0.2" units="cm"/>
      <inkml:brushProperty name="color" value="#FFC000"/>
    </inkml:brush>
  </inkml:definitions>
  <inkml:trace contextRef="#ctx0" brushRef="#br0">2829 1446 64,'0'0'37,"0"0"22,0 0 2,0 0-10,0 0-3,0 0 0,0 0 67,0 0 200,0 0-201,0 0-68,0 0-14,0 0-8,0 0 16,0 0-3,0 0 6,0 0-16,0 0-35,-4 0-6,3 0-2,-17 5 60,18-5-44,-1 0 0,1 0 0,-1 0 1,1 0-1,0 0 0,-1 0 1,1 1-1,0-1 0,-1 0 0,1 0 1,0 0-1,0 1 0,-1-1 0,1 0 1,0 0-1,-1 1 0,1-1 1,0 0-1,0 1 0,0-1 0,-1 0 1,1 1-1,0-1 0,0 0 1,0 1-1,0-1 0,0 1 0,0-1 1,0 0-1,0 1 0,0-1 0,0 0 1,0 1-1,0-1 0,0 1 1,0-1-1,0 0 0,0 1 0,0-1 1,0 0-1,0 1 0,0-1 1,1 0-1,-1 1 0,0-1 0,0 0 1,0 1-1,1-1 0,-1 0 0,0 1 1,1-1-1,-1 0 0,0 0 1,0 1-1,1-1 0,-1 0 1,-6-1 7,2 15-4,4-11-17,0-2 15,-1 0 0,1 0 0,0 0 0,0 0 0,0 0 0,0 0 0,0 0 0,0 0 0,0 0 0,0 0-1,1 0 1,-1 0 0,0 0 0,1 0 0,-1 0 0,0 0 0,1 0 0,-1 0 0,1 0-2,5 0 11,-5-1-9,-1 0 0,1 1-1,-1-1 1,1 0 0,-1 0-1,0 0 1,1 0 0,-1 0 0,1 0-1,-1 1 1,0-1 0,1 0 0,-1 0-1,0 0 1,1 1 0,-1-1 0,0 0-1,1 1 1,-1-1 0,0 0-1,1 1 1,-1-1 0,0 0 0,0 1-1,0-1 1,1 1 0,-1-1 0,0 0-1,0 1 1,0-1 0,0 1 0,0-1-1,0 0 1,0 1 0,0-1-1,0 1 1,0-1 0,0 1 0,0-1-1,0 1 1,0-1 0,0 0 0,0 1-2,2 0 25,6 2-99,-4-31 627,-4 27-550,0 0 9,1 0-1,-1-1 0,0 1 1,0 0-1,0-1 0,0 1 0,0 0 1,0-1-1,-1 1 0,1 0 0,0 0 1,0-1-1,-1 1 0,1 0 1,-1 0-1,0-1 0,1 1 0,-1 0 1,0 0-1,1 0 0,-1 0 0,0 0 1,0 0-1,0 0 0,0 0 1,0 0-1,0 1 0,0-1 0,0 0 1,0 1-1,-1-1 0,1 0 0,0 1 1,-1 0-12,-8-2 298,10 2-299,-1 0 0,1 0 0,-1 0 0,1 0 0,-1-1 0,1 1 0,-1 0 0,1 0 0,-1 0 0,1 0 0,-1 0 0,1 1 0,-1-1 0,1 0 0,-1 0 0,1 0 0,-1 0 0,1 1 0,-1-1 0,1 0 0,0 0 0,-1 1 0,1-1 0,-1 0 0,1 0 0,0 1 1,-1-1-1,1 1 0,0-1 0,-1 0 0,1 1 0,0-1 0,0 1 0,-1-1 0,1 1 0,0-1 0,0 1 0,0-1 0,0 1 0,-1-1 0,1 1 0,0-1 0,0 1 0,0-1 0,0 1 0,0-1 1,-7 15-11,6-14 18,0 1-1,0 0 1,0 0-1,0 0 1,0 0-1,1 0 1,-1 0-1,1 0 1,-1 0-1,1 0 1,0 0-1,-1 0 1,1 0-1,1 2-6,-1 45 75,3-47-86,0-1 8,1 0-1,0 0 1,-1 0-1,1 0 1,0-1-1,0 1 1,-1-1-1,1 0 1,3-1 3,-6 1 0,-1 0 1,1 0-1,-1-1 1,1 1-1,-1 0 1,1-1-1,-1 1 0,1 0 1,-1-1-1,0 1 1,1-1-1,-1 1 1,1-1-1,-1 1 0,0-1 1,0 1-1,1-1 1,-1 1-1,0-1 1,0 1-1,0-1 1,0 0-1,1 1 0,-1-1 1,0 1-1,0-1 1,0 0-1,0-3 14,15-20-78,-13 17 77,0 0 0,0 0 0,-1-1 0,0 1 0,-1 0 0,0-1 0,0 0-13,-5 7 21,4 1-23,0-1-1,-1 1 1,1-1 0,-1 1-1,1-1 1,0 1-1,-1 0 1,1 0-1,-1-1 1,1 1-1,-1 0 1,1 1 0,-1-1-1,1 0 1,-1 0-1,1 0 1,-1 1-1,1-1 1,0 1-1,-1-1 1,1 1 0,-1 0 2,-11 25 68,13-18-59,1 6 12,-2-11-26,-3 33-130,3-35 135,1 0 0,0 0 1,-1 0-1,1 0 0,0 0 1,0 1-1,0-1 0,0 0 1,0 0-1,0 0 0,0 0 0,0 0 1,1 0-1,-1 0 0,0 0 1,1 0-1,-1 0 0,1 0 1,-1 0-1,1 0 0,-1 0 1,1 0-1,0 0 0,19-1 27,-19-1-32,0 1 1,0-1 0,0 1 0,0-1 0,0 1 0,0-1 0,0 0 0,0 0 0,0 0 0,-1 1 0,1-1 0,0 0 0,0 0 0,-1 0 0,1 0 0,-1 0 0,1 0 0,-1 0 0,1-1 0,-1 1-1,0 0 1,1 0 4,3-16-33,-3 15 38,0 1 1,-1 0-1,1-1 1,-1 1-1,1-1 1,-1 1-1,1-1 1,-1 0-1,0 1 1,0-1-1,1 1 1,-1-1-1,-1 0 1,1 1-1,0-1 1,0 0-1,0 1 1,-1-1-1,1 1 0,-1-1 1,1 1-1,-1-1-5,0 1 6,1 1 0,-1-1 0,1 0 0,-1 0 0,0 1-1,0-1 1,1 0 0,-1 1 0,0-1 0,0 1-1,0-1 1,0 1 0,1-1 0,-1 1 0,0-1-1,0 1 1,0 0 0,0 0 0,0 0 0,0-1 0,-1 1-6,-1 0 80,0 0-80,-8 0-11,2 12 15,6-2 13,0-3-22,2-2 2,3 21 19,-2-25-19,0-1 0,0 1-1,0 0 1,0-1 0,0 1 0,0-1-1,0 1 1,1-1 0,-1 1-1,0-1 1,0 1 0,1-1-1,-1 1 1,0-1 0,0 1 0,1-1-1,-1 1 1,1-1 0,-1 0-1,0 1 1,1-1 0,-1 1 0,1-1-1,-1 0 1,1 0 0,-1 1-1,1-1 1,-1 0 0,1 0-1,-1 1 1,1-1 0,-1 0 0,1 0-1,-1 0 1,1 0 0,0 0-1,-1 0 1,1 0 0,-1 0 0,1 0-1,-1 0 1,1 0 0,-1 0-1,1-1 1,0 1 3,3 0 31,0 0 20,14-5 37,-14-15-139,12 11-37,-15 5 89,0 1-1,0 0 1,0-1 0,-1 1 0,0-1 0,1 1-1,-1-1 1,0 1 0,-1-1 0,1-2-1,-1-8 53,1 12-7,-81 2 322,80 0-366,0 0 0,1 0 0,-1 0 0,0 0 0,0 0 0,0 0 0,1 1 0,-1-1 0,0 0 0,0 1 0,1-1 0,-1 0 0,0 1 0,1-1 0,-1 1 0,0-1 0,1 1 0,-1-1 0,1 1 0,-1 0 0,1-1 0,-1 1 1,1 0-1,-1-1 0,1 1 0,0 0 0,-1-1 0,1 1 0,0 0-2,0 0-2,-1 0 0,1 0 0,0-1 1,-1 1-1,1 0 0,0-1 0,-1 1 1,1 0-1,-1-1 0,1 1 0,-1-1 1,0 1-1,1 0 0,-1-1 0,1 1 1,-1-1-1,0 0 0,1 1 0,-1-1 1,0 0-1,0 1 0,1-1 0,-1 0 1,0 0-1,0 1 0,1-1 0,-1 0 1,0 0-1,0 0 2,0 0-4,0 1 0,-1-1 0,1 1 0,0-1 0,0 1-1,0 0 1,0-1 0,0 1 0,1 0 0,-1 0 0,0 0 0,0 0 0,0 0 0,1 0 0,-1 0 0,0 0 0,1 0 0,-1 0 0,1 0 0,-1 0 0,1 0 0,0 0 0,-1 1-1,1-1 1,0 0 0,0 0 0,0 1 4,-4 31-1115,26-30 286,-14 3 388,13-4 81</inkml:trace>
  <inkml:trace contextRef="#ctx0" brushRef="#br0" timeOffset="3087.347">1733 1374 256,'0'0'64,"0"0"8,0 0 35,0 0 18,0 0-7,0 0-41,0 0 6,-2 0 28,-1 0-1,1-1 1,-1 1 0,1 0 0,-1 0 0,0 1-1,1-1 1,-1 0 0,1 1 0,-1 0 0,1-1 0,-1 1-1,1 0-110,2 0 2,0-1-1,0 1 0,0 0 1,0-1-1,0 1 1,0 0-1,0-1 0,0 1 1,0 0-1,0-1 0,0 1 1,0 0-1,1-1 0,-1 1 1,0 0-1,1-1 1,-1 1-1,0-1 0,1 1 1,-1-1-1,1 1 0,-1-1 1,1 1-1,-1-1 0,1 1-1,23 2 54,11 12 24,29-2 98,-30-11 22,0 2-1,-1 1 1,0 2 0,31 10-198,-21-6 174,0-1 0,28 2-174,36 1 419,-42-4 116,1-3 0,12-2-535,-61-6-135,-13-10-298,-4 10 227,0 2 33,0 0 45,-5-10 8,-1 9 116,6 1 6,-1 0-1,0 0 1,1 0-1,-1 0 1,1 0 0,-1 0-1,1 0 1,-1 0-1,0 0 1,1-1 0,-1 1-1,1 0 1,-1 0-1,1 0 1,-1-1 0,1 1-1,-1 0 1,1 0-1,-1-1 1,1 1 0,-1-1-1,1 1 1,0 0-1,-1-1 1,1 1 0,-1-1-1,1 1 1,0-1-1,0 1 1,-1-1 0,1 1-1,0-1 1,0 1-1,0-1 1,-1 1-1,1-1 1,0 1 0,0-1-1,0 0-1,0 1 1,0 0 0,0-1 0,0 1 1,0 0-1,0 0 0,-1-1 0,1 1 0,0 0 0,0 0 0,0 0 0,0-1 0,0 1 0,-1 0 0,1 0 0,0 0 0,0-1 0,0 1 1,-1 0-1,1 0 0,0 0 0,0 0 0,0 0 0,-1-1 0,1 1 0,0 0 0,0 0 0,-1 0 0,1 0 0,0 0 0,0 0 0,-1 0 0,1 0 1,0 0-1,0 0 0,-1 0 0,1 0 0,0 0 0,0 0 0,-1 0 0,1 1 0,0-1-1,-1 0-4,1 0-1,0 0 1,0 0-1,-1 0 1,1 0-1,0 0 1,0 0-1,-1 0 1,1 0-1,0 0 1,-1 0-1,1 0 1,0 0-1,0 0 1,-1 0 0,1 0-1,0 0 1,0 0-1,-1 0 1,1-1-1,0 1 1,0 0-1,-1 0 1,1 0-1,0 0 1,0 0-1,-1-1 1,1 1-1,0 0 1,0 0-1,0-1 1,0 1-1,-1 0 1,1 0 0,0-1-1,0 1 1,0 0-1,0 0 1,0-1-1,0 1 1,0 0-1,0 0 5,0-28-101,0 26 34,0 0 32,0-6 78,0 6-8,0 2-38,-1 0 0,1 0 0,0-1 0,0 1 1,0 0-1,0 0 0,0 0 0,0 0 0,0 0 0,0-1 0,0 1 1,0 0-1,0 0 0,0 0 0,0 0 0,0-1 0,0 1 0,0 0 1,0 0-1,0 0 0,0 0 0,0 0 0,0-1 0,0 1 0,0 0 1,0 0-1,0 0 0,0 0 0,0 0 0,0-1 0,0 1 1,1 0-1,-1 0 0,0 0 0,0 0 0,0 0 0,0 0 0,0 0 1,0-1-1,0 1 0,1 0 0,-1 0 0,0 0 0,0 0 0,0 0 1,0 0-1,1 0 0,-1 0 0,0 0 0,0 0 0,0 0 0,0 0 1,0 0-1,1 0 0,-1 0 0,0 0 0,0 0 0,0 0 3,106 0-37,-98 5-2,-8-4 40,1 0 0,-1 0 0,1-1-1,0 1 1,0 0 0,-1-1 0,1 1 0,0-1 0,0 1-1,0 0 1,0-1 0,0 0 0,0 1 0,0-1 0,-1 0-1,1 1 1,0-1 0,0 0 0,0 0 0,0 0 0,1 0-1,-2 0-3,0 0 1,1 0-1,-1 0 1,0 0-1,1 0 1,-1 0-1,0 0 0,1 0 1,-1 0-1,0 0 1,1 0-1,-1 0 1,0 0-1,0 0 1,1 0-1,-1 1 1,0-1-1,1 0 1,-1 0-1,0 0 1,0 0-1,1 1 1,-1-1-1,0 0 1,0 0-1,1 1 1,-1-1-1,0 0 0,0 0 1,0 1-1,0-1 1,1 0-1,-1 1 1,0-1-1,0 0 1,0 0-1,0 1 1,0-1-1,0 0 1,0 1-1,0-1 1,0 0-1,0 1 1,0-1-1,0 0 1,0 1-1,0-1 0,0 0 3,0 1-3,-1 0-1,1-1 0,-1 1 0,1-1 0,0 1 0,-1-1 0,1 0 0,-1 1 0,1-1 0,-1 1 0,1-1 0,-1 0 1,1 1-1,-1-1 0,1 0 0,-1 0 0,0 1 0,1-1 0,-1 0 0,0 0 0,1 0 0,-1 0 0,1 0 0,-1 0 1,0 0-1,1 0 0,-1 0 0,0 0 0,0 0 4,1 0-1,0 0 0,-1 0 0,1 0 0,0 0 0,-1 0 1,1 0-1,0 0 0,-1 0 0,1 1 0,0-1 0,0 0 0,-1 0 0,1 0 0,0 0 1,0 0-1,-1 1 0,1-1 0,0 0 0,0 0 0,-1 1 0,1-1 0,0 0 0,0 0 0,0 1 1,-1-1-1,1 0 0,0 0 0,0 1 0,0-1 0,0 0 0,0 1 0,0-1 0,0 0 1,0 1-1,0-1 0,0 1 1,-4 6 8,-17-3 40,-32-4-80,52 1 43,1 0 1,0-1-1,-1 1 0,1 0 1,0 0-1,0 0 0,-1-1 1,1 1-1,0 0 0,0 0 1,0 0-1,0 0 0,0-1 1,0 1-1,0 0 0,1 0 1,-1 0-1,0-1 0,0 1 1,1 0-1,-1 0 0,0 0 1,1-1-1,-1 1 0,1 0 1,-1-1-1,1 1 0,-1 0-11,1-1 0,0-1-1,0 1 0,-1 0 0,1 0 0,0 0 1,0 0-1,0 0 0,-1 0 0,1 0 1,0 1-1,0-1 0,0 0 0,-1 0 0,1 1 1,0-1-1,-1 0 0,1 1 0,0-1 1,-1 0-1,1 1 0,0-1 0,-1 1 0,1-1 1,-1 1-1,1 0 0,0-1 0,-1 1 1,0-1-1,1 1 0,-1 0 0,1 0 0,-1-1 1,0 1-1,0 0 0,1 0 0,-1-1 0,0 1 1,0 0-1,0 0 0,0-1 0,0 2 1,0 1-18,0-3-78,0 0 29,0 0 78,0 0-27,0 0 37,0 0-32,0 0-15,0 0 44,0 0-26,0 0 30,0 0-6,0 0-40,0 0 69,0 0-10,0 0 21,0 0 8,0 0 18,0 0 54,0 0-47,0 0 20,0 0-117,0 0-53,0 0 50,0 0 80,-76 0 25,75 0-169,0 0-292,0 0-2593,1 0 2549</inkml:trace>
  <inkml:trace contextRef="#ctx0" brushRef="#br0" timeOffset="4486.996">1160 1976 336,'-3'-2'1518,"11"-4"-1608,1-2 162,-4 5-62,0 1 0,0 0 0,0 0 1,0 1-1,0-1 0,1 1 0,2 0-10,18-6 22,133-34 573,43-2-595,-147 29 85,-1-2 1,0-3-1,-1-2 1,36-21-86,-65 31 31,31-5 123,-46 15-162,-1-1-1,1 0 1,-1 0 0,0-1 0,0 0 0,0-1-1,3-2 9,-5 2-11,1 0 0,0 0-1,0 1 1,0 0 0,0 0-1,0 1 1,0-1 0,8 0 11,-15 3 61,-1 0-71,1 0-1,-1 1 1,0-1 0,1 0 0,-1 0-1,0 0 1,0 0 0,1 0-1,-1-1 1,0 1 0,1 0 0,-1 0-1,0 0 1,0-1 0,1 1-1,-1 0 1,1-1 0,-1 1 0,0 0-1,1-1 1,-1 1 0,1-1 0,-1 1-1,0-1 11,-1-1 5,0 1-1,0 0 0,0-1 0,0 1 1,-1 0-1,1 0 0,0 0 1,-1 0-1,1 1 0,-1-1 0,1 1 1,-1-1-1,1 1 0,-2 0-4,4 0-1,-1 1 0,0-1 0,0 1-1,0-1 1,0 0 0,1 0-1,-1 1 1,0-1 0,0 0 0,0 0-1,0 0 1,0 0 0,0 0 0,0 0-1,1 0 1,-1 0 0,0-1 0,0 1-1,0 0 1,0 0 0,0-1 0,1 1-1,-1-1 1,0 1 0,0 0 0,0-1-1,1 0 1,-1 1 0,0-1 0,1 1-1,-1-1 1,1 0 0,-1 1 0,1-1-1,-1 0 1,1 0 0,-1 1 0,1-1-1,-1 0 1,1 0 0,0 0 0,0 0-1,-1 0 1,1 1 0,0-1 0,0 0-1,0 0 1,0 0 0,0 0-1,0 0 1,0 0 1,-12-3-14,29 4 68,5 0-48,39 0-30,-60 0 22,1 0 0,-1 0 0,0 0 0,0 1 0,0-1 1,0 0-1,1 0 0,-1 1 0,0-1 0,0 1 0,0-1 1,0 1-1,0 0 0,0-1 0,0 1 0,0 0 0,0 0 1,-1 0-1,1-1 0,0 2 2,0-1 2,0 0 0,0 0-1,0 0 1,1 0 0,-1 0 0,0 0 0,0 0 0,1 0-1,-1-1 1,1 1 0,-1 0 0,0-1 0,1 1 0,-1-1-1,1 0 1,-1 1 0,1-1 0,-1 0 0,1 0 0,1 0-2,3 0-4,-5 0 6,0-1 1,0 1-1,0 0 0,0 0 1,0-1-1,0 1 0,0 0 0,0 0 1,0 0-1,0 1 0,1-1 1,-1 0-1,0 0 0,0 0 1,0 1-1,0-1 0,0 1 0,0-1 1,0 1-1,-1-1 0,1 1 1,0-1-1,0 1 0,0 0 1,0-1-1,-1 1 0,1 0 0,0 0 1,-1 0-1,1 0 0,0-1 1,-1 1-1,1 0 0,-1 0-2,1 2 2,0-1-1,-1 0 0,1 1 0,0-1 0,-1 1 1,0-1-1,0 0 0,0 1 0,0-1 1,0 1-1,0-1 0,0 1 0,-1-1 1,1 0-1,-1 1 0,0-1 0,0 0 1,0 1-1,0-1 0,0 0 0,0 0 1,0 0-1,-1 0 0,1 0 0,-1 0 0,0 0 1,1-1-1,-2 2-1,2-2-2,0-1 0,1 1 0,-1 0 0,0 0 0,1 0 1,-1 0-1,1 0 0,-1 0 0,1 0 0,-1 0 0,1 0 0,0 0 0,0 0 0,-1 0 0,1 0 0,0 0 0,0 1 1,0-1-1,0 0 0,0 0 0,1 0 0,-1 1 2,0-2-4,0 1-1,0-1 1,1 1-1,-1-1 1,0 1 0,0 0-1,0-1 1,0 1-1,0-1 1,0 1 0,0-1-1,0 1 1,-1 0-1,1-1 1,0 1 0,0-1-1,0 1 1,-1-1-1,1 1 1,0-1 0,0 1-1,-1-1 1,1 1-1,0-1 1,-1 0 0,1 1-1,-1-1 1,1 1-1,0-1 1,-1 0 0,1 1-1,-1-1 1,1 0-1,-1 0 1,1 1 0,-1-1-1,0 0 1,1 0-1,-1 0 1,1 0 0,-1 0-1,0 0 5,-10 9-2260,11-9 2015</inkml:trace>
  <inkml:trace contextRef="#ctx0" brushRef="#br0" timeOffset="5818.889">2798 271 528,'10'-17'502,"-8"30"237,-2-9-646,0 1 11,0 270 977,19-150-1044,-19 330 155,0-455-141,1-1-38,-1 0 0,0 0 1,1 1-1,-1-1 0,0 0 0,0 0 1,1 0-1,-1 0 0,0 0 0,0 0 1,0 0-1,0 1 0,0-1 0,0 0 0,0 0 1,-1 0-1,1 0 0,0 0 0,0 0 1,-1 0-1,1 1 0,0-1 0,-1 0 1,1 0-1,-1 0 0,1 1-13,-15-29-13,1 15-7,3 5 19,1 0 1,1-1-1,-1 0 0,2-1 1,-1 0-1,2-1 1,-5-8 0,-4 4 82,25 22-59,1 0 0,-1-1 0,1 0 0,1 0 0,5 1-23,2 2 32,-6-5-27,-1-1-1,1 0 1,0 0-1,0-2 0,0 1 1,10-2-5,-10 1-112,-10 0 113,-1-1 1,1 1-1,-1 0 1,1 0-1,0 0 1,-1 0-1,1 0 1,-1 0-1,1 1 1,0-1-1,-1 0 1,1 1-1,-1-1 1,1 1-1,-1 0 1,1-1-1,-1 1 1,0 0-1,1 0 1,-1 0-1,0 0 1,0 0-1,0 0 1,1 0-1,-1 1 1,0-1-1,0 0 1,-1 1-1,1-1 1,0 0-1,0 1 1,-1-1-1,1 1 1,-1-1 0,1 1-1,-1 0 1,0-1-1,1 1 1,-1-1-1,0 1 1,0 0-1,0-1 1,0 1-1,-1-1 1,1 1-1,0 0-1,0-2 1,0 1-1,0-1 1,0 1-1,-1-1 0,1 1 1,0-1-1,0 1 1,0-1-1,0 1 1,-1-1-1,1 0 1,0 1-1,0-1 1,-1 1-1,1-1 1,0 0-1,0 1 1,-1-1-1,1 0 1,-1 1-1,1-1 1,0 0-1,-1 1 1,1-1-1,-1 0 1,1 0-1,0 0 1,-1 1-1,1-1 0,-1 0 1,1 0-1,-1 0 1,1 0-1,-1 0 1,1 0-1,-1 0 2,0 0 0,1 0 1,-1 0-1,1 0 0,-1 1 0,1-1 1,-1 0-1,1 0 0,0 0 1,-1 1-1,1-1 0,-1 0 0,1 0 1,-1 1-1,1-1 0,0 0 0,-1 1 1,1-1-1,-1 0 0,1 1 0,0-1 1,0 1-1,-1-1 0,1 1 0,0-1 1,0 1-1,-1-1 0,1 1 1,0-1-1,0 1 0,0-1 0,0 1 1,0-1-1,0 1 0,0 0-2,-1 3-1,-1 0 0,1 0 0,-1-1 0,1 1 0,-1 0 0,-1 0 0,1-1 0,0 1 0,-2 1 1,-15 28-138,16-25 57,-8 41-1876,11-49 1426,0 0 43,0 0 85</inkml:trace>
  <inkml:trace contextRef="#ctx0" brushRef="#br0" timeOffset="6831.452">3024 1393 384,'0'0'22,"0"0"18,0 0 0,0 0 16,0 0-8,0 0-16,0 0-8,0 0 13,0 0-13,0 0 11,0 0 21,0 0-3,4 0 14,8 0 36,0 0 1,0-1 0,1-1-1,-1 0 1,0 0 0,-1-1-1,5-1-103,37-5 150,162-28 290,-154 28-342,329-53 639,95-40-737,-452 94 17,-1 2-1,1 1 1,1 1-1,-1 2 1,1 1-17,-34 1-64,0 0-88,0 0-86,0 0-117,0 0-77,-24 0-963,24 0 1072</inkml:trace>
  <inkml:trace contextRef="#ctx0" brushRef="#br0" timeOffset="8216.148">3079 1391 128,'-31'16'942,"120"-83"-381,-35 28-447,-33 24-134,-15 12 37,-1-1 1,0 1-1,0-1 0,0 0 1,0-1-1,0 1 0,-1-1 1,0 0-1,1-1-17,-4 5 32,-1 1-43,0 0-5,0 0 48,0 0 0,0 0-8,0 0 3,0 0-62,-22 0-237,21 0 271,0 0 0,0 0 0,-1 0 0,1 0 0,0 0 0,0 0 0,0 0 0,-1 0-1,1 1 1,0-1 0,0 0 0,0 1 0,0-1 0,-1 1 0,1-1 0,0 1 0,0 0 0,0-1 0,0 1 0,1 0 0,-1 0 0,0 0 0,0 0 1,0 0 2,1-1 0,-1 1 0,1-1 0,-1 1 0,1-1 0,-1 1 0,0-1 0,1 1 1,-1-1-1,0 0 0,1 1 0,-1-1 0,0 0 0,1 1 0,-1-1 0,0 0 0,0 0 1,1 0-1,-1 0 0,0 0 0,0 0 0,1 0 0,-2 0-2,-2 1 3,-1 1 0,0-1-1,1 1 1,-1 0 0,1 0-1,-1 0 1,1 0 0,0 1 0,0 0-1,0 0 1,1 0 0,-1 0 0,0 1-3,-55 55-1,47-47-18,-16 19 16,17-18 4,0 0 1,-1-1 0,0-1 0,-1 0-1,-7 4-1,103-14 1182,51-1-512,-134 0-665,1 0 1,-1 0-1,1 0 1,-1 0-1,1 1 1,-1-1-1,0 0 1,1 0-1,-1 0 1,1 1-1,-1-1 1,0 0-1,1 1 1,-1-1-1,0 0 1,1 1-1,-1-1 1,0 0-1,1 1 1,-1-1-1,0 1 1,0-1-1,0 0 1,1 1-1,-1-1 1,0 1-1,0-1 1,0 1-6,0 0 0,1 0 1,-1-1-1,0 1 1,1 0 0,-1 0-1,1-1 1,-1 1 0,0 0-1,1-1 1,0 1 0,-1 0-1,1-1 1,-1 1-1,1-1 1,0 1 0,-1-1-1,1 1 1,0-1 0,0 1-1,-1-1 1,1 0 0,0 1-1,0-1 1,0 0 0,-1 0-1,1 0 1,0 1-1,0-1 1,0 0 0,0 0-1,-1 0 0,1 0 7,0 0-1,-1 0 0,1-1 0,-1 1 0,1 0 1,-1 0-1,1 0 0,-1 0 0,1 0 0,-1-1 0,1 1 1,-1 0-1,1 0 0,-1-1 0,1 1 0,-1 0 1,0-1-1,1 1 0,-1 0 0,1-1 0,-1 1 1,0-1-1,1 1 0,-1-1 0,0 1 0,0-1 1,1 1-1,-1-1 0,0 1 0,0-1 0,0 1 0,0-1 1,0 1-1,0-1 0,1 1 0,-1-1 0,0 1 1,-1-1-1,1 1 0,0-1 0,0 1 0,0-1 1,0 0-1,0 1 0,0-1-6,-1-2 2,1-1 64,0-25-122,0-75-11,0 104 17,0 0 7,0 0 19,0 0 5,0 0 30,0 0-32,0 0 5,0 0 64,0 0 10,0 0-15,0 0-5,0 0-84,0 0-13,0 0 59,0 0-18,0 0 34,0 0-48,0 0 2,0 0 70,0 0 0,0 0 3,0 0-16,0 0-25,0 0 12,0 0-78,0 0-8,0 0-43,0 0 22,0 0-81,0 0-138,0 0-69,0 22-1676,0-22 1651</inkml:trace>
  <inkml:trace contextRef="#ctx0" brushRef="#br0" timeOffset="9271.053">3360 1074 288,'4'-7'115,"1"-1"0,0 0 1,0 1-1,1 0 0,0 1 0,0-1 0,1 1 0,-1 0 0,1 0 0,1 1 1,-1 0-1,7-3-115,32-26 307,-13 9-121,1 0-1,1 3 1,1 0 0,32-12-186,-7 2 103,88-39 347,-88 44-64,-1-2 0,25-19-386,-56 31 49,1 1 0,9-2-49,-10 5-46,0-2-1,10-8 47,-21 12-1790,-18 11 1777,-1 0 0,0 0-1,0 0 1,1 0 0,-1 0 0,0 0 0,0 0 0,1 0 0,-1 0 0,0 1 0,1-1 0,-1 0 0,0 0 0,1 1-1,-1-1 1,0 0 0,1 1 0,-1-1 0,0 1 0,1-1 0,-1 0 0,1 1 0,-1 0 0,1-1 0,-1 1-1,1-1 1,-1 1 0,1-1 0,0 1 0,-1 0 0,1-1 0,0 1 0,0 0 0,-1 0 0,1-1 0,0 1 0,0 0-1,0-1 1,0 1 0,0 0 0,0 0 0,0 0 13,-17 6-664,11 1 421,5-8 229,1 1 1,0 0-1,-1-1 0,1 1 0,0-1 0,-1 1 1,1-1-1,-1 0 0,1 1 0,0-1 1,-1 1-1,1-1 0,-1 0 0,0 1 0,1-1 1,-1 0-1,1 0 0,-1 0 0,1 1 0,-1-1 1,0 0-1,1 0 0,-1 0 0,1 0 0,-1 0 1,0 0-1,1 0 0,-1 0 0,0 0 1,0 0 13,-12 0-214</inkml:trace>
  <inkml:trace contextRef="#ctx0" brushRef="#br0" timeOffset="10917.149">3269 919 416,'0'2'69,"0"0"0,0 0 0,0 0 0,0-1 0,1 1 0,-1 0 0,0 0 0,1 0 0,0-1 0,-1 1 0,1 0 0,0-1 0,0 1 0,0-1 0,0 1 0,0-1 0,0 1 0,0-1 1,1 0-1,-1 0 0,0 1 0,1-1 0,1 1-69,-3-2-1,1 0 1,-1 1-1,0-1 1,1 0-1,-1 1 1,1-1-1,-1 1 1,0-1 0,1 1-1,-1-1 1,0 1-1,1-1 1,-1 1-1,0-1 1,0 1-1,0-1 1,1 1 0,-1-1-1,0 1 1,0-1-1,0 1 1,0 0-1,0-1 1,0 1-1,0-1 1,1 5 14,33 26 58,-28-27-51,0 0 1,-1 1-1,0-1 0,0 1 1,0 0-1,-1 0 1,1 1-1,0 2-21,1 8 159,-5-19 184,-1-1-354,0 1 30,-4 1 18,-3-4-56,1 1 1,0-1-1,0 0 0,1-1 1,0 0-1,-5-6 19,-12-17 21,9 12 85,13 15-97,-1 1 1,-1 0-1,1 0 0,0 0 0,0 0 1,-1 0-1,1 0 0,-1 1 0,0-1 1,1 0-1,-1 1 0,0-1 0,0 1 1,0 0-1,0-1 0,0 1 1,0 0-1,0 0 0,-1 1 0,1-1 1,0 0-1,-1 1 0,1-1 0,-1 1-9,-19 34 48,-33 52-77,41-65 13,10-17 5,1 0-1,0 1 0,0-1 0,0 1 0,0-1 1,1 1-1,0 0 0,0 0 0,0 0 1,0 3 11,31-8 24,59 0 467,-68-7-468,-19 5-18,1 1 1,-1 0-1,1 1 0,0-1 1,0 0-1,-1 0 1,1 1-1,0-1 0,0 1 1,0-1-1,0 1 1,0 0-1,1 0-5,72 0 323,-75 0-302,0 0 11,0 0-11,0 0 11,0 0 19,0 0 16,0 0-38,0 0-47,0 0-6,0 0-14,0 0 9,0 0-3,0 0 61,0 0-74,0 0 2,0 0-5,0 0 0,0 0 53,0 0 25,0 0-9,0 0-40,0 0-2,0 0 2,0 0 46,0 0 18,0 0-50,0 0-27,0 0-13,0 0-1,0 0 12,0 0-12,0 0-36,1-1 77,-1 1 1,1-1-1,-1 1 0,0-1 1,1 1-1,-1-1 1,0 0-1,1 1 1,-1-1-1,0 1 1,0-1-1,1 0 1,-1 1-1,0-1 0,0 0 1,0 1-1,0-1 1,0 0-1,0 1 1,0-1-1,0 0 1,0 1-1,-1-1 0,1 0 1,0 1-1,0-1 1,0 0-1,-1 1 1,1-1-1,0 0 1,-1 1-1,1-1 1,-1 1-1,1-1 0,-1 1 1,1-1-1,-1 1 1,1-1-1,-1 1 1,1 0-1,-1-1 5,-30-3 115,6 1-214,21 1 112,-1 0 0,1 1 0,0-1 0,-1 1 0,1 0 1,-1 0-1,0 0 0,1 0 0,-1 1 0,0 0 0,1 0 0,-3 0-13,5 0 9,1 0 0,-1 0 1,1 0-1,-1 0 0,1-1 0,-1 1 0,1 0 0,-1-1 0,1 0 0,-1 1 0,1-1 0,0 0 1,-1 1-1,1-1 0,0 0 0,-1 0-9,-1-1-466,3 9-1735,0-5 1750,0-2 107</inkml:trace>
  <inkml:trace contextRef="#ctx0" brushRef="#br0" timeOffset="12449.214">2934 1581 512,'-6'0'-5,"3"0"195,6 0 989,4-1-1140,0 1 0,-1 0 0,1 0 0,0 1 0,0 0 0,-1 0 0,1 0 1,0 1-1,-1 0 0,1 1 0,-1-1 0,2 2-39,30 3 80,3 10 78,0-2 0,1-2 0,36 7-158,-22-6 385,0 2-1,17 10-384,-33-12 238,0-1 0,13 0-238,-22-5 164,1 0 0,-2 2 0,0 1 0,24 14-164,-29-14 86,0-1 0,1 0 0,0-2 0,8 1-86,56 19 357,202 100 67,-43-12-154,-216-101-219,-1 1-1,0 2 1,-1 1 0,28 22-51,7 0 54,-54-36-74,-1 1 1,0 1 0,0 0-1,0 1 1,-1 0 0,0 1-1,0 0 1,-1 0 0,4 6 19,-13-14 250,0 1-1419,0-2-3326,0 0 3919</inkml:trace>
  <inkml:trace contextRef="#ctx0" brushRef="#br0" timeOffset="13883.922">2995 1623 208,'16'127'470,"-16"-127"-444,1-1 11,-1 0 0,0 1 0,0-1 0,1 0 0,-1 1 0,0-1 0,0 0 0,0 1 0,0-1 0,0 0 0,0 1 0,0-1 0,0 0 0,0 1 0,-1-1 0,1 0 0,0 1 0,0-1 0,-1 0 1,1 1-1,0-1 0,0 1 0,-1-1 0,1 1 0,-1-1 0,1 0 0,-1 1 0,1 0 0,-1-1 0,1 1 0,-1-1-37,-9-7 16,5-14-29,4 10 39,-6 5-18,7 6-8,-1 1 0,1-1 0,-1 1 0,1-1 1,0 1-1,-1-1 0,1 0 0,-1 1 0,1-1 0,0 1 0,-1-1 0,1 0 0,0 1 1,0-1-1,0 0 0,0 0 0,0 1 0,-1-1 0,1 0 0,0 1 0,0-1 1,1 0-1,-1-1 1,-1 1 0,1-1 0,0 1 0,0-1 0,-1 1 0,1-1 0,-1 1 0,1 0 0,-1-1 0,1 1 0,-1-1 0,0 1 0,0 0 0,0-1-1,-6-14 20,-15-75 132,17 79 961,4 13-1112,1-1 0,0 1 0,0 0 1,0 0-1,0 0 0,0 0 0,0 0 1,0-1-1,0 1 0,0 0 0,1 0 0,-1 0 1,0-1-1,0 1 0,1 0 0,-1 0 0,1 0 1,-1-1-1,1 1 0,-1 0 0,1-1 1,-1 1-1,1 0 0,-1-1 0,1 1 0,0-1 1,-1 1-1,1-1 0,0 1 0,0-1 0,-1 1-1,9-3 24,-5 2 32,-3 0-42,-1 0 0,1 0 0,0-1-1,0 1 1,0 0 0,0 0 0,0 0 0,0 1-1,0-1 1,0 0 0,0 0 0,0 0 0,0 1 0,0-1-1,0 0 1,-1 1 0,2 0-14,0 1 11,1 0 0,-1 0-1,1 0 1,-1 0 0,1-1 0,0 1-1,0-1 1,0 1 0,0-1 0,0 0-1,0 0 1,0-1 0,0 1 0,3 0-11,52 2 231,-53-3-200,-4 0-29,-1 0 0,1 0 0,-1 0-1,0 0 1,1 1 0,-1-1 0,1 0-1,-1 0 1,0 1 0,1-1 0,-1 0-1,0 0 1,1 1 0,-1-1-1,0 0 1,1 1 0,-1-1 0,0 0-1,0 1 1,1-1 0,-1 1 0,0-1-1,0 1 1,0-1 0,0 0-1,0 1 1,0-1 0,1 1 0,-1-1-1,0 1-1,0 0-1,0 0 0,0-1 0,0 1 0,0 0 0,1 0 0,-1-1-1,0 1 1,0 0 0,1-1 0,-1 1 0,1 0 0,-1-1 0,1 1 0,-1 0-1,1-1 1,-1 1 0,1-1 0,-1 1 0,1-1 0,0 1 0,-1-1-1,1 0 1,0 1 0,-1-1 0,1 0 0,0 1 0,0-1 0,-1 0-1,1 0 1,0 0 0,0 1 0,0-1 0,-1 0 0,1 0 1,0 0 43,-1 0-17,0 0 25,0 0 18,0 0-47,0 0 42,0 0-40,0 0-30,0 0 6,-1-1 0,1 1 0,-1 0 0,1 0 0,-1 0 0,1-1 0,-1 1 0,1 0 0,-1 0 0,1 0 0,-1 0 0,0 0 0,1 0 0,-1 0 0,1 0 0,-1 0 0,1 1 0,-1-1 0,1 0 0,-1 0 0,1 0 0,-1 1 0,1-1 0,-1 0 0,1 0 0,-1 1 0,1-1-1,0 0 1,-1 1 0,1-1 0,0 1 0,-1-1 0,1 0 0,0 1 0,-1-1 0,1 1 0,0-1 0,0 1 0,-1-1 0,1 1 0,0-1 0,0 1 0,0 0 0,0 0 5,-1-1 0,1 1 0,0 0 0,-1 0-1,1-1 1,0 1 0,-1 0 0,1 0 0,-1-1 0,1 1 0,-1-1 0,0 1-1,1 0 1,-1-1 0,1 1 0,-1-1 0,0 1 0,0-1 0,1 0 0,-1 1-1,0-1 1,0 0 0,1 1 0,-1-1 0,0 0 0,0 0 0,0 0 0,0 0-1,1 0 1,-1 0 0,0 0 0,0 0-5,0 0-1,0 0 0,0 0 0,1 1 0,-1-1 0,0 0 0,1 0 0,-1 0 0,1 0 0,-1 1 0,0-1 0,1 0-1,-1 1 1,1-1 0,-1 0 0,0 1 0,1-1 0,-1 1 0,1-1 0,-1 1 0,1-1 0,0 1 0,-1-1 0,1 1 0,-1-1 0,1 1 0,0 0 1,-1 0 0,1 0 0,0-1 0,-1 1 0,1 0 0,-1-1 1,1 1-1,-1 0 0,1-1 0,-1 1 0,0-1 0,1 1 0,-1-1 0,0 1 0,1-1 1,-1 0-1,0 1 0,1-1 0,-1 0 0,0 1 0,0-1 0,0 0 0,1 0 1,-1 0-1,0 0 0,0 0 0,0 0 0,1 0 0,-45 14-144,27-9 189,15-2-81,22-2-85,-19-1 121,1 0 0,0 0 0,-1 0 1,1 0-1,-1 0 0,1 0 0,-1 0 0,1 0 0,0 0 1,-1-1-1,1 1 0,-1 0 0,1 0 0,-1-1 0,1 1 1,-1 0-1,1-1 0,-1 1 0,1 0 0,-1-1 1,0 1-1,1-1 0,-1 1 0,1-1 0,-1 1 0,0-1 1,0 1-1,1-1 0,-1 1 0,0-1 0,0 1 0,1-1 1,-1 1-1,0-1 0,0 1 0,0-1 0,0 0 0,0 0-1,0 0 1,1 1 0,-1-1-1,0 0 1,0 1 0,1-1 0,-1 0-1,0 1 1,1-1 0,-1 0-1,1 1 1,-1-1 0,1 1-1,-1-1 1,1 1 0,-1-1-1,1 1 1,0-1 0,-1 1-1,1 0 1,0-1 0,-1 1-1,1 0 1,0 0 0,-1-1-1,1 1 1,0 0 0,0 0-1,-1 0 1,1 0 0,0 0 0,0 0-1,-1 0 1,1 0 0,0 0 0,0 0 0,-1 0 0,1 0 0,-1 0 1,1 0-1,-1 0 0,0 0 0,1 0 1,-1 0-1,1 0 0,-1 0 1,1 0-1,-1 0 0,0-1 0,1 1 1,-1 0-1,1 0 0,-1 0 0,0-1 1,1 1-1,-1 0 0,0-1 0,1 1 1,-1 0-1,0-1 0,0 1 1,1 0-1,-1-1 0,0 1 0,0 0 1,0-1-1,1 1 0,2-6 24,7 3-27,-10 3-56,1 0 0,-1 0 0,1 0 0,-1 0 0,1 0 0,-1 0 0,1 0 0,-1 0 0,1 1 0,-1-1 0,1 0 0,-1 0 0,1 0 0,-1 1 0,1-1 0,-1 0 0,0 0 0,1 1 1,-1-1-1,1 0 0,-1 1 0,0-1 0,1 1 0,-1-1 0,0 0 0,0 1 0,1-1 0,-1 1 0,0-1 0,0 1 0,0-1 0,1 1 0,-1-1 0,0 1 0,0-1 0,0 1 0,0-1 0,0 1 0,0-1 0,0 1 0,0-1 0,0 1 0,0-1 0,0 1 0,0-1 0,-1 1 59,1 2 258,-8 1-1163,2-4 722,3 0-196</inkml:trace>
  <inkml:trace contextRef="#ctx0" brushRef="#br0" timeOffset="16151.658">2938 3443 592,'0'-975'2468,"0"973"-2462,0 0 0,0 0 0,-1-1 0,1 1 0,-1 0 0,0 0 0,1 0-1,-1 0 1,0 0 0,0 0 0,-1-2-6,0 2 7,1 0 0,0 0 0,0 0 0,0-1 0,0 1 0,1-1 0,-1 1 0,1 0 0,-1-1 0,1 1 0,0-1 0,0 0-7,-1-12-1,-1 0-1,0 0 0,-2 0 1,0-2 1,0 1 33,1 0 1,0 0 0,1-1 0,1-3-34,-2-22 40,-1 1 0,-5-18-40,3 16-19,4 35 19,-1 0 0,1 0 0,-1 0 0,0 1 0,-1 0 0,0 0 0,0 0 0,-1 0 0,0 0 0,1 2 6,1 0 0,-1-1 1,1 0-1,0 1 1,0-1-1,0-1 1,1 1-1,0 0 1,0 0-1,1-1 1,0 1-1,-1-3-6,-2-109 123,4 118-86,0 0-29,0 0 64,0 0-69,0 0 58,0 0 9,0 0-78,0 0 34,0 0-15,0 0-38,0 0 41,0 4 15,0 15-69,0-14 75,1-4-35,-1-1 1,0 1-1,0-1 0,0 1 1,0-1-1,1 1 1,-1-1-1,0 1 0,0-1 1,0 1-1,0-1 1,0 1-1,-1-1 0,1 1 1,0-1-1,0 1 1,0-1-1,0 1 0,0-1 1,-1 0-1,1 1 1,0-1-1,0 1 0,-1-1 1,1 1-1,0-1 1,-1 0-1,1 1 1,0-1-1,-1 0 0,1 1 1,-1-1-1,1 0 0,-10 5 30,9-5-28,0 0 0,1 0-1,-1 0 1,1 0 0,-1 1-1,0-1 1,1 0 0,-1 0-1,1 1 1,-1-1 0,1 0-1,-1 1 1,1-1 0,-1 0-1,1 1 1,-1-1-1,1 1 1,0-1 0,-1 1-1,1-1 1,0 1 0,-1-1-1,1 1 1,0 0 0,0-1-1,-1 1 1,1-1 0,0 1-1,0 0 1,0-1 0,0 1-1,0-1 1,0 1 0,0 0-1,0 0-1,0 0-2,0 0 0,0 0 0,0 0 0,-1-1-1,1 1 1,0 0 0,0 0 0,-1 0 0,1 0 0,-1 0 0,1 0-1,0-1 1,-1 1 0,0 0 0,1 0 0,-1-1 0,1 1-1,-1 0 1,0-1 0,0 1 0,1-1 0,-1 1 0,-1 0 2,-9 10-12,-68 81-92,62-79 5,14-28-37,2 14 136,1 1 0,0-1 0,1 1 0,-1-1 0,0 0 1,0 1-1,0-1 0,0 1 0,0-1 0,1 1 0,-1-1 0,0 0 0,0 1 0,1-1 0,-1 1 0,0-1 1,1 1-1,-1 0 0,1-1 0,-1 1 0,0-1 0,1 1 0,-1 0 0,1-1 0,-1 1 0,1 0 1,-1-1-1,1 1 0,0 0 0,-1 0 0,1 0 0,14-13-54,4-22 69,-15 26-20,0 0-1,1 0 1,0 0 0,1 1 0,0 0 0,0 0 0,3-3 5,2 0-5,0 0 1,-1-1-1,-1 0 0,5-9 5,-12 17 43,-2 3 24,0 1-51,0 0-94,0 0 33,0 0 64,0 0-3,0 0-38,0 0 78,0 2-54,0 0-1,0-1 0,0 1 0,0 0 0,0-1 1,0 1-1,1 0 0,-1-1 0,1 1 0,-1 0 1,1-1-1,-1 1 0,1-1 0,0 1 0,0-1 1,0 1-1,0-1 0,0 0 0,0 1 1,0-1-1,0 0 0,0 0 0,1 0 0,-1 0 1,0 0-1,1 0-1,13 12 38,-5-2-34,-5-4 13,0-1-1,1 0 1,0 0-1,1 0 1,-1 0 0,5 1-17,31 11 29,-104-13 142,60-5-179,-1 0 1,0-1-1,1 1 0,-1 0 1,1-1-1,-1 0 0,1 1 1,-1-1-1,1 0 0,0 0 1,-1-1-1,0 0 8,0 1 9,1 0 0,-1-1 0,1 1 0,-1 0 0,0 0 0,1 0 0,-1 1 0,0-1 0,0 1 0,0 0 0,1-1 0,-3 1-9,-1 0 20,5 0-23,0 0 1,0-1-1,-1 1 1,1 0 0,0 0-1,0 0 1,0 0-1,-1 0 1,1 0-1,0 0 1,0 1-1,0-1 1,0 0-1,-1 0 1,1 1 0,0-1-1,0 1 1,0-1-1,0 1 1,0 0-1,0-1 1,0 1-1,0 0 1,0 0-1,0 0 1,0-1 0,1 1-1,-1 0 1,0 0-1,1 0 1,-1 1 2,-8 1-35,12-3 44,3 1-47,1-1 0,-1 1 0,1-1-1,-1-1 1,1 1 0,-1-1 0,1 0 0,3-2 38,-7-2-59,-2 4 7,-1 1 0,1-1 0,-1 0 0,0 0 0,1 1 0,0-1 1,-1 1-1,1-1 0,-1 0 0,1 1 0,0-1 0,-1 1 0,1-1 0,0 1 0,-1 0 1,1-1-1,0 1 0,0 0 0,0-1 0,-1 1 0,1 0 0,0 0 0,0 0 0,0-1 1,-1 1-1,1 0 0,0 0 0,0 1 0,0-1 0,0 0 0,-1 0 0,1 0 0,0 0 52,0 0-509,-1 0-6,0 0 104</inkml:trace>
  <inkml:trace contextRef="#ctx0" brushRef="#br0" timeOffset="17251.433">2082 1631 432,'0'0'35,"0"0"21,0 0 45,0 0 9,0 0-12,0 0-10,0 0-37,0 0-30,0 0-13,0 20 137,-1-15-122,1 2-21,0 0 1,0 0 0,0 0 0,1 0 0,-1 0 0,2 3-3,2-6 4,-3-4 2,0 1-1,0 0 1,0-1-1,-1 1 1,1 0 0,0 0-1,-1-1 1,1 1-1,0 0 1,-1 0-1,1 0 1,-1 0 0,0 0-1,1 0 1,-1 0-1,0 0 1,1 0 0,-1 0-1,0 0 1,0 0-1,0 0 1,0 0 0,0 0-1,0 1-5,13-3 814,-13-17-798,0 14-19,0-1 3,0 4-2,1-4 9,0-1-1,-1 0 1,0 1 0,0-1-1,-1 1 1,1-1-1,-1 0 1,-2-4-7,1 8-4,1 2 0,1 0-1,-1-1 1,0 1-1,0-1 1,0 1-1,1-1 1,-1 1-1,0-1 1,1 0-1,-1 1 1,0-1-1,1 0 1,-1 1-1,1-1 1,-1 0-1,1 0 1,-1 0-1,1 1 1,0-1-1,-1 0 1,1 0-1,0 0 1,0 0-1,0 0 1,-1 0-1,1 0 1,0 0 4,0 0-22,0 1 28,0 0-12,0 0 22,1 5 53,-2-4-60,1 0 0,0-1 1,0 1-1,0 0 1,-1-1-1,1 1 0,0 0 1,0-1-1,0 1 0,0 0 1,0 0-1,1-1 1,-1 1-1,0 0 0,0-1 1,0 1-1,1 0 0,-1-1 1,0 1-1,1 0 1,-1-1-1,0 1 0,1-1 1,-1 1-1,1-1 0,-1 1-9,6 3 15,0 0-1,-1 1 1,0-1-1,0 1 1,-1 0-1,1 0 1,-1 1-1,0 0 1,0-1-1,-1 1 1,0 0-1,0 1 1,0-1-1,1 5-14,-1-4-463,-4-11-773,-1-7 860,2 7 58</inkml:trace>
  <inkml:trace contextRef="#ctx0" brushRef="#br0" timeOffset="18104.02">2479 1410 160,'-12'16'3,"9"-13"10,-10 41 403,6-30-275,0 0 0,-1 0 0,-1 0 0,0-1 0,-9 8-141,12-13 34,4-6 114,2-7-137,1-5-10,-1 6-33,0 4 0,0-23 11,0 22 24,0 0 0,0 0 1,0 0-1,0-1 0,0 1 0,0 0 1,0 0-1,0 0 0,0 0 0,1-1 1,-1 1-1,0 0 0,1 0 0,-1 0 1,1 0-1,-1 0 0,1 0 0,0 0 1,-1 0-1,1 0 0,0 0 0,0 0 1,0 0-1,0 1 0,0-2-3,0 2 0,0-1 0,0 0 0,0 1 0,-1-1 1,1 0-1,0 0 0,-1 0 0,1 0 0,0 1 0,-1-1 0,1 0 0,-1 0 0,0 0 0,1 0 0,-1 0 0,0-1 0,1 1 0,-1 0 0,0 0 0,0 0 0,0 0 1,0 0-1,0 0 0,0 0 0,0-1 0,2-10-6,7 1 38,-7 5-16,-2 5-21,0 56 925,0-55-933,-1 0-1,1 1 0,0-1 0,0 1 1,-1-1-1,1 0 0,-1 0 1,1 1-1,0-1 0,-1 0 0,1 0 1,-1 1-1,1-1 0,0 0 0,-1 0 1,1 0-1,-1 0 0,1 1 0,-1-1 1,1 0-1,-1 0 0,1 0 0,-1 0 1,1 0-1,0 0 0,-1 0 0,1-1 1,-1 1-1,1 0 0,-1 0 14,-2 0-1055,3 0 588</inkml:trace>
  <inkml:trace contextRef="#ctx0" brushRef="#br0" timeOffset="20572.802">1455 148 480,'0'0'26,"-1"0"1311,2 1-1319,0-1-1,0 0 0,-1 0 0,1 0 0,0 0 1,0 1-1,-1-1 0,1 0 0,0 1 0,-1-1 0,1 1 1,0-1-1,-1 1 0,1-1 0,-1 1 0,1-1 0,-1 1 1,1-1-1,-1 1 0,1 0 0,-1-1 0,1 1 1,-1 0-1,0-1 0,0 1 0,1 0 0,-1 0 0,0-1 1,0 1-1,0 0 0,0 0 0,1-1-17,-2 1 2,1-1 0,0 0 0,0 0 0,0 0 0,0 0 0,0 0 0,0 0-1,0 1 1,0-1 0,0 0 0,0 0 0,0 0 0,0 0 0,0 0 0,0 0 0,1 1 0,-1-1 0,0 0 0,0 0-1,0 0 1,0 0 0,0 0 0,0 0 0,0 0 0,0 1 0,0-1 0,0 0 0,0 0 0,1 0 0,-1 0 0,0 0 0,0 0-1,0 0 1,0 0 0,0 0 0,0 0 0,0 0 0,1 0 0,-1 0 0,0 0 0,0 0 0,0 0 0,0 0 0,0 0-1,0 0 1,1 0 0,-1 0 0,0 0 0,0 0 0,0 0 0,0 0 0,0 0 0,0 0 0,1 0 0,-1 0 0,0 0-1,0 0-1,2 0 24,0 1 0,0-1 0,1 1 0,-1-1 0,0 1 0,0 0 0,0 0 0,0 0 0,0 0 0,-1 0 0,1 1 0,0-1 0,1 2-24,16 9 147,-10-5-110,0 0-1,-1 1 0,0-1 0,0 2 0,-1-1 1,2 3-37,9 11 94,154 161 571,-124-129-526,-2 3 1,-4 2 0,-1 1-1,26 57-139,-20-38-1,-29-49 3,6 12 33,1-2 0,3-1 0,0-1 0,15 13-35,-35-43-12,0 0-1,0-1 1,1 1 0,0-2 0,1 1 0,-1-1-1,9 3 13,3 8-29,-20-15 16,1 0 0,0-1-1,0 1 1,0 0 0,0-1 0,0 1 0,0-1 0,0 0 0,1 0-1,-1 0 1,0 0 0,1 0 0,-1 0 0,0 0 0,3-1 13,-5 0-13,1 0 0,-1 0 0,0 0 0,1-1 1,-1 1-1,0 0 0,1 0 0,-1-1 0,0 1 0,0 0 1,1-1-1,-1 1 0,0 0 0,0-1 0,0 1 1,1 0-1,-1-1 0,0 1 0,0-1 0,0 1 0,0 0 1,0-1-1,0 1 0,0-1 0,0 1 0,0 0 1,0-1-1,0 1 0,0-1 0,0 1 0,0 0 0,0-1 1,0 1-1,0-1 0,0 1 0,-1 0 0,1-1 1,0 1-1,0 0 0,0-1 0,-1 1 0,1 0 0,0-1 1,-1 1 12,-13-29-68,7 13 115,1 1-68,4 13 17,1 1 0,1 0 0,-1-1 0,0 1-1,0 0 1,0-1 0,1 1 0,-1-1 0,1 0 0,-1 1 0,1-1 0,0 1 0,0-1 0,-1 0 0,1 1 4,-10-15-3,9 15 2,0 0 0,-1-1 0,1 1 0,0 0 0,0 0-1,0 0 1,0-1 0,0 1 0,1 0 0,-1-1 0,0 1 0,1-1 0,-1 1-1,1-1 1,-1 1 0,1-1 0,0 1 0,-1-1 0,1 0 1,0 2 3,1 0 0,-1-1 0,0 1 0,0-1 1,1 1-1,-1 0 0,0-1 0,1 1 0,-1 0 0,0-1 1,1 1-1,-1 0 0,1-1 0,-1 1 0,0 0 0,1 0 1,-1 0-1,1-1 0,-1 1 0,1 0 0,-1 0 1,1 0-1,-1 0 0,0 0 0,1 0 0,-1 0 0,1 0 1,-1 0-1,1 0 0,-1 0 0,1 0-3,0 0 1,-1 0 1,1 0-1,-1 1 1,1-1-1,-1 0 0,1 0 1,-1-1-1,1 1 1,-1 0-1,1 0 0,-1 0 1,1 0-1,-1 0 0,1 0 1,-1-1-1,1 1 1,-1 0-1,1 0 0,-1-1 1,1 1-1,-1 0 1,1-1-1,-1 1 0,0-1 1,1 1-1,-1 0 0,0-1 1,1 1-1,-1-1 1,0 1-1,0-1 0,1 1 1,-1-1-2,1 0-2,0 0 1,1-1 0,-1 1-1,1 0 1,-1 0-1,1 0 1,-1 0 0,1 1-1,0-1 1,-1 0-1,1 1 1,0-1 0,0 1-1,0 0 2,9-5-7,-1 1 6,5-4-8,1 1 0,1 1 0,0 1 0,-1 0 0,2 1 0,-1 0 0,5 1 9,-21 3 29,-1 0 6,-2 17-222,-16 0 150,-15 18 144,20-18-111,0-2 1,-1 0-1,-1 0 1,0-2-1,-6 4 4,-28 27-9,46-42 21,0 0 1,0 1-1,-1-1 0,1-1 1,0 1-1,-1 0 1,0-1-1,1 0 0,-1 1 1,0-1-1,-2 0-12,5-1 0,1 0-29,0 1 7,0-1 36,0 0-17,0 0 3,0 0-37,0 0-1,0 0 38,0 0 0,0 0 46,0 0 28,0 0-42,0 0 0,0 0-2,0 0-52,0 0 28,0 0 2,0 0-35,0 0-8,0 0 46,-14 0-62,26 0-10,-8 0 37,-4 0 35,65 0 15,-2 0-31,-62 0 13,-1 0 37,0 0 19,0 0-10,0 0-89,0 0 0,0 0 33,0 0 39,0 0-85,0 0-3,0 0 19,0 0 27,0 0 50,0 0-21,0 0-66,0 0-33,0 0 35,0 0-5,0 0 90,0-3 22,0-8-86,0 9-10,0 0 25,1 0 0,-1 0 0,0 0 0,0 0 0,0 0 0,0 0 0,-1 0 0,1 0 0,-1 0 0,1 0 0,-1 0 0,1 1 0,-1-1 0,0 0 0,0 0 1,0 1-1,0-1 0,0 0 0,0 1 0,-1-1 0,1 1 0,-1-1 0,0 1 4,1-3 2,0 0 1,0 0-1,0 0 0,0 0 1,1 0-1,0 0 0,-1 0 1,1 0-1,1 0 0,-1 0 1,1 0-1,-1 0-2,1-9-28,-1-45-65,0 38 82,0 38-90,1-16 102,-1-1 0,1 1 0,-1-1 0,1 1 1,0-1-1,-1 0 0,1 1 0,0-1 1,0 0-1,0 0 0,0 0 0,0 0 1,1 1-1,-1-1 0,0-1 0,1 2-1,2 1 7,-3-1-5,-1-1 0,1 1 0,-1-1 0,1 1 0,-1-1-1,1 1 1,-1-1 0,0 1 0,0-1 0,0 1 0,0 0 0,0-1-1,0 1 1,0 1-2,3 19 20,-1-19-20,0 0 0,-1 0 0,1 0 0,-1 1 1,1-1-1,-1 1 0,0-1 0,0 1 0,-1 0 1,1-1-1,-1 1 0,0 0 0,0 3 0,14 24 150,-14-154-2138,0 142 1033,0-5 600</inkml:trace>
  <inkml:trace contextRef="#ctx0" brushRef="#br0" timeOffset="22747.816">1 1372 384,'9'-5'1612,"-6"3"-1593,0 0 0,0 1 1,0-1-1,0 1 0,0-1 0,1 1 1,-1 0-1,0 0 0,0 1 0,1-1 0,-1 1 1,1-1-1,-1 1 0,1 0-19,4-1 34,0 0-1,0-1 1,-1-1 0,1 1-1,-1-1 1,4-2-34,28-10 153,100-32 117,-107 34-197,1 1 0,0 1 0,0 2 0,1 1 0,1 2 0,-1 1 1,18 1-74,-25 2 91,-19 1-47,0 0 0,0 1-1,-1-1 1,1 2 0,0-1 0,0 1 0,-1 0-1,1 1 1,5 1-44,-7 0 9,0-1 0,0 1 0,1-1 0,-1 0 0,0-1 0,1 0 0,-1 0 0,1 0 0,0-1 0,-1 0 0,3 0-9,78 12 147,509-12 546,-581-7-786,-14 6 96,0 0-1,0 0 1,1 0-1,-1 1 1,0-1-1,0 0 1,0 1-1,1-1 1,-1 0-1,0 1 1,1 0-1,-1-1 1,1 1-1,-1 0 1,0 0-1,1-1 1,0 1-3,69-8 13,21 8 6,-66-23-65,-23 23 24,-1 0 0,1 0 0,-1-1 0,1 1 0,-1-1 0,0 0 0,1 0 0,-1 0 0,0 0 0,1 0 0,-1-1-1,0 1 1,0 0 0,0-1 0,0 0 0,0 1 0,0-1 0,-1 0 0,1 0 0,-1 0 0,1 0 0,-1 0 0,0-1 0,0 1 0,1-1 22,-1-1 5,1 1 1,0 0-1,0 0 1,0 1-1,1-1 1,-1 0-1,1 1 1,-1-1-1,1 1 1,0 0-1,0 0 1,2-1-6,2 1-28,1 1 1,-1-1 0,0 2-1,1-1 1,-1 1 0,1 0 0,-1 1-1,5 1 28,17-1 136,-26-1-123,0 1 0,0-1-1,0 0 1,0 1 0,0 0 0,0 0 0,0 0 0,-1 0 0,1 0-1,2 1-12,-2 0-17,0-1-1,0 1 0,0-1 1,0 0-1,0 0 0,1 0 1,-1-1-1,0 1 1,1-1-1,2 0 18,42 13 64,-48-13-65,0 0 0,1 0 0,-1 0 0,0 0 1,0 0-1,0 0 0,0 0 0,0 0 0,0 0 0,0 0 0,1 0 0,-1 0 1,0 0-1,0 0 0,0 0 0,0 0 0,0 0 0,0 0 0,1 0 0,-1 0 1,0 0-1,0 0 0,0-1 0,0 1 0,0 0 0,0 0 0,0 0 1,0 0-1,0 0 0,1 0 0,-1 0 0,0 0 0,0 0 0,0-1 0,0 1 1,0 0-1,0 0 0,0 0 0,0 0 0,0 0 0,0 0 0,0 0 0,0-1 1,0 1-1,0 0 0,0 0 0,0 0 0,0 0 0,0 0 0,0 0 0,0 0 1,0-1-1,0 1 0,0 0 0,0 0 0,0 0 0,0 0 0,0 0 1,0 0 0,-1-6 8,1 3-61,0 3 48,-3-2-6,-21-18-94,22 17 96,-1 1 0,1-1 0,0 1 0,-1-1 1,0 1-1,0 0 0,1 0 0,-1 0 1,0 1-1,-1-1 0,1 1 0,0-1 0,0 1 1,-1 0-1,1 0 0,0 1 0,-1-1 1,1 1-1,-1-1 9,-8 39-14,7-16 7,-12 41 70,11-48-90,3-26-108,3-155 100,0 165 30,0 1-6,18 0 166,-18 0-156,1 0 0,-1 0 0,1 0 0,-1 0 1,1 1-1,-1-1 0,1 0 0,-1 0 0,1 0 0,-1 0 1,1 1-1,-1-1 0,1 0 0,-1 0 0,1 1 0,-1-1 1,1 0-1,-1 1 0,0-1 0,1 1 0,-1-1 1,0 0-1,1 1 0,-1-1 0,0 1 0,0-1 0,1 1 1,-1-1-1,0 1 0,0-1 0,0 1 0,0-1 1,1 1-1,-1 0 1,0-1-1,0 1 0,0-1 0,1 1 1,-1-1-1,0 1 0,0-1 0,1 1 1,-1-1-1,0 1 0,1-1 0,-1 0 1,1 1-1,-1-1 0,1 1 0,-1-1 1,1 0-1,-1 1 0,1-1 0,-1 0 1,1 0-1,-1 0 0,1 1 0,-1-1 1,1 0-1,-1 0 0,1 0 0,0 0 1,-1 0-1,1 0 0,0 0 1,4 3 12,-1-1 0,1 1 0,0 0 0,-1 0 0,0 1 0,1-1-1,-1 1 1,-1 0 0,3 3-12,-2-3 18,16 22 141,-20-25-154,1-1 0,-1 1 0,1 0 0,-1-1 0,1 1 0,-1 0 0,1 0 0,-1-1 0,0 1 0,1 0 0,-1 0 0,0 0 0,0 0 0,1-1 0,-1 1 0,0 0 0,0 0 0,0 0 0,0 0 0,0 0 0,0-1 0,-1 1 0,1 0 1,0 0-1,0 0 0,0 0 0,-1-1 0,1 1 0,-1 0 0,1 0 0,0 0 0,-1-1 0,1 1 0,-1 0 0,0-1 0,1 1 0,-1 0-5,-1-1 0,1 0 1,0 1 1,0-1 0,0 0-1,-1 0 1,1 1 0,0-1 0,0 1-1,0-1 1,0 1 0,0-1-1,0 1 1,0-1 0,0 1-1,0 0 1,0 0 0,1 0-1,-1-1 1,0 1 0,0 1-2,-3 0 0,-1 1 0,0-1 0,1 1 0,-1-2 0,0 1 0,0 0 0,-3 0 0,4-1-27,-61 13-635,63-10-2022,2-4 2212</inkml:trace>
  <inkml:trace contextRef="#ctx0" brushRef="#br0" timeOffset="24886.534">2319 27 464,'0'17'1386,"4"13"-968,-2-27-394,4 6 84,-1 0 0,-1 0-1,1 0 1,-1 1 0,2 7-108,32 144 837,-7 3-837,-20-101 94,29 170 922,-2 73-1016,-28-219 251,-4-43-236,-2 0-1,-2 3-14,-2-46 1,0-1 0,0 1-1,0-1 1,0 1 0,0-1-1,1 0 1,-1 1 0,0-1-1,0 0 1,0 1 0,1-1-1,-1 1 1,0-1 0,1 0-1,-1 1 1,0-1-1,1 0 1,-1 0 0,0 1-1,1-1 1,-1 0 0,1 0-1,-1 0 1,0 1 0,1-1-1,-1 0 1,1 0 0,-1 0-1,0 0 1,1 0 0,-1 0-1,1 0 1,-1 0 0,1 0-1,-1 0 1,1 0-1,-1 0 1,1 0 1,-1 0-1,1 0 0,-1 0 1,0 0-1,1 0 0,-1 0 1,1 0-1,-1 0 0,1 0 1,-1 0-1,1 0 0,-1 1 1,0-1-1,1 0 0,-1 0 1,1 0-1,-1 1 0,0-1 1,1 0-1,-1 1 1,0-1-1,1 0 0,-1 1 1,0-1-1,0 0 0,1 1 1,-1-1-1,0 0 0,0 1 1,1-1-1,-1 1 0,0-1 1,0 1-1,0-1 0,0 1-1,1 1 7,1 0 0,-1 0-1,1 0 1,-1 0 0,1 0 0,0 0-1,-1 0 1,1 0 0,0-1-1,0 1 1,0-1 0,1 0 0,0 1-7,8 6-72,0-1-39,-9-21 159,-2 13-19,-16-2-19,10-2-65,5 5 49,0-1 0,0 0 1,0 1-1,0-1 0,0 1 0,0-1 0,0 1 0,0-1 0,0 1 0,0 0 0,0-1 0,0 1 0,-1 0 0,1 0 1,0 0-1,0 0 0,0 0 0,0 0 0,0 0 0,-1 0 6,-7-3-123,7 1 117,0 0-1,0 0 1,0 1-1,0-1 1,-1 1 0,1-1-1,0 1 1,-1 0-1,1 0 1,-1 0-1,0 0 1,0 0 6,-4-1-22,0-1 0,1 1 0,-1-2 0,1 1 0,-1-1 0,1 0 0,0 0 0,1-1 0,-2 0 22,100 4-53,-89 1 58,-1 0 0,0 0 0,0 0 1,0-1-1,1 1 0,-1-1 0,0 0 0,0 1 0,0-2 1,0 1-1,0 0 0,0 0 0,0-1 0,0-1-5,2 2-13,-1 0 1,0 0-1,1 1 0,-1-1 0,0 1 0,1 0 1,-1 0-1,0 0 0,1 0 0,0 1 13,9 0 104,-13 1-5,-1-2-95,0 1 0,0 0 0,0-1 0,1 1 0,-1-1 0,0 1 0,0-1 0,0 1 0,0 0 0,0-1 0,0 1 0,0-1 0,0 1 0,0-1 0,-1 1 1,1-1-1,0 1 0,0 0 0,0-1 0,-1 1 0,1-1 0,0 1 0,-1-1 0,1 1 0,0-1 0,-1 0 0,1 1 0,0-1 0,-1 1-4,-23 16-161,13-10 195,0 1 0,0-1 1,-1-1-1,1 0 1,-10 3-35,-11 5-301,32-14 293,0 0 0,0 0 0,0 0-1,0 0 1,0 1 0,0-1 0,-1 0 0,1 0-1,0 0 1,0 0 0,0 0 0,0 0 0,0 0-1,0 0 1,0 0 0,0 0 0,0 1 0,0-1-1,0 0 1,-1 0 0,1 0 0,0 0 0,0 0 0,0 0-1,0 0 1,0 1 0,0-1 0,0 0 0,0 0-1,0 0 1,0 0 0,0 0 0,0 0 0,0 1-1,0-1 1,0 0 0,0 0 0,0 0 0,1 0-1,-1 0 1,0 0 0,0 0 0,0 1 0,0-1-1,0 0 1,0 0 0,0 0 0,0 0 0,0 0-1,0 0 1,1 0 0,-1 0 0,0 0 0,0 0-1,0 0 1,0 1 0,0-1 0,0 0 0,0 0-1,1 0 1,-1 0 8,22 2-626,-17-2 570,1 1-314,-1-1 1,0 0 0,1 0-1,-1-1 1,0 1 0,1-1-1,4-1 370,-7-15-416</inkml:trace>
  <inkml:trace contextRef="#ctx0" brushRef="#br0" timeOffset="25667.894">2765 1359 384,'-5'-16'758,"5"15"-742,0 0 1,0 0-1,0 0 0,0 0 1,0-1-1,1 1 1,-1 0-1,0 0 1,0 0-1,1 0 0,-1 0 1,0 0-1,1 0 1,-1 0-1,1 0 0,0 0 1,-1 1-1,1-1 1,0 0-1,-1 0 0,1 0 1,0 1-1,0-1 1,0 0-1,0 1-16,0-1 4,-1 0-1,1 1 0,0-1 1,0 0-1,-1 1 1,1-1-1,0 0 1,-1 0-1,1 1 0,-1-1 1,1 0-1,-1 0 1,1 0-1,-1 0 1,1 0-1,-1 0 1,0 0-1,0 0 0,0 0 1,1 0-1,-1 0 1,0 0-1,0 0 1,0 0-1,0 0-3,0-2 14,0-1-1,1 1 1,0 0-1,0 0 1,0-1-1,0 1 1,0 0-1,1 0 1,-1 0-1,1 0 1,0 0-1,0 1 1,1-3-14,11-15 136,57-99 414,107-168-42,-41 72-317,-131 204-165,-1 0 0,0-1 1,0 1-1,-1-1 1,-1 0-1,0 0 0,0 0 1,0-12-27,-2 15 30,1-1 0,0 1 1,1-1-1,0 1 1,1 0-1,-1 0 0,2 0 1,-1 1-1,1-1 1,2-1-31,-3 9-546,-3 1-1696,-1 0 1748</inkml:trace>
  <inkml:trace contextRef="#ctx0" brushRef="#br0" timeOffset="26503.394">2599 1159 480,'1'0'11,"0"0"0,0 0-1,0 0 1,0 1 0,1-1 0,-1 0-1,0 0 1,0 1 0,0-1 0,0 0-1,0 1 1,0-1 0,0 1-1,0-1 1,0 1 0,0 0 0,0-1-1,0 1 1,0 0 0,0 0 0,-1 0-1,1 0 1,0 0 0,-1-1-1,1 1 1,0 0 0,0 1-11,-1-1-4,14 17 257,-14-17-234,1 1 1,-1-1-1,1 1 0,0-1 1,0 1-1,0-1 0,0 1 1,0-1-1,0 0 0,0 0 1,0 1-1,0-1 0,0 0 1,1 0-1,-1 0 0,2 0-19,-2-1 13,0 0 0,0 0 0,0 0-1,0-1 1,0 1 0,0 0-1,0-1 1,0 1 0,0-1 0,0 1-1,0-1 1,0 1 0,0-1-1,0 0 1,-1 1 0,1-1 0,0 0-1,0 0 1,-1 1 0,1-1-1,0-1-12,-1 2 2,1 0-1,-1-1 0,1 1 0,-1-1 0,1 1 0,-1-1 0,0 1 1,1-1-1,-1 1 0,0-1 0,1 0 0,-1 1 0,0-1 1,0 1-1,1-1 0,-1 0 0,0 1 0,0-1 0,0 0 0,0 1 1,0-1-1,0 0 0,0 1 0,0-1 0,0 0 0,0 1 1,0-1-2,1-6 3,6 0-1,8-14-12,-11 13-4,0 1 0,1 0 0,0 1-1,0-1 1,6-4 14,13-19 95,-18 16-148,-6 14 57,0 0-1,0 0 1,0 0-1,1 0 1,-1 0-1,0-1 1,0 1-1,0 0 1,0 0-1,0 0 1,0 0 0,0 0-1,1 0 1,-1 0-1,0 0 1,0 0-1,0 0 1,0 0-1,0 0 1,0 0-1,0 0 1,1 0 0,-1 0-1,0 0 1,0 0-1,0 0 1,0 0-1,0 0 1,0 0-1,0 0 1,1 0-1,-1 0 1,0 1 0,0-1-1,0 0 1,0 0-1,0 0 1,0 0-1,0 0 1,0 0-1,0 0 1,0 0-1,1 0 1,-1 1-1,0-1 1,0 0 0,0 0-1,0 0 1,0 0-1,0 0 1,0 0-1,0 0 1,0 1-1,0-1 1,0 0-1,0 0 1,0 0 0,0 0-1,0 0 1,0 0-1,0 0 1,0 1-1,0-1-3,2 28 1183,-2-24-1176,0 0 0,-1 1 0,1-1 0,-1 0 0,0 0 0,0-1 0,0 1 0,0 0 0,-1 0 0,1 0 1,-1-1-1,0 1 0,-1-1 0,-1 3-7,3-4 2,-6 37 81,3-32-59,2-4-22,0 0-1,1 0 0,-1 0 0,1 0 0,0 1 0,0-1 1,0 0-1,0 0 0,1 1 0,-1-1 0,1 0 1,0 1-1,0 1-1,-9 23 30,8-25-29,0 0 1,0-1-1,0 1 1,0 0-1,0-1 1,0 1 0,1 0-1,-1 0 1,1 0-1,-1 2-1,1 3-12,0-19 0,0 8 12,0-1-16,0-17 14,-1 13 0,1 1 1,-1 0-1,2 0 0,-1 0 0,1-1 1,0 1-1,0 0 0,1 0 0,0 0 1,0 0-1,4-6 2,6-25-96,-11 36 55,3-8 227,-4 10-204,0 0 1,0 0-1,0 0 0,0 0 0,0 0 1,0 0-1,0 0 0,0 0 0,1 0 0,-1 0 1,0 0-1,0 0 0,0 0 0,0 0 1,0 0-1,0 0 0,0 0 0,0 0 0,0 0 1,0 0-1,0 0 0,1 0 0,-1 0 1,0 0-1,0 0 0,0 0 0,0 0 0,0 0 1,0 0-1,0 0 0,0 0 0,0 0 1,0 0-1,0 0 0,0 0 0,1-1 1,-1 1 17,0 2 150,-1 1-339,1-1 0,0 1 1,0 0-1,0-1 0,0 1 0,0-1 0,1 1 1,-1 0-1,1-1 0,0 1 0,0 0 189,16 0-416</inkml:trace>
  <inkml:trace contextRef="#ctx0" brushRef="#br0" timeOffset="27598.767">2614 1283 416,'-9'1'-34,"8"-1"57,0 0 1,1 0-1,-1 1 1,0-1-1,1 0 1,-1 0-1,0 0 1,1 0-1,-1 0 1,0 0-1,0 0 1,1 0-1,-1 0 1,0 0-1,1 0 1,-1 0-1,0 0 1,1-1-1,-1 1 1,0 0-1,1 0 1,-1-1-1,1 1 1,-1-1-1,0 1 1,1 0-1,-1-1 1,1 1-1,-1-1 1,1 1-1,-1-1 1,1 1-1,0-1 1,-1 0-1,1 1 1,0-1-1,-1 0 1,1 1-1,0-1 1,0 0-1,0 1 1,-1-1-1,1 0 1,0 1-1,0-1 1,0 0 0,0 1-1,0-1-23,28-13 464,185-137 1948,153-78-2412,-157 117 191,95-30-191,-215 102 46,-9 4 91,1 3-1,2 4 0,23-2-136,-94 27 5,-1-1 0,0 0 0,0 0 1,0-1-1,-1 0 0,1-1 1,1-2-6,51-29 69,28-6-23,-58 26-98,2 2 1,0 1-1,18-4 52,-40 14-10,0-1 1,0 0-1,-1-1 0,8-6 10,12-6 42,115-66-28,51-27 20,-192 111-471,-4 1-3531,-2 0 3485</inkml:trace>
  <inkml:trace contextRef="#ctx0" brushRef="#br0" timeOffset="28779.406">2909 930 352,'-2'1'6,"0"0"0,1 0 0,-1 0 0,0 0 0,1 0 0,-1 0 0,1 1 0,-1-1 0,1 0 0,0 1 0,-1-1 0,1 1 0,0-1 0,0 1 0,0 0-1,0-1 1,0 1 0,1 0-6,-17 34 141,-29 49 91,37-72-178,0 1 0,2 0 0,-1 1 0,2 0 0,0 0 0,0 0 0,2 1 1,-1 4-55,5 6 138,1-25-137,-1 0 1,0-1-1,1 1 1,-1-1-1,0 1 1,1-1-1,-1 1 1,1-1-1,-1 1 1,1-1-1,-1 1 1,1-1-1,-1 1 1,1-1-1,-1 0 1,1 1-1,-1-1 1,1 0-1,0 0 1,-1 1-1,1-1 1,0 0-1,-1 0 1,1 0-1,0 0 1,-1 0-1,1 0-1,2 1 27,-3-1-8,0 0 5,0 0 18,0 0-36,0 0 36,5-24 274,-5 24-314,1-1 0,0 0 0,0 1 0,-1 0 0,1-1 0,0 1 0,0-1 0,0 1-1,0 0 1,-1-1 0,1 1 0,0 0 0,0 0 0,0 0 0,0 0 0,0 0 0,0 0 0,0 0 0,0 0-2,7-11 40,-2 8-49,-5 3 9,-1 0-1,1 0 1,-1 0-1,0 0 0,1 0 1,-1 0-1,0 0 0,1 0 1,-1 0-1,1-1 1,-1 1-1,0 0 0,1 0 1,-1 0-1,0-1 0,0 1 1,1 0-1,-1 0 1,0-1-1,1 1 0,-1 0 1,0-1-1,0 1 0,0 0 1,1-1-1,-1 1 0,0 0 1,0-1-1,0 1 1,0-1-1,0 1 0,0 0 1,0-1-1,0 1 0,0-1 1,0 1-1,0 0 1,0-1 0,1 1 4,-1-1 1,0 0-1,0 1 1,1-1-1,-1 0 1,0 1-1,1-1 0,-1 0 1,0 1-1,1-1 1,-1 1-1,1-1 1,-1 1-1,1-1 1,-1 1-1,1-1 1,0 1-1,-1 0 1,1-1-1,-1 1 1,1 0-1,0-1-4,0 1 7,0-1 1,0 1-1,0 0 0,0-1 0,-1 1 0,1-1 0,0 0 0,0 1 0,-1-1 0,1 0 1,0 1-1,-1-1 0,1 0 0,-1 0 0,1 0 0,-1 0 0,1 1 0,-1-1 0,0 0 1,1 0-1,-1 0 0,0 0 0,0 0 0,1-1-7,5-12 170,-6 14-161,1 0-1,-1-1 0,0 1 1,0 0-1,1-1 1,-1 1-1,0-1 1,0 1-1,0 0 0,0-1 1,0 1-1,1-1 1,-1 1-1,0-1 0,0 1 1,0-1-1,0 1 1,0 0-1,0-1 1,-1 1-1,1-1 0,0 1 1,0-1-1,0 1 1,0 0-1,0-1 0,-1 1 1,1-1-1,0 1 1,0 0-1,-1-1 1,1 1-1,0 0 0,0-1 1,-1 1-1,1 0 1,0-1-1,-1 1 1,1 0-1,-1 0-8,-90-5-96,90 5 96,1 0-1,-1 0 1,0 0 0,1 0 0,-1 0-1,1 0 1,-1 0 0,0 0 0,1 1-1,-1-1 1,1 0 0,-1 1-1,1-1 1,-1 0 0,1 1 0,-1-1-1,1 0 1,-1 1 0,1-1 0,-1 1-1,1-1 1,0 1 0,-1-1 0,1 1-1,0-1 1,0 1 0,-1 0 0,1-1-1,0 1 0,-1-1 0,1 1 0,0-1 0,0 1 0,-1-1 0,1 1 0,-1-1 1,1 1-1,0-1 0,-1 0 0,1 1 0,-1-1 0,1 1 0,-1-1 0,1 0 0,-1 0 0,1 1 0,-1-1 0,0 0 0,1 0 0,-1 0 1,1 0-1,-1 1 0,0-1 0,1 0 0,-1 0 1,-23 16 37,22-8-26,2-6-10,0 0 1,0 0-1,0-1 0,0 1 1,1 0-1,-1-1 1,1 1-1,-1 0 0,1-1 1,0 1-1,-1 0 1,1-1-1,0 1 0,0-1 1,0 1-1,0-1 1,0 0-1,1 1 0,-1-1 1,0 0-1,1 0 1,-1 0-1,0 0 0,1 0 1,-1 0-1,1 0 1,0-1-1,-1 1 0,1-1 1,0 1-1,-1-1 0,2 1-1,63 14 51,-59-14-53,25 4 53,0-1 0,18-1-51,-49-3 42,-1 0 6,0 0 0,0 0-5,0 0-32,-44 0 2,43 0-16,-1-1 1,1 1-1,0 0 0,0-1 0,-1 1 1,1-1-1,0 1 0,0-1 0,-1 0 1,1 1-1,0-1 0,0 0 0,0 0 1,0 0-1,0 0 0,0 0 1,0 0-1,1 0 0,-1 0 0,0-1 3,-1 0-6,-32-9-30,32 10 34,-1 1-1,1 0 0,0-1 1,-1 1-1,1-1 1,-1 0-1,1 0 0,0 0 1,0 0-1,0 0 1,0-1-1,0 1 0,-1-1 3,-3-1-106,22 4-113,-15-1 122,1 1-1,-1-1 1,1 0 0,-1 1 0,1-1-1,-1 0 1,0 1 0,1 0 0,-1-1-1,0 1 1,1 0 0,-1 0 0,0 0-1,0 0 1,0 0 0,0 0 0,0 0-1,0 0 1,0 0 0,0 0 97,2 2-355</inkml:trace>
  <inkml:trace contextRef="#ctx0" brushRef="#br0" timeOffset="31079.885">3234 1519 448,'-75'0'1652,"74"0"-1644,2 0 19,-1 1 1,1-1 0,-1 0-1,1 0 1,-1 0 0,1 0-1,-1 0 1,1 0 0,-1 0-1,1 0 1,-1 0 0,1 0-1,-1 0 1,1 0-1,-1 0 1,1 0 0,-1-1-1,1 1 1,-1 0 0,1 0-1,-1-1 1,0 1 0,1 0-1,-1 0 1,1-1 0,-1 1-1,0 0 1,1-1 0,-1 1-1,1-1-27,6-19 286,-5 20-280,-1 0 1,1 0-1,-1-1 1,1 1-1,-1 0 1,1-1-1,-1 0 1,1 1-1,-1-1 1,1 0-1,-1 0 1,0 0-1,1 0 1,-1 0-1,0 0 1,1 0-7,18-13 96,15-1 96,15-7 961,43-12-1153,32 2 489,1 6 1,1 5-1,1 5 1,22 5-490,-36-1 485,55-16-485,-2 0 267,194-14 328,-290 29-423,-1-4-1,39-16-171,-29 8 148,52-7-148,114-27 146,-130 29-89,76-9-57,-159 35-15,-22 4 31,0-1 0,-1-1 1,1 1-1,-1-2 0,1 0 0,-1 0 0,0-1 0,0 0 0,7-4-16,10-7 32,2 1-1,-1 1 1,2 2-1,-1 1 1,14-2-32,1 0-143,0 3 0,16-1 143,-56 10-603,7 0-48,-7-3-5143,-4-11 4873</inkml:trace>
  <inkml:trace contextRef="#ctx0" brushRef="#br0" timeOffset="32683.028">3446 1313 208,'-14'1'477,"12"-1"-404,-1 1 1,1-1-1,0 0 1,-1 0-1,1 0 0,0 0 1,0 0-1,-1-1 1,1 1-1,0-1 0,0 1 1,-1-1-1,1 0 1,0 0-1,0 0 0,0 0 1,0 0-1,0 0 1,0-1-1,0 0-73,-1 1 65,0-1 0,1 1 0,-1-1 1,0 1-1,0 0 0,0 0 0,0 0 0,0 0 0,0 1 0,0-1 1,0 1-1,-2 0-65,4-1 12,0 1 0,0 0 0,0-1 0,0 1 1,0 0-1,0 0 0,0 0 0,0 0 0,0 0 0,0 0 1,0 0-1,0 0 0,0 0 0,0 1 0,0-1 0,0 0 1,0 1-1,0-1 0,0 0 0,1 1 0,-1-1 0,0 1 1,0 0-1,0-1 0,0 1 0,1 0 0,-1-1 0,0 1 1,1 0-1,-1 0 0,0-1 0,1 1 0,-1 0 0,1 0 1,-1 0-1,1 0 0,0 0 0,-1 0 0,1 0 0,0 0 1,0 0-13,-32 74 101,21-39-26,10-28 32,-1 0 0,0 0 1,-1-1-1,0 1 0,0-1 1,-1 0-1,1 1 0,-1-2 0,-2 3-107,6-9 5,0-1 0,0 0 0,0 0 0,1 0 0,-1 0 0,0 1-1,0-1 1,0 0 0,-1 0 0,1 0 0,0 0 0,0 1 0,0-1-1,0 0 1,-1 0 0,1 0 0,0 1 0,-1-1 0,1 0 0,-1 0-1,1 1 1,-1-1 0,1 0 0,-1 0-5,-18-24 23,11 15-35,-15-32 106,12 22-155,0-1 1,1 0-1,-4-15 61,9 20-28,-8-24 133,13 39-104,0 1 1,0 0 0,0 0-1,0 0 1,0 0 0,0 0-1,0 0 1,0-1-1,0 1 1,0 0 0,0 0-1,0 0 1,0 0 0,0 0-1,0 0 1,-1-1 0,1 1-1,0 0 1,0 0 0,0 0-1,0 0 1,0 0 0,0 0-1,0 0 1,0 0-1,0-1 1,0 1 0,-1 0-1,1 0 1,0 0 0,0 0-1,0 0 1,0 0 0,0 0-1,0 0 1,0 0 0,-1 0-1,1 0 1,0 0 0,0 0-1,0 0 1,0 0-1,0 0 1,0 0 0,-1 0-1,1 0 1,0 0 0,0 0-1,0 0 1,0 0 0,0 0-1,0 0 1,-1 0 0,1 0-1,0 0 1,0 0-1,0 0 1,0 0 0,0 1-1,0-1 1,0 0 0,0 0-1,-1 0-1,-1 23 111,3-17-98,0 1 0,0-1 0,0 1 0,1-1 0,0 1 0,0-1 0,3 6-13,-3-5 32,-1 0 0,0 0 0,0-1 0,0 1 0,-1 0 0,0 0 0,0 0 0,0 0 0,-1 0 0,-1 1-32,1 0 14,0 0 0,1-1 1,-1 1-1,1 0 1,1-1-1,0 1 0,0 0 1,0 0-15,4 5 177,-1-2-196,-1 1 0,0-1 0,0 1 0,0 9 19,-3-20 54,0-1-49,0 0-5,0 0-48,0 0-38,0 0 60,0 0 36,0 0-10,0-4-42,0-191 44,0 194-9,0 0-1,0 0 0,0 0 0,-1 0 1,1 0-1,0 0 0,0 0 0,-1 0 1,1 0-1,-1 0 0,1 0 0,0 0 1,-1 1-1,0-1 0,1 0 0,-1 0 1,1 1-1,-2-2 8,2 2 4,-1-1 0,0 0 0,1 0 0,-1 1 0,0-1 0,1 0 0,-1 0 0,1 0 0,0 0 0,-1 1 0,1-1 0,0 0 1,-1 0-1,1 0 0,0 0 0,0 0 0,0 0 0,0-1-4,0 2 88,0 0-16,0 0-37,0 0-3,0 0-72,0-1 37,-1 1 1,1 0-1,0 0 1,0 0-1,-1 0 1,1 0-1,0 0 1,0 0-1,-1 0 1,1 0-1,0 0 1,0 0 0,-1 0-1,1 0 1,0 0-1,0 0 1,-1 0-1,1 0 1,0 0-1,0 0 1,-1 0-1,1 0 1,0 1 0,0-1-1,-1 0 1,1 0-1,0 0 1,0 0-1,0 1 1,-1-1-1,1 0 1,0 0-1,0 0 1,0 1 0,0-1-1,0 0 1,-1 0-1,1 1 3,-2 5-21,2-5 22,0-1 1,0 0 0,0 1-1,0-1 1,0 1 0,-1-1-1,1 1 1,0-1 0,0 0-1,0 1 1,-1-1 0,1 0-1,0 1 1,0-1 0,-1 1-1,1-1 1,0 0 0,-1 0-1,1 1 1,0-1 0,-1 0-1,1 0 1,-1 1 0,1-1-1,0 0 1,-1 0 0,1 0-1,-1 0 1,1 0 0,-1 1-1,1-1 1,-1 0 0,1 0-1,0 0 1,-1 0 0,1 0-1,-1 0 1,1-1 0,-1 1 0,1 0-2,-7 4 5,0 0 0,0 0 0,1 1 0,0 0 0,0 0 0,-3 3-5,1-2 52,7-5-38,-4 4-22,-1 0-1,1-1 0,-1 1 0,0-1 1,-1-1-1,1 1 0,-1-1 0,-3 1 9,24-4-37,-10 0 77,0 0 16,100 0-2332,-104 0 1663,0 0-108,0 0-10,0 0 72</inkml:trace>
  <inkml:trace contextRef="#ctx0" brushRef="#br0" timeOffset="34432.024">130 1787 176,'0'0'24,"0"0"37,0 0 30,0 0 5,0 0-10,0 0-46,0 0-16,0 0 18,0 0 9,0 0 16,4 0 23,-3 0-95,2 0 37,0 0 1,-1 0 0,1 1 0,0-2 0,0 1-1,-1 0 1,1-1 0,0 1 0,-1-1-1,1 0 1,0 0-33,3-6 47,-6 6-41,1 0-1,0 1 1,-1-1-1,1 0 1,0 0-1,-1 1 1,1-1-1,0 1 1,0-1-1,0 1 1,-1-1-1,1 1 0,0-1 1,0 1-1,0-1 1,0 1-1,0 0 1,0 0-1,0 0 1,0-1-1,0 1 1,0 0-1,0 0 1,0 0-1,0 0 1,0 1-1,0-1-5,3-1 26,-1 1 1,1-1-1,-1 0 0,1 0 0,-1 0 1,1 0-1,-1-1 0,0 0 1,1 1-1,-1-1 0,0 0 0,0-1-26,21-10 168,127-34 2050,125-20-2218,-210 52 159,158-27 190,-52 12-111,-77 16-115,0 4 1,1 5-1,68 6-123,-86-1-26,-77 0 25,-1 0 0,1 0-1,-1 0 1,1 0 0,-1 0-1,1 0 1,-1-1 0,1 1 0,-1 0-1,1 0 1,-1 0 0,1-1 0,-1 1-1,0 0 1,1 0 0,-1-1-1,1 1 1,-1 0 0,0-1 0,1 1-1,-1 0 1,0-1 0,1 1 0,-1-1-1,0 1 1,0 0 0,1-1-1,-1 1 1,0-1 0,0 1 0,0-1-1,0 1 1,0-1 0,1 1 0,-1-1-1,0 0 2,0 1-1,0-1-1,0 1 1,0 0-1,0-1 1,0 1-1,0-1 0,0 1 1,0-1-1,0 1 1,1 0-1,-1-1 1,0 1-1,0-1 1,1 1-1,-1 0 1,0-1-1,0 1 0,1 0 1,-1-1-1,0 1 1,1 0-1,-1 0 1,0-1-1,1 1 1,-1 0-1,1 0 1,-1-1-1,0 1 0,1 0 1,-1 0-1,1 0 1,-1 0-1,1 0 1,-1 0-1,0 0 1,1 0 1,0-2-41,-1 1 0,1 0 0,-1-1 0,1 1 1,-1 0-1,0-1 0,0 1 0,1-1 0,-1 1 0,0-1 1,0 1-1,-1 0 0,1-1 0,0 1 0,0-1 1,-1 1-1,1 0 0,-1-1 0,1 1 0,-1-2 41,-8 1-139,9 2 130,-1 0 0,1 0-1,0 0 1,-1 0-1,1 0 1,-1 0-1,1 0 1,-1-1-1,1 1 1,-1 0-1,1 0 1,-1 0 0,1 0-1,0-1 1,-1 1-1,1 0 1,-1 0-1,1-1 1,0 1-1,-1 0 1,1-1 0,0 1-1,-1-1 1,1 1-1,0 0 1,0-1-1,-1 1 1,1-1-1,0 1 1,0 0 0,0-1-1,0 1 1,-1-1-1,1 1 1,0-1 9,-21-10-446,-37-28-218,57 38 659,0 0 1,0 0-1,0 0 1,0 0-1,0 0 1,0 0 0,0 0-1,1 0 1,-1 0-1,0-1 1,1 1-1,-1 0 1,1 0-1,-1-1 1,1 1-1,-1 0 1,1-1-1,0 1 1,0 0-1,0-1 1,0 1-1,0 0 1,0-1-1,0 1 1,0 0-1,0-1 1,1 0 4,-1-9 121,32-9-81,-16 9-38,-11 7 4,0 0 0,1 0 1,0 0-1,0 1 0,0 0 1,0 1-1,0-1 0,0 1 0,1 0 1,-1 1-1,1-1 0,0 1 0,-1 1 1,1-1-1,3 1-6,-10 0 1,1 0 0,0 0 0,-1 1 0,1-1 0,-1 0 0,1 0 0,0 0 0,-1 1 0,1-1 0,-1 0 0,1 1 0,-1-1 0,1 1 0,-1-1 0,1 1 0,-1-1 0,1 1 0,-1-1 0,0 1 0,1-1 0,-1 1 0,0-1 0,1 1 0,-1-1 0,0 2-1,0-2 1,1 1-1,-1 0 1,1 0 0,-1 0-1,1 0 1,-1-1-1,1 1 1,-1 0 0,1-1-1,0 1 1,-1 0 0,1-1-1,0 1 1,0 0 0,0-1-1,-1 0 1,1 1 0,0-1-1,0 1 1,0-1 0,0 0-1,0 0 1,0 1 0,0-1-1,-1 0 1,1 0 0,1 0-1,-1 0-3,-1 0 1,1 0-1,0 0 1,-1 0 0,1 1-1,0-1 1,0 0-1,-1 0 1,1 0 0,0 1-1,-1-1 1,1 0-1,0 1 1,-1-1 0,1 1-1,-1-1 1,1 1-1,-1-1 1,1 1 0,-1-1-1,1 1 3,0 0 0,-1 0 0,1-1 0,-1 1 0,1-1 0,0 1-1,-1-1 1,1 1 0,0-1 0,-1 1 0,1-1 0,0 1 0,0-1-1,-1 0 1,1 0 0,0 1 0,0-1 0,0 0 0,0 0 0,-1 0-1,1 0 1,1 0 0,1 2-11,-1 0-1,1 1 1,0-1-1,-1 0 0,1 1 1,-1-1-1,0 1 1,0 0-1,1 2 12,-3-5 3,-31 0 8,28 0-3,3 0-9,-1 0 0,1 0 0,0-1 0,0 1 0,0 0 0,-1 0 0,1 0 0,0 0 0,0 0 0,-1 0 0,1 0 0,0 0 0,0 0 0,-1 0 0,1 0 0,0 0 0,0 0 0,-1 0 0,1 0 0,0 0 0,0 1 0,-1-1 0,1 0 0,0 0 0,0 0 0,0 0 0,-1 0 0,1 0 0,0 1 0,0-1 0,0 0 0,-1 0 0,1 0 0,0 1 0,0-1 0,0 0 0,0 0 0,0 0 1,0 1-1,-1-1 0,1 0 1,-5 10 9,0 1 0,0-1 0,1 1 0,0 0 1,1 0-1,0 1 0,1-1 0,0 1 0,0 10-9,2-21-2,0-1 12,0 0 12,0 0 18,0 0-14,0 0-36,0 0-22,0 0-11,0 0 22,0 0 50,0-4 3,16-68 83,-12 57-121,-1-4 6,1 0 1,1 0-1,1 0 1,1 1-1,1 0 1,0 0-1,1 0 0,-9 18 7,1-1 0,-1 1-1,0-1 1,0 1 0,1 0 0,-1-1-1,1 1 1,-1 0 0,0-1 0,1 1-1,-1 0 1,1-1 0,-1 1 0,1 0-1,-1 0 1,1 0 0,-1-1 0,1 1-1,-1 0 1,1 0 0,-1 0 0,1 0-1,-1 0 1,1 0 0,-1 0 0,1 0-1,-1 0 1,1 0 0,0 0 0,-1 0-1,1 1 1,-1-1 0,1 0 0,-1 0-1,0 1 1,1-1 0,-1 0 0,1 0 0,-1 1-1,1-1 1,-1 0 0,0 1 0,1-1-7,17 21 181,-12-14-151,0-1 10,0 1 0,0 1 1,-1-1-1,0 1 0,0 0 1,-1 0-1,0 1 0,0-1 1,-1 1-1,0 0 0,-1 0 1,0 0-1,0 0 0,-1 0 1,0 0-1,-1 1 0,0 2-40,0-11-3,0-1 1,0 1-1,0-1 0,-1 1 0,1-1 0,0 1 0,0-1 1,-1 1-1,1-1 0,-1 1 0,1-1 0,0 1 0,-1-1 0,1 0 1,-1 1-1,1-1 0,-1 0 0,1 1 0,-1-1 0,1 0 1,-1 0-1,1 1 0,-1-1 0,1 0 0,-1 0 0,1 0 1,-1 0-1,0 0 0,1 0 0,-1 0 0,1 0 0,-1 0 1,1 0-1,-1 0 3,0 0-11,1 0 0,-1 0 0,1 0 0,-1 0 0,1 0 0,-1 0 0,1 0 0,-1 0 0,1 0 0,-1 0 0,1 0 0,-1 0 0,1 0 0,-1 0 0,1 1 0,-1-1 0,1 0 0,0 0 0,-1 1 0,1-1 0,-1 0 0,1 1 0,0-1 0,-1 0 0,1 1 0,0-1 0,-1 1 0,1-1 0,0 0 0,0 1 0,-1-1 0,1 1 11,-1 0-104,-1 0 0,1 0 0,-1 0 0,1 0 0,-1-1 0,1 1 0,-1 0-1,0-1 1,1 1 0,-1-1 0,0 0 0,1 1 0,-1-1 0,0 0 0,1 0 0,-1 0 0,0 0 0,0-1 0,1 1 0,-2 0 104,-1-1-550,-12 1-34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4FFEA-D019-420D-ABA7-317C64B6DE6E}" type="datetimeFigureOut">
              <a:rPr lang="en-US" smtClean="0"/>
              <a:t>17-Oct-18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0CBD3-3BE9-41AA-92EE-1E599976ACD3}" type="slidenum">
              <a:rPr lang="en-US" smtClean="0"/>
              <a:t>‹#›</a:t>
            </a:fld>
            <a:endParaRPr lang="en-US"/>
          </a:p>
        </p:txBody>
      </p:sp>
    </p:spTree>
    <p:extLst>
      <p:ext uri="{BB962C8B-B14F-4D97-AF65-F5344CB8AC3E}">
        <p14:creationId xmlns:p14="http://schemas.microsoft.com/office/powerpoint/2010/main" val="3173114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 es una técnica para la detección de figuras o formas en imágenes digitales</a:t>
            </a:r>
            <a:r>
              <a:rPr lang="en-US" dirty="0"/>
              <a:t>. </a:t>
            </a:r>
            <a:r>
              <a:rPr lang="en-US" dirty="0" err="1"/>
              <a:t>Empezaremos</a:t>
            </a:r>
            <a:r>
              <a:rPr lang="en-US" dirty="0"/>
              <a:t> </a:t>
            </a:r>
            <a:r>
              <a:rPr lang="en-US" dirty="0" err="1"/>
              <a:t>viendo</a:t>
            </a:r>
            <a:r>
              <a:rPr lang="en-US" dirty="0"/>
              <a:t> </a:t>
            </a:r>
            <a:r>
              <a:rPr lang="en-US" dirty="0" err="1"/>
              <a:t>como</a:t>
            </a:r>
            <a:r>
              <a:rPr lang="en-US" dirty="0"/>
              <a:t> </a:t>
            </a:r>
            <a:r>
              <a:rPr lang="en-US" dirty="0" err="1"/>
              <a:t>funcionan</a:t>
            </a:r>
            <a:r>
              <a:rPr lang="en-US" dirty="0"/>
              <a:t> con </a:t>
            </a:r>
            <a:r>
              <a:rPr lang="en-US" dirty="0" err="1"/>
              <a:t>funciones</a:t>
            </a:r>
            <a:r>
              <a:rPr lang="en-US" dirty="0"/>
              <a:t> </a:t>
            </a:r>
            <a:r>
              <a:rPr lang="en-US" dirty="0" err="1"/>
              <a:t>analíticas</a:t>
            </a:r>
            <a:r>
              <a:rPr lang="en-US" dirty="0"/>
              <a:t>, </a:t>
            </a:r>
            <a:r>
              <a:rPr lang="en-US" dirty="0" err="1"/>
              <a:t>rectas</a:t>
            </a:r>
            <a:r>
              <a:rPr lang="en-US" dirty="0"/>
              <a:t> y </a:t>
            </a:r>
            <a:r>
              <a:rPr lang="en-US" dirty="0" err="1"/>
              <a:t>círculos</a:t>
            </a:r>
            <a:r>
              <a:rPr lang="en-US" dirty="0"/>
              <a:t>, para </a:t>
            </a:r>
            <a:r>
              <a:rPr lang="en-US" dirty="0" err="1"/>
              <a:t>acabar</a:t>
            </a:r>
            <a:r>
              <a:rPr lang="en-US" dirty="0"/>
              <a:t> </a:t>
            </a:r>
            <a:r>
              <a:rPr lang="en-US" dirty="0" err="1"/>
              <a:t>viendo</a:t>
            </a:r>
            <a:r>
              <a:rPr lang="en-US" dirty="0"/>
              <a:t> la </a:t>
            </a:r>
            <a:r>
              <a:rPr lang="en-US" dirty="0" err="1"/>
              <a:t>transformada</a:t>
            </a:r>
            <a:r>
              <a:rPr lang="en-US" dirty="0"/>
              <a:t> </a:t>
            </a:r>
            <a:r>
              <a:rPr lang="en-US" dirty="0" err="1"/>
              <a:t>generalizada</a:t>
            </a:r>
            <a:r>
              <a:rPr lang="en-US" dirty="0"/>
              <a:t> que </a:t>
            </a:r>
            <a:r>
              <a:rPr lang="en-US" dirty="0" err="1"/>
              <a:t>permite</a:t>
            </a:r>
            <a:r>
              <a:rPr lang="en-US" dirty="0"/>
              <a:t> </a:t>
            </a:r>
            <a:r>
              <a:rPr lang="en-US" dirty="0" err="1"/>
              <a:t>reconocer</a:t>
            </a:r>
            <a:r>
              <a:rPr lang="en-US" dirty="0"/>
              <a:t> </a:t>
            </a:r>
            <a:r>
              <a:rPr lang="en-US" dirty="0" err="1"/>
              <a:t>formas</a:t>
            </a:r>
            <a:r>
              <a:rPr lang="en-US" dirty="0"/>
              <a:t> arbitraries.</a:t>
            </a:r>
          </a:p>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1</a:t>
            </a:fld>
            <a:endParaRPr lang="en-US"/>
          </a:p>
        </p:txBody>
      </p:sp>
    </p:spTree>
    <p:extLst>
      <p:ext uri="{BB962C8B-B14F-4D97-AF65-F5344CB8AC3E}">
        <p14:creationId xmlns:p14="http://schemas.microsoft.com/office/powerpoint/2010/main" val="65555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24</a:t>
            </a:fld>
            <a:endParaRPr lang="en-US"/>
          </a:p>
        </p:txBody>
      </p:sp>
    </p:spTree>
    <p:extLst>
      <p:ext uri="{BB962C8B-B14F-4D97-AF65-F5344CB8AC3E}">
        <p14:creationId xmlns:p14="http://schemas.microsoft.com/office/powerpoint/2010/main" val="3769517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25</a:t>
            </a:fld>
            <a:endParaRPr lang="en-US"/>
          </a:p>
        </p:txBody>
      </p:sp>
    </p:spTree>
    <p:extLst>
      <p:ext uri="{BB962C8B-B14F-4D97-AF65-F5344CB8AC3E}">
        <p14:creationId xmlns:p14="http://schemas.microsoft.com/office/powerpoint/2010/main" val="378630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 puntos son </a:t>
            </a:r>
            <a:r>
              <a:rPr lang="en-US" dirty="0" err="1"/>
              <a:t>procesados</a:t>
            </a:r>
            <a:r>
              <a:rPr lang="en-US" dirty="0"/>
              <a:t> de </a:t>
            </a:r>
            <a:r>
              <a:rPr lang="en-US" dirty="0" err="1"/>
              <a:t>manera</a:t>
            </a:r>
            <a:r>
              <a:rPr lang="en-US" dirty="0"/>
              <a:t> </a:t>
            </a:r>
            <a:r>
              <a:rPr lang="en-US" dirty="0" err="1"/>
              <a:t>independiente</a:t>
            </a:r>
            <a:r>
              <a:rPr lang="en-US" dirty="0"/>
              <a:t>, </a:t>
            </a:r>
            <a:r>
              <a:rPr lang="en-US" dirty="0" err="1"/>
              <a:t>pueden</a:t>
            </a:r>
            <a:r>
              <a:rPr lang="en-US" dirty="0"/>
              <a:t> </a:t>
            </a:r>
            <a:r>
              <a:rPr lang="en-US" dirty="0" err="1"/>
              <a:t>lidiar</a:t>
            </a:r>
            <a:r>
              <a:rPr lang="en-US" dirty="0"/>
              <a:t> con zonas no </a:t>
            </a:r>
            <a:r>
              <a:rPr lang="en-US" dirty="0" err="1"/>
              <a:t>visibles</a:t>
            </a:r>
            <a:r>
              <a:rPr lang="en-US" dirty="0"/>
              <a:t>.</a:t>
            </a:r>
          </a:p>
          <a:p>
            <a:endParaRPr lang="en-US" dirty="0"/>
          </a:p>
          <a:p>
            <a:r>
              <a:rPr lang="en-US" dirty="0" err="1"/>
              <a:t>Cierta</a:t>
            </a:r>
            <a:r>
              <a:rPr lang="en-US" dirty="0"/>
              <a:t> </a:t>
            </a:r>
            <a:r>
              <a:rPr lang="en-US" dirty="0" err="1"/>
              <a:t>robustez</a:t>
            </a:r>
            <a:r>
              <a:rPr lang="en-US" dirty="0"/>
              <a:t>, los </a:t>
            </a:r>
            <a:r>
              <a:rPr lang="en-US" dirty="0" err="1"/>
              <a:t>ruidos</a:t>
            </a:r>
            <a:r>
              <a:rPr lang="en-US" dirty="0"/>
              <a:t> es improbable que </a:t>
            </a:r>
            <a:r>
              <a:rPr lang="en-US" dirty="0" err="1"/>
              <a:t>voton</a:t>
            </a:r>
            <a:r>
              <a:rPr lang="en-US" dirty="0"/>
              <a:t> </a:t>
            </a:r>
            <a:r>
              <a:rPr lang="en-US" dirty="0" err="1"/>
              <a:t>todos</a:t>
            </a:r>
            <a:r>
              <a:rPr lang="en-US" dirty="0"/>
              <a:t> de </a:t>
            </a:r>
            <a:r>
              <a:rPr lang="en-US" dirty="0" err="1"/>
              <a:t>manera</a:t>
            </a:r>
            <a:r>
              <a:rPr lang="en-US" dirty="0"/>
              <a:t> </a:t>
            </a:r>
            <a:r>
              <a:rPr lang="en-US" dirty="0" err="1"/>
              <a:t>consistente</a:t>
            </a:r>
            <a:endParaRPr lang="en-US" dirty="0"/>
          </a:p>
          <a:p>
            <a:endParaRPr lang="en-US" dirty="0"/>
          </a:p>
          <a:p>
            <a:endParaRPr lang="en-US" dirty="0"/>
          </a:p>
          <a:p>
            <a:r>
              <a:rPr lang="en-US" dirty="0" err="1"/>
              <a:t>Objetos</a:t>
            </a:r>
            <a:r>
              <a:rPr lang="en-US" dirty="0"/>
              <a:t> no </a:t>
            </a:r>
            <a:r>
              <a:rPr lang="en-US" dirty="0" err="1"/>
              <a:t>deseados</a:t>
            </a:r>
            <a:r>
              <a:rPr lang="en-US" dirty="0"/>
              <a:t>: </a:t>
            </a:r>
            <a:r>
              <a:rPr lang="en-US" dirty="0" err="1"/>
              <a:t>Elipses</a:t>
            </a:r>
            <a:r>
              <a:rPr lang="en-US" dirty="0"/>
              <a:t> </a:t>
            </a:r>
            <a:r>
              <a:rPr lang="en-US" dirty="0" err="1"/>
              <a:t>frente</a:t>
            </a:r>
            <a:r>
              <a:rPr lang="en-US" dirty="0"/>
              <a:t> a </a:t>
            </a:r>
            <a:r>
              <a:rPr lang="en-US" dirty="0" err="1"/>
              <a:t>círculos</a:t>
            </a:r>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29</a:t>
            </a:fld>
            <a:endParaRPr lang="en-US"/>
          </a:p>
        </p:txBody>
      </p:sp>
    </p:spTree>
    <p:extLst>
      <p:ext uri="{BB962C8B-B14F-4D97-AF65-F5344CB8AC3E}">
        <p14:creationId xmlns:p14="http://schemas.microsoft.com/office/powerpoint/2010/main" val="276768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Son </a:t>
            </a:r>
            <a:r>
              <a:rPr lang="en-US" dirty="0" err="1"/>
              <a:t>como</a:t>
            </a:r>
            <a:r>
              <a:rPr lang="en-US" dirty="0"/>
              <a:t> Visual codewords</a:t>
            </a:r>
          </a:p>
          <a:p>
            <a:endParaRPr lang="en-US" dirty="0"/>
          </a:p>
          <a:p>
            <a:r>
              <a:rPr lang="en-US" sz="1200" b="0" i="0" u="none" strike="noStrike" kern="1200" baseline="0" dirty="0">
                <a:solidFill>
                  <a:schemeClr val="tx1"/>
                </a:solidFill>
                <a:latin typeface="+mn-lt"/>
                <a:ea typeface="+mn-ea"/>
                <a:cs typeface="+mn-cs"/>
              </a:rPr>
              <a:t>Our results show that the proposed method significantly outperforms</a:t>
            </a:r>
          </a:p>
          <a:p>
            <a:r>
              <a:rPr lang="en-US" sz="1200" b="0" i="0" u="none" strike="noStrike" kern="1200" baseline="0" dirty="0">
                <a:solidFill>
                  <a:schemeClr val="tx1"/>
                </a:solidFill>
                <a:latin typeface="+mn-lt"/>
                <a:ea typeface="+mn-ea"/>
                <a:cs typeface="+mn-cs"/>
              </a:rPr>
              <a:t>previously published methods while needing one order of magnitude less</a:t>
            </a:r>
          </a:p>
          <a:p>
            <a:r>
              <a:rPr lang="en-US" sz="1200" b="0" i="0" u="none" strike="noStrike" kern="1200" baseline="0" dirty="0">
                <a:solidFill>
                  <a:schemeClr val="tx1"/>
                </a:solidFill>
                <a:latin typeface="+mn-lt"/>
                <a:ea typeface="+mn-ea"/>
                <a:cs typeface="+mn-cs"/>
              </a:rPr>
              <a:t>training examples.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Primer </a:t>
            </a:r>
            <a:r>
              <a:rPr lang="en-US" sz="1200" kern="1200" dirty="0" err="1">
                <a:solidFill>
                  <a:schemeClr val="tx1"/>
                </a:solidFill>
                <a:effectLst/>
                <a:latin typeface="+mn-lt"/>
                <a:ea typeface="+mn-ea"/>
                <a:cs typeface="+mn-cs"/>
              </a:rPr>
              <a:t>paso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crear</a:t>
            </a:r>
            <a:r>
              <a:rPr lang="en-US" sz="1200" kern="1200" dirty="0">
                <a:solidFill>
                  <a:schemeClr val="tx1"/>
                </a:solidFill>
                <a:effectLst/>
                <a:latin typeface="+mn-lt"/>
                <a:ea typeface="+mn-ea"/>
                <a:cs typeface="+mn-cs"/>
              </a:rPr>
              <a:t> "visual operators". Para </a:t>
            </a:r>
            <a:r>
              <a:rPr lang="en-US" sz="1200" kern="1200" dirty="0" err="1">
                <a:solidFill>
                  <a:schemeClr val="tx1"/>
                </a:solidFill>
                <a:effectLst/>
                <a:latin typeface="+mn-lt"/>
                <a:ea typeface="+mn-ea"/>
                <a:cs typeface="+mn-cs"/>
              </a:rPr>
              <a:t>ello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buscamos</a:t>
            </a:r>
            <a:r>
              <a:rPr lang="en-US" sz="1200" kern="1200" dirty="0">
                <a:solidFill>
                  <a:schemeClr val="tx1"/>
                </a:solidFill>
                <a:effectLst/>
                <a:latin typeface="+mn-lt"/>
                <a:ea typeface="+mn-ea"/>
                <a:cs typeface="+mn-cs"/>
              </a:rPr>
              <a:t> puntos de </a:t>
            </a:r>
            <a:r>
              <a:rPr lang="en-US" sz="1200" kern="1200" dirty="0" err="1">
                <a:solidFill>
                  <a:schemeClr val="tx1"/>
                </a:solidFill>
                <a:effectLst/>
                <a:latin typeface="+mn-lt"/>
                <a:ea typeface="+mn-ea"/>
                <a:cs typeface="+mn-cs"/>
              </a:rPr>
              <a:t>interés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esto</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crea</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manera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automática</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creo</a:t>
            </a:r>
            <a:r>
              <a:rPr lang="en-US" sz="1200" kern="1200" dirty="0">
                <a:solidFill>
                  <a:schemeClr val="tx1"/>
                </a:solidFill>
                <a:effectLst/>
                <a:latin typeface="+mn-lt"/>
                <a:ea typeface="+mn-ea"/>
                <a:cs typeface="+mn-cs"/>
              </a:rPr>
              <a:t> que lo </a:t>
            </a:r>
            <a:r>
              <a:rPr lang="en-US" sz="1200" kern="1200" dirty="0" err="1">
                <a:solidFill>
                  <a:schemeClr val="tx1"/>
                </a:solidFill>
                <a:effectLst/>
                <a:latin typeface="+mn-lt"/>
                <a:ea typeface="+mn-ea"/>
                <a:cs typeface="+mn-cs"/>
              </a:rPr>
              <a:t>veremos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adelante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la </a:t>
            </a:r>
            <a:r>
              <a:rPr lang="en-US" sz="1200" kern="1200" dirty="0" err="1">
                <a:solidFill>
                  <a:schemeClr val="tx1"/>
                </a:solidFill>
                <a:effectLst/>
                <a:latin typeface="+mn-lt"/>
                <a:ea typeface="+mn-ea"/>
                <a:cs typeface="+mn-cs"/>
              </a:rPr>
              <a:t>asignatura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Entonces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tomamos</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diferentes</a:t>
            </a:r>
            <a:r>
              <a:rPr lang="en-US" sz="1200" kern="1200" dirty="0">
                <a:solidFill>
                  <a:schemeClr val="tx1"/>
                </a:solidFill>
                <a:effectLst/>
                <a:latin typeface="+mn-lt"/>
                <a:ea typeface="+mn-ea"/>
                <a:cs typeface="+mn-cs"/>
              </a:rPr>
              <a:t> puntos de </a:t>
            </a:r>
            <a:r>
              <a:rPr lang="en-US" sz="1200" kern="1200" dirty="0" err="1">
                <a:solidFill>
                  <a:schemeClr val="tx1"/>
                </a:solidFill>
                <a:effectLst/>
                <a:latin typeface="+mn-lt"/>
                <a:ea typeface="+mn-ea"/>
                <a:cs typeface="+mn-cs"/>
              </a:rPr>
              <a:t>interés</a:t>
            </a:r>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cogemos</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trocito</a:t>
            </a:r>
            <a:r>
              <a:rPr lang="en-US" sz="1200" kern="1200" dirty="0">
                <a:solidFill>
                  <a:schemeClr val="tx1"/>
                </a:solidFill>
                <a:effectLst/>
                <a:latin typeface="+mn-lt"/>
                <a:ea typeface="+mn-ea"/>
                <a:cs typeface="+mn-cs"/>
              </a:rPr>
              <a:t> de imagen </a:t>
            </a:r>
            <a:r>
              <a:rPr lang="en-US" sz="1200" kern="1200" dirty="0" err="1">
                <a:solidFill>
                  <a:schemeClr val="tx1"/>
                </a:solidFill>
                <a:effectLst/>
                <a:latin typeface="+mn-lt"/>
                <a:ea typeface="+mn-ea"/>
                <a:cs typeface="+mn-cs"/>
              </a:rPr>
              <a:t>alrededor</a:t>
            </a:r>
            <a:r>
              <a:rPr lang="en-US" sz="1200" kern="1200" dirty="0">
                <a:solidFill>
                  <a:schemeClr val="tx1"/>
                </a:solidFill>
                <a:effectLst/>
                <a:latin typeface="+mn-lt"/>
                <a:ea typeface="+mn-ea"/>
                <a:cs typeface="+mn-cs"/>
              </a:rPr>
              <a:t> de los puntos de </a:t>
            </a:r>
            <a:r>
              <a:rPr lang="en-US" sz="1200" kern="1200" dirty="0" err="1">
                <a:solidFill>
                  <a:schemeClr val="tx1"/>
                </a:solidFill>
                <a:effectLst/>
                <a:latin typeface="+mn-lt"/>
                <a:ea typeface="+mn-ea"/>
                <a:cs typeface="+mn-cs"/>
              </a:rPr>
              <a:t>interés</a:t>
            </a:r>
            <a:r>
              <a:rPr lang="en-US" sz="1200" kern="1200" dirty="0">
                <a:solidFill>
                  <a:schemeClr val="tx1"/>
                </a:solidFill>
                <a:effectLst/>
                <a:latin typeface="+mn-lt"/>
                <a:ea typeface="+mn-ea"/>
                <a:cs typeface="+mn-cs"/>
              </a:rPr>
              <a:t> para </a:t>
            </a:r>
            <a:r>
              <a:rPr lang="en-US" sz="1200" kern="1200" dirty="0" err="1">
                <a:solidFill>
                  <a:schemeClr val="tx1"/>
                </a:solidFill>
                <a:effectLst/>
                <a:latin typeface="+mn-lt"/>
                <a:ea typeface="+mn-ea"/>
                <a:cs typeface="+mn-cs"/>
              </a:rPr>
              <a:t>entrenar</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nuestro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modelo</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Y </a:t>
            </a:r>
            <a:r>
              <a:rPr lang="en-US" sz="1200" kern="1200" dirty="0" err="1">
                <a:solidFill>
                  <a:schemeClr val="tx1"/>
                </a:solidFill>
                <a:effectLst/>
                <a:latin typeface="+mn-lt"/>
                <a:ea typeface="+mn-ea"/>
                <a:cs typeface="+mn-cs"/>
              </a:rPr>
              <a:t>luego</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agrupamos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clusters, una </a:t>
            </a:r>
            <a:r>
              <a:rPr lang="en-US" sz="1200" kern="1200" dirty="0" err="1">
                <a:solidFill>
                  <a:schemeClr val="tx1"/>
                </a:solidFill>
                <a:effectLst/>
                <a:latin typeface="+mn-lt"/>
                <a:ea typeface="+mn-ea"/>
                <a:cs typeface="+mn-cs"/>
              </a:rPr>
              <a:t>vez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organizados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clusters </a:t>
            </a:r>
            <a:r>
              <a:rPr lang="en-US" sz="1200" kern="1200" dirty="0" err="1">
                <a:solidFill>
                  <a:schemeClr val="tx1"/>
                </a:solidFill>
                <a:effectLst/>
                <a:latin typeface="+mn-lt"/>
                <a:ea typeface="+mn-ea"/>
                <a:cs typeface="+mn-cs"/>
              </a:rPr>
              <a:t>estos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serán</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centros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nuestros</a:t>
            </a:r>
            <a:r>
              <a:rPr lang="en-US" sz="1200" kern="1200" dirty="0">
                <a:solidFill>
                  <a:schemeClr val="tx1"/>
                </a:solidFill>
                <a:effectLst/>
                <a:latin typeface="+mn-lt"/>
                <a:ea typeface="+mn-ea"/>
                <a:cs typeface="+mn-cs"/>
              </a:rPr>
              <a:t> "visual codewords"</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Tomando</a:t>
            </a:r>
            <a:r>
              <a:rPr lang="en-US" sz="1200" kern="1200" dirty="0">
                <a:solidFill>
                  <a:schemeClr val="tx1"/>
                </a:solidFill>
                <a:effectLst/>
                <a:latin typeface="+mn-lt"/>
                <a:ea typeface="+mn-ea"/>
                <a:cs typeface="+mn-cs"/>
              </a:rPr>
              <a:t> los </a:t>
            </a:r>
            <a:r>
              <a:rPr lang="en-US" sz="1200" kern="1200" dirty="0" err="1">
                <a:solidFill>
                  <a:schemeClr val="tx1"/>
                </a:solidFill>
                <a:effectLst/>
                <a:latin typeface="+mn-lt"/>
                <a:ea typeface="+mn-ea"/>
                <a:cs typeface="+mn-cs"/>
              </a:rPr>
              <a:t>trocitos</a:t>
            </a:r>
            <a:r>
              <a:rPr lang="en-US" sz="1200" kern="1200" dirty="0">
                <a:solidFill>
                  <a:schemeClr val="tx1"/>
                </a:solidFill>
                <a:effectLst/>
                <a:latin typeface="+mn-lt"/>
                <a:ea typeface="+mn-ea"/>
                <a:cs typeface="+mn-cs"/>
              </a:rPr>
              <a:t> de imagen </a:t>
            </a:r>
            <a:r>
              <a:rPr lang="en-US" sz="1200" kern="1200" dirty="0" err="1">
                <a:solidFill>
                  <a:schemeClr val="tx1"/>
                </a:solidFill>
                <a:effectLst/>
                <a:latin typeface="+mn-lt"/>
                <a:ea typeface="+mn-ea"/>
                <a:cs typeface="+mn-cs"/>
              </a:rPr>
              <a:t>ahora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hacemos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igual</a:t>
            </a:r>
            <a:r>
              <a:rPr lang="en-US" sz="1200" kern="1200" dirty="0">
                <a:solidFill>
                  <a:schemeClr val="tx1"/>
                </a:solidFill>
                <a:effectLst/>
                <a:latin typeface="+mn-lt"/>
                <a:ea typeface="+mn-ea"/>
                <a:cs typeface="+mn-cs"/>
              </a:rPr>
              <a:t> que antes. Les </a:t>
            </a:r>
            <a:r>
              <a:rPr lang="en-US" sz="1200" kern="1200" dirty="0" err="1">
                <a:solidFill>
                  <a:schemeClr val="tx1"/>
                </a:solidFill>
                <a:effectLst/>
                <a:latin typeface="+mn-lt"/>
                <a:ea typeface="+mn-ea"/>
                <a:cs typeface="+mn-cs"/>
              </a:rPr>
              <a:t>asociamos</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vecotr</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desplazamiento</a:t>
            </a:r>
            <a:r>
              <a:rPr lang="en-US" sz="1200" kern="1200" dirty="0">
                <a:solidFill>
                  <a:schemeClr val="tx1"/>
                </a:solidFill>
                <a:effectLst/>
                <a:latin typeface="+mn-lt"/>
                <a:ea typeface="+mn-ea"/>
                <a:cs typeface="+mn-cs"/>
              </a:rPr>
              <a:t> r que </a:t>
            </a:r>
            <a:r>
              <a:rPr lang="en-US" sz="1200" kern="1200" dirty="0" err="1">
                <a:solidFill>
                  <a:schemeClr val="tx1"/>
                </a:solidFill>
                <a:effectLst/>
                <a:latin typeface="+mn-lt"/>
                <a:ea typeface="+mn-ea"/>
                <a:cs typeface="+mn-cs"/>
              </a:rPr>
              <a:t>apunta</a:t>
            </a:r>
            <a:r>
              <a:rPr lang="en-US" sz="1200" kern="1200" dirty="0">
                <a:solidFill>
                  <a:schemeClr val="tx1"/>
                </a:solidFill>
                <a:effectLst/>
                <a:latin typeface="+mn-lt"/>
                <a:ea typeface="+mn-ea"/>
                <a:cs typeface="+mn-cs"/>
              </a:rPr>
              <a:t> al </a:t>
            </a:r>
            <a:r>
              <a:rPr lang="en-US" sz="1200" kern="1200" dirty="0" err="1">
                <a:solidFill>
                  <a:schemeClr val="tx1"/>
                </a:solidFill>
                <a:effectLst/>
                <a:latin typeface="+mn-lt"/>
                <a:ea typeface="+mn-ea"/>
                <a:cs typeface="+mn-cs"/>
              </a:rPr>
              <a:t>centro</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referencia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36</a:t>
            </a:fld>
            <a:endParaRPr lang="en-US"/>
          </a:p>
        </p:txBody>
      </p:sp>
    </p:spTree>
    <p:extLst>
      <p:ext uri="{BB962C8B-B14F-4D97-AF65-F5344CB8AC3E}">
        <p14:creationId xmlns:p14="http://schemas.microsoft.com/office/powerpoint/2010/main" val="242955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Hough forests introduced in this work provide an alternative way for the combination of machine learning and Hough transform. Hough forests are sets of decision trees learned on the training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Cada</a:t>
            </a:r>
            <a:r>
              <a:rPr lang="en-US" dirty="0"/>
              <a:t> arbol </a:t>
            </a:r>
            <a:r>
              <a:rPr lang="en-US" dirty="0" err="1"/>
              <a:t>en</a:t>
            </a:r>
            <a:r>
              <a:rPr lang="en-US" dirty="0"/>
              <a:t> el </a:t>
            </a:r>
            <a:r>
              <a:rPr lang="en-US" dirty="0" err="1"/>
              <a:t>Houghforest</a:t>
            </a:r>
            <a:r>
              <a:rPr lang="en-US" dirty="0"/>
              <a:t> </a:t>
            </a:r>
            <a:r>
              <a:rPr lang="en-US" dirty="0" err="1"/>
              <a:t>representa</a:t>
            </a:r>
            <a:r>
              <a:rPr lang="en-US" dirty="0"/>
              <a:t> la </a:t>
            </a:r>
            <a:r>
              <a:rPr lang="en-US" dirty="0" err="1"/>
              <a:t>apariencia</a:t>
            </a:r>
            <a:r>
              <a:rPr lang="en-US" dirty="0"/>
              <a:t> local de una image or video elements </a:t>
            </a:r>
            <a:r>
              <a:rPr lang="en-US" dirty="0" err="1"/>
              <a:t>en</a:t>
            </a:r>
            <a:r>
              <a:rPr lang="en-US" dirty="0"/>
              <a:t> sus hojas, </a:t>
            </a:r>
            <a:r>
              <a:rPr lang="en-US" dirty="0" err="1"/>
              <a:t>donde</a:t>
            </a:r>
            <a:r>
              <a:rPr lang="en-US" dirty="0"/>
              <a:t> </a:t>
            </a:r>
            <a:r>
              <a:rPr lang="en-US" dirty="0" err="1"/>
              <a:t>cada</a:t>
            </a:r>
            <a:r>
              <a:rPr lang="en-US" dirty="0"/>
              <a:t> hoja </a:t>
            </a:r>
            <a:r>
              <a:rPr lang="en-US" dirty="0" err="1"/>
              <a:t>atribuye</a:t>
            </a:r>
            <a:r>
              <a:rPr lang="en-US" dirty="0"/>
              <a:t> un </a:t>
            </a:r>
            <a:r>
              <a:rPr lang="en-US" dirty="0" err="1"/>
              <a:t>voto</a:t>
            </a:r>
            <a:r>
              <a:rPr lang="en-US" dirty="0"/>
              <a:t> </a:t>
            </a:r>
            <a:r>
              <a:rPr lang="en-US" dirty="0" err="1"/>
              <a:t>probabilistico</a:t>
            </a:r>
            <a:r>
              <a:rPr lang="en-US" dirty="0"/>
              <a:t> </a:t>
            </a:r>
            <a:r>
              <a:rPr lang="en-US" dirty="0" err="1"/>
              <a:t>en</a:t>
            </a:r>
            <a:r>
              <a:rPr lang="en-US" dirty="0"/>
              <a:t> el </a:t>
            </a:r>
            <a:r>
              <a:rPr lang="en-US" dirty="0" err="1"/>
              <a:t>espacio</a:t>
            </a:r>
            <a:r>
              <a:rPr lang="en-US" dirty="0"/>
              <a:t> de Hough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line with the general random forest paradigm [29], [30], the training process for each tree is governed by a combination of randomization and optimization strategies</a:t>
            </a:r>
          </a:p>
          <a:p>
            <a:endParaRPr lang="en-US" dirty="0"/>
          </a:p>
          <a:p>
            <a:r>
              <a:rPr lang="en-US" dirty="0"/>
              <a:t>Random forests adapted to perform a generalized Hough transform in an efficient way. </a:t>
            </a:r>
          </a:p>
          <a:p>
            <a:endParaRPr lang="en-US" dirty="0"/>
          </a:p>
          <a:p>
            <a:r>
              <a:rPr lang="en-US" dirty="0"/>
              <a:t>Compared to previous Hough-based systems such as implicit shape models, Hough forests improve the performance of the generalized Hough transform for object detection on a categorical level. </a:t>
            </a:r>
          </a:p>
          <a:p>
            <a:endParaRPr lang="en-US" dirty="0"/>
          </a:p>
          <a:p>
            <a:r>
              <a:rPr lang="en-US" dirty="0"/>
              <a:t>At the same time, their flexibility permits extensions of the Hough transform to new domains such as object tracking and action recognition. </a:t>
            </a:r>
          </a:p>
          <a:p>
            <a:endParaRPr lang="en-US" dirty="0"/>
          </a:p>
          <a:p>
            <a:r>
              <a:rPr lang="en-US" dirty="0"/>
              <a:t>fast supervised training and fast matching at test time. </a:t>
            </a:r>
          </a:p>
          <a:p>
            <a:endParaRPr lang="en-US" dirty="0"/>
          </a:p>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37</a:t>
            </a:fld>
            <a:endParaRPr lang="en-US"/>
          </a:p>
        </p:txBody>
      </p:sp>
    </p:spTree>
    <p:extLst>
      <p:ext uri="{BB962C8B-B14F-4D97-AF65-F5344CB8AC3E}">
        <p14:creationId xmlns:p14="http://schemas.microsoft.com/office/powerpoint/2010/main" val="2121100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primer </a:t>
            </a:r>
            <a:r>
              <a:rPr lang="en-US" dirty="0" err="1"/>
              <a:t>lugar</a:t>
            </a:r>
            <a:r>
              <a:rPr lang="en-US" dirty="0"/>
              <a:t> me </a:t>
            </a:r>
            <a:r>
              <a:rPr lang="en-US" dirty="0" err="1"/>
              <a:t>gustaría</a:t>
            </a:r>
            <a:r>
              <a:rPr lang="en-US" dirty="0"/>
              <a:t> </a:t>
            </a:r>
            <a:r>
              <a:rPr lang="en-US" dirty="0" err="1"/>
              <a:t>resaltar</a:t>
            </a:r>
            <a:r>
              <a:rPr lang="en-US" dirty="0"/>
              <a:t> la </a:t>
            </a:r>
            <a:r>
              <a:rPr lang="en-US" dirty="0" err="1"/>
              <a:t>importancia</a:t>
            </a:r>
            <a:r>
              <a:rPr lang="en-US" dirty="0"/>
              <a:t> de los </a:t>
            </a:r>
            <a:r>
              <a:rPr lang="en-US" dirty="0" err="1"/>
              <a:t>bordes</a:t>
            </a:r>
            <a:r>
              <a:rPr lang="en-US"/>
              <a:t>.</a:t>
            </a:r>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2</a:t>
            </a:fld>
            <a:endParaRPr lang="en-US"/>
          </a:p>
        </p:txBody>
      </p:sp>
    </p:spTree>
    <p:extLst>
      <p:ext uri="{BB962C8B-B14F-4D97-AF65-F5344CB8AC3E}">
        <p14:creationId xmlns:p14="http://schemas.microsoft.com/office/powerpoint/2010/main" val="283224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Sería</a:t>
            </a:r>
            <a:r>
              <a:rPr lang="en-US" dirty="0"/>
              <a:t> </a:t>
            </a:r>
            <a:r>
              <a:rPr lang="en-US" dirty="0" err="1"/>
              <a:t>complicado</a:t>
            </a:r>
            <a:r>
              <a:rPr lang="en-US" dirty="0"/>
              <a:t> que </a:t>
            </a:r>
            <a:r>
              <a:rPr lang="en-US" dirty="0" err="1"/>
              <a:t>cada</a:t>
            </a:r>
            <a:r>
              <a:rPr lang="en-US" dirty="0"/>
              <a:t> punto </a:t>
            </a:r>
            <a:r>
              <a:rPr lang="en-US" dirty="0" err="1"/>
              <a:t>pueda</a:t>
            </a:r>
            <a:r>
              <a:rPr lang="en-US" dirty="0"/>
              <a:t> </a:t>
            </a:r>
            <a:r>
              <a:rPr lang="en-US" dirty="0" err="1"/>
              <a:t>decir</a:t>
            </a:r>
            <a:r>
              <a:rPr lang="en-US" dirty="0"/>
              <a:t> que forma </a:t>
            </a:r>
            <a:r>
              <a:rPr lang="en-US" dirty="0" err="1"/>
              <a:t>parte</a:t>
            </a:r>
            <a:r>
              <a:rPr lang="en-US" dirty="0"/>
              <a:t> de una u </a:t>
            </a:r>
            <a:r>
              <a:rPr lang="en-US" dirty="0" err="1"/>
              <a:t>otra</a:t>
            </a:r>
            <a:r>
              <a:rPr lang="en-US" dirty="0"/>
              <a:t> recta, por </a:t>
            </a:r>
            <a:r>
              <a:rPr lang="en-US" dirty="0" err="1"/>
              <a:t>este</a:t>
            </a:r>
            <a:r>
              <a:rPr lang="en-US" dirty="0"/>
              <a:t> motive…</a:t>
            </a:r>
          </a:p>
        </p:txBody>
      </p:sp>
      <p:sp>
        <p:nvSpPr>
          <p:cNvPr id="4" name="Slide Number Placeholder 3"/>
          <p:cNvSpPr>
            <a:spLocks noGrp="1"/>
          </p:cNvSpPr>
          <p:nvPr>
            <p:ph type="sldNum" sz="quarter" idx="5"/>
          </p:nvPr>
        </p:nvSpPr>
        <p:spPr/>
        <p:txBody>
          <a:bodyPr/>
          <a:lstStyle/>
          <a:p>
            <a:fld id="{7A30CBD3-3BE9-41AA-92EE-1E599976ACD3}" type="slidenum">
              <a:rPr lang="en-US" smtClean="0"/>
              <a:t>5</a:t>
            </a:fld>
            <a:endParaRPr lang="en-US"/>
          </a:p>
        </p:txBody>
      </p:sp>
    </p:spTree>
    <p:extLst>
      <p:ext uri="{BB962C8B-B14F-4D97-AF65-F5344CB8AC3E}">
        <p14:creationId xmlns:p14="http://schemas.microsoft.com/office/powerpoint/2010/main" val="285998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 </a:t>
            </a:r>
            <a:r>
              <a:rPr lang="en-US" dirty="0" err="1"/>
              <a:t>trata</a:t>
            </a:r>
            <a:r>
              <a:rPr lang="en-US" dirty="0"/>
              <a:t> de un </a:t>
            </a:r>
            <a:r>
              <a:rPr lang="en-US" dirty="0" err="1"/>
              <a:t>método</a:t>
            </a:r>
            <a:r>
              <a:rPr lang="en-US" dirty="0"/>
              <a:t> </a:t>
            </a:r>
            <a:r>
              <a:rPr lang="en-US" dirty="0" err="1"/>
              <a:t>robusto</a:t>
            </a:r>
            <a:r>
              <a:rPr lang="en-US" dirty="0"/>
              <a:t>, </a:t>
            </a:r>
            <a:r>
              <a:rPr lang="en-US" dirty="0" err="1"/>
              <a:t>en</a:t>
            </a:r>
            <a:r>
              <a:rPr lang="en-US" dirty="0"/>
              <a:t> el </a:t>
            </a:r>
            <a:r>
              <a:rPr lang="en-US" dirty="0" err="1"/>
              <a:t>sentido</a:t>
            </a:r>
            <a:r>
              <a:rPr lang="en-US" dirty="0"/>
              <a:t> de que </a:t>
            </a:r>
            <a:r>
              <a:rPr lang="en-US" dirty="0" err="1"/>
              <a:t>funciona</a:t>
            </a:r>
            <a:r>
              <a:rPr lang="en-US" dirty="0"/>
              <a:t> bien con </a:t>
            </a:r>
            <a:r>
              <a:rPr lang="en-US" dirty="0" err="1"/>
              <a:t>ruido</a:t>
            </a:r>
            <a:r>
              <a:rPr lang="en-US" dirty="0"/>
              <a:t> u </a:t>
            </a:r>
            <a:r>
              <a:rPr lang="en-US" dirty="0" err="1"/>
              <a:t>oclusiones</a:t>
            </a:r>
            <a:r>
              <a:rPr lang="en-US" dirty="0"/>
              <a:t>. </a:t>
            </a:r>
            <a:r>
              <a:rPr lang="en-US" dirty="0" err="1"/>
              <a:t>Estas</a:t>
            </a:r>
            <a:r>
              <a:rPr lang="en-US" dirty="0"/>
              <a:t> zonas </a:t>
            </a:r>
            <a:r>
              <a:rPr lang="en-US" dirty="0" err="1"/>
              <a:t>obtendrán</a:t>
            </a:r>
            <a:r>
              <a:rPr lang="en-US" dirty="0"/>
              <a:t> </a:t>
            </a:r>
            <a:r>
              <a:rPr lang="en-US" dirty="0" err="1"/>
              <a:t>menos</a:t>
            </a:r>
            <a:r>
              <a:rPr lang="en-US" dirty="0"/>
              <a:t> </a:t>
            </a:r>
            <a:r>
              <a:rPr lang="en-US" dirty="0" err="1"/>
              <a:t>votos</a:t>
            </a:r>
            <a:r>
              <a:rPr lang="en-US" dirty="0"/>
              <a:t>.</a:t>
            </a:r>
          </a:p>
        </p:txBody>
      </p:sp>
      <p:sp>
        <p:nvSpPr>
          <p:cNvPr id="4" name="Slide Number Placeholder 3"/>
          <p:cNvSpPr>
            <a:spLocks noGrp="1"/>
          </p:cNvSpPr>
          <p:nvPr>
            <p:ph type="sldNum" sz="quarter" idx="5"/>
          </p:nvPr>
        </p:nvSpPr>
        <p:spPr/>
        <p:txBody>
          <a:bodyPr/>
          <a:lstStyle/>
          <a:p>
            <a:fld id="{7A30CBD3-3BE9-41AA-92EE-1E599976ACD3}" type="slidenum">
              <a:rPr lang="en-US" smtClean="0"/>
              <a:t>9</a:t>
            </a:fld>
            <a:endParaRPr lang="en-US"/>
          </a:p>
        </p:txBody>
      </p:sp>
    </p:spTree>
    <p:extLst>
      <p:ext uri="{BB962C8B-B14F-4D97-AF65-F5344CB8AC3E}">
        <p14:creationId xmlns:p14="http://schemas.microsoft.com/office/powerpoint/2010/main" val="86735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Utilizando</a:t>
            </a:r>
            <a:r>
              <a:rPr lang="en-US" dirty="0"/>
              <a:t> </a:t>
            </a:r>
            <a:r>
              <a:rPr lang="en-US" dirty="0" err="1"/>
              <a:t>información</a:t>
            </a:r>
            <a:r>
              <a:rPr lang="en-US" dirty="0"/>
              <a:t> </a:t>
            </a:r>
            <a:r>
              <a:rPr lang="en-US" dirty="0" err="1"/>
              <a:t>direccional</a:t>
            </a:r>
            <a:r>
              <a:rPr lang="en-US" dirty="0"/>
              <a:t> </a:t>
            </a:r>
            <a:r>
              <a:rPr lang="en-US" dirty="0" err="1"/>
              <a:t>asociada</a:t>
            </a:r>
            <a:r>
              <a:rPr lang="en-US" dirty="0"/>
              <a:t> al </a:t>
            </a:r>
            <a:r>
              <a:rPr lang="en-US" dirty="0" err="1"/>
              <a:t>contorno</a:t>
            </a:r>
            <a:r>
              <a:rPr lang="en-US" dirty="0"/>
              <a:t>, se </a:t>
            </a:r>
            <a:r>
              <a:rPr lang="en-US" dirty="0" err="1"/>
              <a:t>puede</a:t>
            </a:r>
            <a:r>
              <a:rPr lang="en-US" dirty="0"/>
              <a:t> </a:t>
            </a:r>
            <a:r>
              <a:rPr lang="en-US" dirty="0" err="1"/>
              <a:t>reducir</a:t>
            </a:r>
            <a:r>
              <a:rPr lang="en-US" dirty="0"/>
              <a:t> a una recta. </a:t>
            </a:r>
          </a:p>
        </p:txBody>
      </p:sp>
      <p:sp>
        <p:nvSpPr>
          <p:cNvPr id="4" name="Slide Number Placeholder 3"/>
          <p:cNvSpPr>
            <a:spLocks noGrp="1"/>
          </p:cNvSpPr>
          <p:nvPr>
            <p:ph type="sldNum" sz="quarter" idx="5"/>
          </p:nvPr>
        </p:nvSpPr>
        <p:spPr/>
        <p:txBody>
          <a:bodyPr/>
          <a:lstStyle/>
          <a:p>
            <a:fld id="{7A30CBD3-3BE9-41AA-92EE-1E599976ACD3}" type="slidenum">
              <a:rPr lang="en-US" smtClean="0"/>
              <a:t>16</a:t>
            </a:fld>
            <a:endParaRPr lang="en-US"/>
          </a:p>
        </p:txBody>
      </p:sp>
    </p:spTree>
    <p:extLst>
      <p:ext uri="{BB962C8B-B14F-4D97-AF65-F5344CB8AC3E}">
        <p14:creationId xmlns:p14="http://schemas.microsoft.com/office/powerpoint/2010/main" val="283226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Utilizando</a:t>
            </a:r>
            <a:r>
              <a:rPr lang="en-US" dirty="0"/>
              <a:t> </a:t>
            </a:r>
            <a:r>
              <a:rPr lang="en-US" dirty="0" err="1"/>
              <a:t>información</a:t>
            </a:r>
            <a:r>
              <a:rPr lang="en-US" dirty="0"/>
              <a:t> </a:t>
            </a:r>
            <a:r>
              <a:rPr lang="en-US" dirty="0" err="1"/>
              <a:t>direccional</a:t>
            </a:r>
            <a:r>
              <a:rPr lang="en-US" dirty="0"/>
              <a:t> </a:t>
            </a:r>
            <a:r>
              <a:rPr lang="en-US" dirty="0" err="1"/>
              <a:t>asociada</a:t>
            </a:r>
            <a:r>
              <a:rPr lang="en-US" dirty="0"/>
              <a:t> al </a:t>
            </a:r>
            <a:r>
              <a:rPr lang="en-US" dirty="0" err="1"/>
              <a:t>contorno</a:t>
            </a:r>
            <a:r>
              <a:rPr lang="en-US" dirty="0"/>
              <a:t>, se </a:t>
            </a:r>
            <a:r>
              <a:rPr lang="en-US" dirty="0" err="1"/>
              <a:t>puede</a:t>
            </a:r>
            <a:r>
              <a:rPr lang="en-US" dirty="0"/>
              <a:t> </a:t>
            </a:r>
            <a:r>
              <a:rPr lang="en-US" dirty="0" err="1"/>
              <a:t>reducir</a:t>
            </a:r>
            <a:r>
              <a:rPr lang="en-US" dirty="0"/>
              <a:t> a una recta. </a:t>
            </a:r>
          </a:p>
        </p:txBody>
      </p:sp>
      <p:sp>
        <p:nvSpPr>
          <p:cNvPr id="4" name="Slide Number Placeholder 3"/>
          <p:cNvSpPr>
            <a:spLocks noGrp="1"/>
          </p:cNvSpPr>
          <p:nvPr>
            <p:ph type="sldNum" sz="quarter" idx="5"/>
          </p:nvPr>
        </p:nvSpPr>
        <p:spPr/>
        <p:txBody>
          <a:bodyPr/>
          <a:lstStyle/>
          <a:p>
            <a:fld id="{7A30CBD3-3BE9-41AA-92EE-1E599976ACD3}" type="slidenum">
              <a:rPr lang="en-US" smtClean="0"/>
              <a:t>18</a:t>
            </a:fld>
            <a:endParaRPr lang="en-US"/>
          </a:p>
        </p:txBody>
      </p:sp>
    </p:spTree>
    <p:extLst>
      <p:ext uri="{BB962C8B-B14F-4D97-AF65-F5344CB8AC3E}">
        <p14:creationId xmlns:p14="http://schemas.microsoft.com/office/powerpoint/2010/main" val="321211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 </a:t>
            </a:r>
            <a:r>
              <a:rPr lang="en-US" dirty="0" err="1"/>
              <a:t>transformada</a:t>
            </a:r>
            <a:r>
              <a:rPr lang="en-US" dirty="0"/>
              <a:t> </a:t>
            </a:r>
            <a:r>
              <a:rPr lang="en-US" dirty="0" err="1"/>
              <a:t>hough</a:t>
            </a:r>
            <a:r>
              <a:rPr lang="en-US" dirty="0"/>
              <a:t> </a:t>
            </a:r>
            <a:r>
              <a:rPr lang="en-US" dirty="0" err="1"/>
              <a:t>puede</a:t>
            </a:r>
            <a:r>
              <a:rPr lang="en-US" dirty="0"/>
              <a:t> </a:t>
            </a:r>
            <a:r>
              <a:rPr lang="en-US" dirty="0" err="1"/>
              <a:t>detectar</a:t>
            </a:r>
            <a:r>
              <a:rPr lang="en-US" dirty="0"/>
              <a:t> </a:t>
            </a:r>
            <a:r>
              <a:rPr lang="en-US" dirty="0" err="1"/>
              <a:t>funciones</a:t>
            </a:r>
            <a:r>
              <a:rPr lang="en-US" dirty="0"/>
              <a:t> </a:t>
            </a:r>
            <a:r>
              <a:rPr lang="en-US" dirty="0" err="1"/>
              <a:t>analíticas</a:t>
            </a:r>
            <a:r>
              <a:rPr lang="en-US" dirty="0"/>
              <a:t>, sin embargo por </a:t>
            </a:r>
            <a:r>
              <a:rPr lang="en-US" dirty="0" err="1"/>
              <a:t>ejemplo</a:t>
            </a:r>
            <a:r>
              <a:rPr lang="en-US" dirty="0"/>
              <a:t> detector una </a:t>
            </a:r>
            <a:r>
              <a:rPr lang="en-US" dirty="0" err="1"/>
              <a:t>elipse</a:t>
            </a:r>
            <a:r>
              <a:rPr lang="en-US" dirty="0"/>
              <a:t> (con 5 </a:t>
            </a:r>
            <a:r>
              <a:rPr lang="en-US" dirty="0" err="1"/>
              <a:t>parámetros</a:t>
            </a:r>
            <a:r>
              <a:rPr lang="en-US" dirty="0"/>
              <a:t>) </a:t>
            </a:r>
            <a:r>
              <a:rPr lang="en-US" dirty="0" err="1"/>
              <a:t>eleva</a:t>
            </a:r>
            <a:r>
              <a:rPr lang="en-US" dirty="0"/>
              <a:t> el </a:t>
            </a:r>
            <a:r>
              <a:rPr lang="en-US" dirty="0" err="1"/>
              <a:t>coste</a:t>
            </a:r>
            <a:r>
              <a:rPr lang="en-US" dirty="0"/>
              <a:t> </a:t>
            </a:r>
            <a:r>
              <a:rPr lang="en-US" dirty="0" err="1"/>
              <a:t>computacional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raiz</a:t>
            </a:r>
            <a:r>
              <a:rPr lang="en-US" dirty="0"/>
              <a:t> de </a:t>
            </a:r>
            <a:r>
              <a:rPr lang="en-US" dirty="0" err="1"/>
              <a:t>esto</a:t>
            </a:r>
            <a:r>
              <a:rPr lang="en-US" dirty="0"/>
              <a:t>, </a:t>
            </a:r>
            <a:r>
              <a:rPr lang="en-US" dirty="0" err="1"/>
              <a:t>surgen</a:t>
            </a:r>
            <a:r>
              <a:rPr lang="en-US" dirty="0"/>
              <a:t> </a:t>
            </a:r>
            <a:r>
              <a:rPr lang="en-US" dirty="0" err="1"/>
              <a:t>investigaciones</a:t>
            </a:r>
            <a:r>
              <a:rPr lang="en-US" dirty="0"/>
              <a:t> </a:t>
            </a:r>
            <a:r>
              <a:rPr lang="en-US" dirty="0" err="1"/>
              <a:t>como</a:t>
            </a:r>
            <a:r>
              <a:rPr lang="en-US" dirty="0"/>
              <a:t> </a:t>
            </a:r>
            <a:r>
              <a:rPr lang="en-US" dirty="0" err="1"/>
              <a:t>esta</a:t>
            </a:r>
            <a:r>
              <a:rPr lang="en-US" dirty="0"/>
              <a:t> </a:t>
            </a:r>
            <a:r>
              <a:rPr lang="en-US" dirty="0" err="1"/>
              <a:t>en</a:t>
            </a:r>
            <a:r>
              <a:rPr lang="en-US" dirty="0"/>
              <a:t> la que se </a:t>
            </a:r>
            <a:r>
              <a:rPr lang="en-US" dirty="0" err="1"/>
              <a:t>utilizan</a:t>
            </a:r>
            <a:r>
              <a:rPr lang="en-US" dirty="0"/>
              <a:t> las </a:t>
            </a:r>
            <a:r>
              <a:rPr lang="en-US" dirty="0" err="1"/>
              <a:t>propiedades</a:t>
            </a:r>
            <a:r>
              <a:rPr lang="en-US" dirty="0"/>
              <a:t> de la </a:t>
            </a:r>
            <a:r>
              <a:rPr lang="en-US" dirty="0" err="1"/>
              <a:t>elipse</a:t>
            </a:r>
            <a:r>
              <a:rPr lang="en-US" dirty="0"/>
              <a:t> para </a:t>
            </a:r>
            <a:r>
              <a:rPr lang="en-US" dirty="0" err="1"/>
              <a:t>buscar</a:t>
            </a:r>
            <a:r>
              <a:rPr lang="en-US" dirty="0"/>
              <a:t> </a:t>
            </a:r>
            <a:r>
              <a:rPr lang="en-US" dirty="0" err="1"/>
              <a:t>iterativamente</a:t>
            </a:r>
            <a:r>
              <a:rPr lang="en-US" dirty="0"/>
              <a:t> </a:t>
            </a:r>
            <a:r>
              <a:rPr lang="en-US" dirty="0" err="1"/>
              <a:t>en</a:t>
            </a:r>
            <a:r>
              <a:rPr lang="en-US" dirty="0"/>
              <a:t> DOS ESPACIOS DE PARAMETROS con el </a:t>
            </a:r>
            <a:r>
              <a:rPr lang="en-US" dirty="0" err="1"/>
              <a:t>objetivo</a:t>
            </a:r>
            <a:r>
              <a:rPr lang="en-US" dirty="0"/>
              <a:t> de </a:t>
            </a:r>
            <a:r>
              <a:rPr lang="en-US" dirty="0" err="1"/>
              <a:t>encontrar</a:t>
            </a:r>
            <a:r>
              <a:rPr lang="en-US" dirty="0"/>
              <a:t> </a:t>
            </a:r>
            <a:r>
              <a:rPr lang="en-US" dirty="0" err="1"/>
              <a:t>elipses</a:t>
            </a:r>
            <a:r>
              <a:rPr lang="en-US" dirty="0"/>
              <a:t> </a:t>
            </a:r>
            <a:r>
              <a:rPr lang="en-US" dirty="0" err="1"/>
              <a:t>visibles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err="1"/>
              <a:t>En</a:t>
            </a:r>
            <a:r>
              <a:rPr lang="en-US" dirty="0"/>
              <a:t> </a:t>
            </a:r>
            <a:r>
              <a:rPr lang="en-US" dirty="0" err="1"/>
              <a:t>vez</a:t>
            </a:r>
            <a:r>
              <a:rPr lang="en-US" dirty="0"/>
              <a:t> de utilizer un  five-</a:t>
            </a:r>
            <a:r>
              <a:rPr lang="en-US" dirty="0" err="1"/>
              <a:t>dimensiona</a:t>
            </a:r>
            <a:r>
              <a:rPr lang="en-US" dirty="0"/>
              <a:t> l </a:t>
            </a:r>
            <a:r>
              <a:rPr lang="en-US" dirty="0" err="1"/>
              <a:t>arra</a:t>
            </a:r>
            <a:r>
              <a:rPr lang="en-US" dirty="0"/>
              <a:t> y of accumulators , we </a:t>
            </a:r>
            <a:r>
              <a:rPr lang="en-US" dirty="0" err="1"/>
              <a:t>sequentiall</a:t>
            </a:r>
            <a:r>
              <a:rPr lang="en-US" dirty="0"/>
              <a:t> y search </a:t>
            </a:r>
            <a:r>
              <a:rPr lang="en-US" dirty="0" err="1"/>
              <a:t>fo</a:t>
            </a:r>
            <a:r>
              <a:rPr lang="en-US" dirty="0"/>
              <a:t> r cluster s </a:t>
            </a:r>
            <a:r>
              <a:rPr lang="en-US" dirty="0" err="1"/>
              <a:t>i</a:t>
            </a:r>
            <a:r>
              <a:rPr lang="en-US" dirty="0"/>
              <a:t> n two </a:t>
            </a:r>
            <a:r>
              <a:rPr lang="en-US" dirty="0" err="1"/>
              <a:t>differen</a:t>
            </a:r>
            <a:r>
              <a:rPr lang="en-US" dirty="0"/>
              <a:t> t parameter spaces; </a:t>
            </a:r>
          </a:p>
          <a:p>
            <a:endParaRPr lang="en-US" dirty="0"/>
          </a:p>
          <a:p>
            <a:r>
              <a:rPr lang="en-US" dirty="0"/>
              <a:t>Uno para </a:t>
            </a:r>
            <a:r>
              <a:rPr lang="en-US" dirty="0" err="1"/>
              <a:t>encontrar</a:t>
            </a:r>
            <a:r>
              <a:rPr lang="en-US" dirty="0"/>
              <a:t> las </a:t>
            </a:r>
            <a:r>
              <a:rPr lang="en-US" dirty="0" err="1"/>
              <a:t>posiciones</a:t>
            </a:r>
            <a:r>
              <a:rPr lang="en-US" dirty="0"/>
              <a:t> </a:t>
            </a:r>
            <a:r>
              <a:rPr lang="en-US" dirty="0" err="1"/>
              <a:t>aproximadas</a:t>
            </a:r>
            <a:r>
              <a:rPr lang="en-US" dirty="0"/>
              <a:t> de los </a:t>
            </a:r>
            <a:r>
              <a:rPr lang="en-US" dirty="0" err="1"/>
              <a:t>centros</a:t>
            </a:r>
            <a:r>
              <a:rPr lang="en-US" dirty="0"/>
              <a:t> y </a:t>
            </a:r>
            <a:r>
              <a:rPr lang="en-US" dirty="0" err="1"/>
              <a:t>seleccionar</a:t>
            </a:r>
            <a:r>
              <a:rPr lang="en-US" dirty="0"/>
              <a:t> </a:t>
            </a:r>
            <a:r>
              <a:rPr lang="en-US" dirty="0" err="1"/>
              <a:t>candidatos</a:t>
            </a:r>
            <a:r>
              <a:rPr lang="en-US" dirty="0"/>
              <a:t> que </a:t>
            </a:r>
            <a:r>
              <a:rPr lang="en-US" dirty="0" err="1"/>
              <a:t>forman</a:t>
            </a:r>
            <a:r>
              <a:rPr lang="en-US" dirty="0"/>
              <a:t> </a:t>
            </a:r>
            <a:r>
              <a:rPr lang="en-US" dirty="0" err="1"/>
              <a:t>parte</a:t>
            </a:r>
            <a:r>
              <a:rPr lang="en-US" dirty="0"/>
              <a:t> de la </a:t>
            </a:r>
            <a:r>
              <a:rPr lang="en-US" dirty="0" err="1"/>
              <a:t>elipse</a:t>
            </a:r>
            <a:r>
              <a:rPr lang="en-US" dirty="0"/>
              <a:t>.</a:t>
            </a:r>
          </a:p>
          <a:p>
            <a:r>
              <a:rPr lang="en-US" dirty="0" err="1"/>
              <a:t>Otro</a:t>
            </a:r>
            <a:r>
              <a:rPr lang="en-US" dirty="0"/>
              <a:t> para </a:t>
            </a:r>
            <a:r>
              <a:rPr lang="en-US" dirty="0" err="1"/>
              <a:t>comprobar</a:t>
            </a:r>
            <a:r>
              <a:rPr lang="en-US" dirty="0"/>
              <a:t> </a:t>
            </a:r>
            <a:r>
              <a:rPr lang="en-US" dirty="0" err="1"/>
              <a:t>si</a:t>
            </a:r>
            <a:r>
              <a:rPr lang="en-US" dirty="0"/>
              <a:t> </a:t>
            </a:r>
            <a:r>
              <a:rPr lang="en-US" dirty="0" err="1"/>
              <a:t>efectivamente</a:t>
            </a:r>
            <a:r>
              <a:rPr lang="en-US" dirty="0"/>
              <a:t> los </a:t>
            </a:r>
            <a:r>
              <a:rPr lang="en-US" dirty="0" err="1"/>
              <a:t>candidatos</a:t>
            </a:r>
            <a:r>
              <a:rPr lang="en-US" dirty="0"/>
              <a:t> </a:t>
            </a:r>
            <a:r>
              <a:rPr lang="en-US" dirty="0" err="1"/>
              <a:t>pertenecen</a:t>
            </a:r>
            <a:r>
              <a:rPr lang="en-US" dirty="0"/>
              <a:t> a las </a:t>
            </a:r>
            <a:r>
              <a:rPr lang="en-US" dirty="0" err="1"/>
              <a:t>elipses</a:t>
            </a:r>
            <a:r>
              <a:rPr lang="en-US" dirty="0"/>
              <a:t>.</a:t>
            </a:r>
          </a:p>
          <a:p>
            <a:endParaRPr lang="en-US" dirty="0"/>
          </a:p>
          <a:p>
            <a:endParaRPr lang="en-US" dirty="0"/>
          </a:p>
          <a:p>
            <a:r>
              <a:rPr lang="en-US" dirty="0"/>
              <a:t>Este es un </a:t>
            </a:r>
            <a:r>
              <a:rPr lang="en-US" dirty="0" err="1"/>
              <a:t>proceso</a:t>
            </a:r>
            <a:r>
              <a:rPr lang="en-US" dirty="0"/>
              <a:t> iterative que </a:t>
            </a:r>
            <a:r>
              <a:rPr lang="en-US" dirty="0" err="1"/>
              <a:t>busca</a:t>
            </a:r>
            <a:r>
              <a:rPr lang="en-US" dirty="0"/>
              <a:t> </a:t>
            </a:r>
            <a:r>
              <a:rPr lang="en-US" dirty="0" err="1"/>
              <a:t>elipses</a:t>
            </a:r>
            <a:r>
              <a:rPr lang="en-US" dirty="0"/>
              <a:t> </a:t>
            </a:r>
            <a:r>
              <a:rPr lang="en-US" dirty="0" err="1"/>
              <a:t>visibles</a:t>
            </a:r>
            <a:r>
              <a:rPr lang="en-US" dirty="0"/>
              <a:t>.</a:t>
            </a:r>
          </a:p>
        </p:txBody>
      </p:sp>
      <p:sp>
        <p:nvSpPr>
          <p:cNvPr id="4" name="Slide Number Placeholder 3"/>
          <p:cNvSpPr>
            <a:spLocks noGrp="1"/>
          </p:cNvSpPr>
          <p:nvPr>
            <p:ph type="sldNum" sz="quarter" idx="5"/>
          </p:nvPr>
        </p:nvSpPr>
        <p:spPr/>
        <p:txBody>
          <a:bodyPr/>
          <a:lstStyle/>
          <a:p>
            <a:fld id="{7A30CBD3-3BE9-41AA-92EE-1E599976ACD3}" type="slidenum">
              <a:rPr lang="en-US" smtClean="0"/>
              <a:t>20</a:t>
            </a:fld>
            <a:endParaRPr lang="en-US"/>
          </a:p>
        </p:txBody>
      </p:sp>
    </p:spTree>
    <p:extLst>
      <p:ext uri="{BB962C8B-B14F-4D97-AF65-F5344CB8AC3E}">
        <p14:creationId xmlns:p14="http://schemas.microsoft.com/office/powerpoint/2010/main" val="239141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 es una técnica para la detección de figuras o formas en imágenes digitales</a:t>
            </a:r>
            <a:r>
              <a:rPr lang="en-US" dirty="0"/>
              <a:t>. </a:t>
            </a:r>
            <a:r>
              <a:rPr lang="en-US" dirty="0" err="1"/>
              <a:t>Empezaremos</a:t>
            </a:r>
            <a:r>
              <a:rPr lang="en-US" dirty="0"/>
              <a:t> </a:t>
            </a:r>
            <a:r>
              <a:rPr lang="en-US" dirty="0" err="1"/>
              <a:t>viendo</a:t>
            </a:r>
            <a:r>
              <a:rPr lang="en-US" dirty="0"/>
              <a:t> </a:t>
            </a:r>
            <a:r>
              <a:rPr lang="en-US" dirty="0" err="1"/>
              <a:t>como</a:t>
            </a:r>
            <a:r>
              <a:rPr lang="en-US" dirty="0"/>
              <a:t> </a:t>
            </a:r>
            <a:r>
              <a:rPr lang="en-US" dirty="0" err="1"/>
              <a:t>funcionan</a:t>
            </a:r>
            <a:r>
              <a:rPr lang="en-US" dirty="0"/>
              <a:t> con </a:t>
            </a:r>
            <a:r>
              <a:rPr lang="en-US" dirty="0" err="1"/>
              <a:t>funciones</a:t>
            </a:r>
            <a:r>
              <a:rPr lang="en-US" dirty="0"/>
              <a:t> </a:t>
            </a:r>
            <a:r>
              <a:rPr lang="en-US" dirty="0" err="1"/>
              <a:t>analíticas</a:t>
            </a:r>
            <a:r>
              <a:rPr lang="en-US" dirty="0"/>
              <a:t>, </a:t>
            </a:r>
            <a:r>
              <a:rPr lang="en-US" dirty="0" err="1"/>
              <a:t>rectas</a:t>
            </a:r>
            <a:r>
              <a:rPr lang="en-US" dirty="0"/>
              <a:t> y </a:t>
            </a:r>
            <a:r>
              <a:rPr lang="en-US" dirty="0" err="1"/>
              <a:t>círculos</a:t>
            </a:r>
            <a:r>
              <a:rPr lang="en-US" dirty="0"/>
              <a:t>, para </a:t>
            </a:r>
            <a:r>
              <a:rPr lang="en-US" dirty="0" err="1"/>
              <a:t>acabar</a:t>
            </a:r>
            <a:r>
              <a:rPr lang="en-US" dirty="0"/>
              <a:t> </a:t>
            </a:r>
            <a:r>
              <a:rPr lang="en-US" dirty="0" err="1"/>
              <a:t>viendo</a:t>
            </a:r>
            <a:r>
              <a:rPr lang="en-US" dirty="0"/>
              <a:t> la </a:t>
            </a:r>
            <a:r>
              <a:rPr lang="en-US" dirty="0" err="1"/>
              <a:t>transformada</a:t>
            </a:r>
            <a:r>
              <a:rPr lang="en-US" dirty="0"/>
              <a:t> </a:t>
            </a:r>
            <a:r>
              <a:rPr lang="en-US" dirty="0" err="1"/>
              <a:t>generalizada</a:t>
            </a:r>
            <a:r>
              <a:rPr lang="en-US" dirty="0"/>
              <a:t> que </a:t>
            </a:r>
            <a:r>
              <a:rPr lang="en-US" dirty="0" err="1"/>
              <a:t>permite</a:t>
            </a:r>
            <a:r>
              <a:rPr lang="en-US" dirty="0"/>
              <a:t> </a:t>
            </a:r>
            <a:r>
              <a:rPr lang="en-US" dirty="0" err="1"/>
              <a:t>reconocer</a:t>
            </a:r>
            <a:r>
              <a:rPr lang="en-US" dirty="0"/>
              <a:t> </a:t>
            </a:r>
            <a:r>
              <a:rPr lang="en-US" dirty="0" err="1"/>
              <a:t>formas</a:t>
            </a:r>
            <a:r>
              <a:rPr lang="en-US" dirty="0"/>
              <a:t> arbitraries.</a:t>
            </a:r>
          </a:p>
          <a:p>
            <a:endParaRPr lang="en-US" dirty="0"/>
          </a:p>
        </p:txBody>
      </p:sp>
      <p:sp>
        <p:nvSpPr>
          <p:cNvPr id="4" name="Slide Number Placeholder 3"/>
          <p:cNvSpPr>
            <a:spLocks noGrp="1"/>
          </p:cNvSpPr>
          <p:nvPr>
            <p:ph type="sldNum" sz="quarter" idx="5"/>
          </p:nvPr>
        </p:nvSpPr>
        <p:spPr/>
        <p:txBody>
          <a:bodyPr/>
          <a:lstStyle/>
          <a:p>
            <a:fld id="{7A30CBD3-3BE9-41AA-92EE-1E599976ACD3}" type="slidenum">
              <a:rPr lang="en-US" smtClean="0"/>
              <a:t>22</a:t>
            </a:fld>
            <a:endParaRPr lang="en-US"/>
          </a:p>
        </p:txBody>
      </p:sp>
    </p:spTree>
    <p:extLst>
      <p:ext uri="{BB962C8B-B14F-4D97-AF65-F5344CB8AC3E}">
        <p14:creationId xmlns:p14="http://schemas.microsoft.com/office/powerpoint/2010/main" val="34261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 </a:t>
            </a:r>
            <a:r>
              <a:rPr lang="en-US" dirty="0" err="1"/>
              <a:t>sencillo</a:t>
            </a:r>
            <a:r>
              <a:rPr lang="en-US" dirty="0"/>
              <a:t> </a:t>
            </a:r>
            <a:r>
              <a:rPr lang="en-US" dirty="0" err="1"/>
              <a:t>cuando</a:t>
            </a:r>
            <a:r>
              <a:rPr lang="en-US" dirty="0"/>
              <a:t> </a:t>
            </a:r>
            <a:r>
              <a:rPr lang="en-US" dirty="0" err="1"/>
              <a:t>teniamos</a:t>
            </a:r>
            <a:r>
              <a:rPr lang="en-US" dirty="0"/>
              <a:t> una forma </a:t>
            </a:r>
            <a:r>
              <a:rPr lang="en-US" dirty="0" err="1"/>
              <a:t>específica</a:t>
            </a:r>
            <a:r>
              <a:rPr lang="en-US" dirty="0"/>
              <a:t>, </a:t>
            </a:r>
            <a:r>
              <a:rPr lang="en-US" dirty="0" err="1"/>
              <a:t>pero</a:t>
            </a:r>
            <a:r>
              <a:rPr lang="en-US" dirty="0"/>
              <a:t> </a:t>
            </a:r>
            <a:r>
              <a:rPr lang="en-US" dirty="0" err="1"/>
              <a:t>cuando</a:t>
            </a:r>
            <a:r>
              <a:rPr lang="en-US" dirty="0"/>
              <a:t> es </a:t>
            </a:r>
            <a:r>
              <a:rPr lang="en-US" dirty="0" err="1"/>
              <a:t>arbitrario</a:t>
            </a:r>
            <a:r>
              <a:rPr lang="en-US" dirty="0"/>
              <a:t>, ¿</a:t>
            </a:r>
            <a:r>
              <a:rPr lang="en-US" dirty="0" err="1"/>
              <a:t>como</a:t>
            </a:r>
            <a:r>
              <a:rPr lang="en-US" dirty="0"/>
              <a:t> </a:t>
            </a:r>
            <a:r>
              <a:rPr lang="en-US" dirty="0" err="1"/>
              <a:t>sabemos</a:t>
            </a:r>
            <a:r>
              <a:rPr lang="en-US" dirty="0"/>
              <a:t> </a:t>
            </a:r>
            <a:r>
              <a:rPr lang="en-US" dirty="0" err="1"/>
              <a:t>como</a:t>
            </a:r>
            <a:r>
              <a:rPr lang="en-US" dirty="0"/>
              <a:t> </a:t>
            </a:r>
            <a:r>
              <a:rPr lang="en-US" dirty="0" err="1"/>
              <a:t>votar</a:t>
            </a:r>
            <a:r>
              <a:rPr lang="en-US" dirty="0"/>
              <a:t> </a:t>
            </a:r>
            <a:r>
              <a:rPr lang="en-US" dirty="0" err="1"/>
              <a:t>si</a:t>
            </a:r>
            <a:r>
              <a:rPr lang="en-US" dirty="0"/>
              <a:t> la forma es </a:t>
            </a:r>
            <a:r>
              <a:rPr lang="en-US" dirty="0" err="1"/>
              <a:t>arbitraria</a:t>
            </a:r>
            <a:r>
              <a:rPr lang="en-US" dirty="0"/>
              <a:t>?</a:t>
            </a:r>
          </a:p>
        </p:txBody>
      </p:sp>
      <p:sp>
        <p:nvSpPr>
          <p:cNvPr id="4" name="Slide Number Placeholder 3"/>
          <p:cNvSpPr>
            <a:spLocks noGrp="1"/>
          </p:cNvSpPr>
          <p:nvPr>
            <p:ph type="sldNum" sz="quarter" idx="5"/>
          </p:nvPr>
        </p:nvSpPr>
        <p:spPr/>
        <p:txBody>
          <a:bodyPr/>
          <a:lstStyle/>
          <a:p>
            <a:fld id="{7A30CBD3-3BE9-41AA-92EE-1E599976ACD3}" type="slidenum">
              <a:rPr lang="en-US" smtClean="0"/>
              <a:t>23</a:t>
            </a:fld>
            <a:endParaRPr lang="en-US"/>
          </a:p>
        </p:txBody>
      </p:sp>
    </p:spTree>
    <p:extLst>
      <p:ext uri="{BB962C8B-B14F-4D97-AF65-F5344CB8AC3E}">
        <p14:creationId xmlns:p14="http://schemas.microsoft.com/office/powerpoint/2010/main" val="336247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5A60-8F80-48E5-8640-B5A799DA3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10DB1D-F1A9-4EBF-8609-A1564A295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4A247-7A62-4093-9229-F33AB5602AEE}"/>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A7FC6265-A1F1-4AAF-97ED-63D736FF8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B94A-C262-4859-9B73-00E40418F00B}"/>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134030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BB17-C39B-4E23-9A18-D2D6E2A09D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F1F90-F7FB-41A7-942B-38BAB88DBF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D5C98-C7E9-4502-A427-6D9A6F072E1A}"/>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E4E1D216-A187-4691-B1A3-678B61AEB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1424E-9758-4229-844C-CE1559260020}"/>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372903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8313D-BB18-42EB-A885-003CB3823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E8226-70B5-4B26-A6AF-079482713D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425A4-7787-4A17-8FE5-2D8FB6BAACEC}"/>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A30E520F-FD07-4C55-BD02-72EB838A3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9A31D-B689-4E1B-A6B9-BE5F49F21F00}"/>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31154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5F8E-67FC-4ACA-BDD0-5C6270562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DAB4D-C1D5-4019-AB1A-E485E224E2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1533D-542B-4603-8FD3-8AE0FD7B7A82}"/>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556BA9B0-109D-4130-A582-2DC371EBA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29FBA-D10A-43DB-BD68-89ACFC0DA9A6}"/>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31690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7524-CA55-4B96-8A16-41052E6CF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E14C8-E8B5-4104-903E-74286C603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D7101B-744E-47E8-87A0-E57232FF624F}"/>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0F0B6AEB-770D-4650-8301-D52429E1A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AC4C-5577-4EBE-A30E-5A731847A061}"/>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195694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DA4D-D8AE-472E-B6AF-F2C6323D5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694E1-9F7F-4A86-9889-11D97B44D6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47041-CC9C-4E61-BF76-CBFD0507FA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D8539-846A-4BDD-8665-A7B07D36AA1B}"/>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6" name="Footer Placeholder 5">
            <a:extLst>
              <a:ext uri="{FF2B5EF4-FFF2-40B4-BE49-F238E27FC236}">
                <a16:creationId xmlns:a16="http://schemas.microsoft.com/office/drawing/2014/main" id="{EEC1051C-8091-463F-BA0A-FFDA663FC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3D226-B17E-4AEA-86C8-66C32E8B1962}"/>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190593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76A-5D59-4972-91FF-2C216CECE9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B962D-1189-4659-AF49-27F6E298C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2DCE4B-CF3B-44C4-A1F1-D03D88C7E9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226B1-1336-4ED7-82C5-C36611C93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91AB54-A5C9-43AA-B7C1-26DA1C007B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9CDE1-F9D3-4DE9-A632-5C5C057869A7}"/>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8" name="Footer Placeholder 7">
            <a:extLst>
              <a:ext uri="{FF2B5EF4-FFF2-40B4-BE49-F238E27FC236}">
                <a16:creationId xmlns:a16="http://schemas.microsoft.com/office/drawing/2014/main" id="{F402ACC2-AF39-4AA1-9B8B-51DA34B0E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9ECD1F-F6C7-4F56-8A98-3C83AEED3267}"/>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73052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F9AD-26A9-4F18-9F9D-532139E74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81E74-B3F0-40BF-BA64-E5547AC6C40E}"/>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4" name="Footer Placeholder 3">
            <a:extLst>
              <a:ext uri="{FF2B5EF4-FFF2-40B4-BE49-F238E27FC236}">
                <a16:creationId xmlns:a16="http://schemas.microsoft.com/office/drawing/2014/main" id="{1C12A6C1-1893-484C-8BC6-DFA2A8D4ED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4C150-667C-4252-9D04-832648C44703}"/>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128043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956C1-E8C7-4311-BD5F-530644022CEA}"/>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3" name="Footer Placeholder 2">
            <a:extLst>
              <a:ext uri="{FF2B5EF4-FFF2-40B4-BE49-F238E27FC236}">
                <a16:creationId xmlns:a16="http://schemas.microsoft.com/office/drawing/2014/main" id="{D61B098C-3A2B-4ECF-9A38-99E487428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061193-6859-41DE-B83E-652E5CF70BE1}"/>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265601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5B7-739F-456C-BEF5-9C0ED5AA5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98033-BE7B-4A0D-88C7-88FB08A15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E5138-DB02-4761-8240-701B75321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556ACF-8A6E-4B72-BBD7-54E340D80F58}"/>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6" name="Footer Placeholder 5">
            <a:extLst>
              <a:ext uri="{FF2B5EF4-FFF2-40B4-BE49-F238E27FC236}">
                <a16:creationId xmlns:a16="http://schemas.microsoft.com/office/drawing/2014/main" id="{08426CC6-F3C6-4537-8D09-8724B80B9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D6DFD-BDD0-4222-B331-B8EFBF152112}"/>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401273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C6B1-D844-41E0-BEF8-B366DC343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AEBB1-09B6-41A2-BA7E-142BAC880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2E996-7E7F-4793-B10E-FAAB4820D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47B0F6-F0B6-442F-85BE-B7BA9A86AC34}"/>
              </a:ext>
            </a:extLst>
          </p:cNvPr>
          <p:cNvSpPr>
            <a:spLocks noGrp="1"/>
          </p:cNvSpPr>
          <p:nvPr>
            <p:ph type="dt" sz="half" idx="10"/>
          </p:nvPr>
        </p:nvSpPr>
        <p:spPr/>
        <p:txBody>
          <a:bodyPr/>
          <a:lstStyle/>
          <a:p>
            <a:fld id="{7585DC4D-B779-4006-A436-916E4AF3EFB0}" type="datetimeFigureOut">
              <a:rPr lang="en-US" smtClean="0"/>
              <a:t>17-Oct-18</a:t>
            </a:fld>
            <a:endParaRPr lang="en-US"/>
          </a:p>
        </p:txBody>
      </p:sp>
      <p:sp>
        <p:nvSpPr>
          <p:cNvPr id="6" name="Footer Placeholder 5">
            <a:extLst>
              <a:ext uri="{FF2B5EF4-FFF2-40B4-BE49-F238E27FC236}">
                <a16:creationId xmlns:a16="http://schemas.microsoft.com/office/drawing/2014/main" id="{84BB6B54-63D0-4587-BF8B-B5C90E4B3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74F7E-C9B1-46EF-BAC8-D7B15C7C8D91}"/>
              </a:ext>
            </a:extLst>
          </p:cNvPr>
          <p:cNvSpPr>
            <a:spLocks noGrp="1"/>
          </p:cNvSpPr>
          <p:nvPr>
            <p:ph type="sldNum" sz="quarter" idx="12"/>
          </p:nvPr>
        </p:nvSpPr>
        <p:spPr/>
        <p:txBody>
          <a:bodyPr/>
          <a:lstStyle/>
          <a:p>
            <a:fld id="{9BF87CAF-C404-4ED6-9F9D-F0D62C829E0A}" type="slidenum">
              <a:rPr lang="en-US" smtClean="0"/>
              <a:t>‹#›</a:t>
            </a:fld>
            <a:endParaRPr lang="en-US"/>
          </a:p>
        </p:txBody>
      </p:sp>
    </p:spTree>
    <p:extLst>
      <p:ext uri="{BB962C8B-B14F-4D97-AF65-F5344CB8AC3E}">
        <p14:creationId xmlns:p14="http://schemas.microsoft.com/office/powerpoint/2010/main" val="58451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D7870-A6B4-4099-B1E3-CAFCCB4B4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63D681-6BFD-4D23-A804-A9147585C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92A0D-C27A-4A52-85EB-0D42D11B2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5DC4D-B779-4006-A436-916E4AF3EFB0}" type="datetimeFigureOut">
              <a:rPr lang="en-US" smtClean="0"/>
              <a:t>17-Oct-18</a:t>
            </a:fld>
            <a:endParaRPr lang="en-US"/>
          </a:p>
        </p:txBody>
      </p:sp>
      <p:sp>
        <p:nvSpPr>
          <p:cNvPr id="5" name="Footer Placeholder 4">
            <a:extLst>
              <a:ext uri="{FF2B5EF4-FFF2-40B4-BE49-F238E27FC236}">
                <a16:creationId xmlns:a16="http://schemas.microsoft.com/office/drawing/2014/main" id="{71358970-469A-4913-8751-8CFE4D200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D0B3AC-F6DB-412F-BCCC-34E0154AA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7CAF-C404-4ED6-9F9D-F0D62C829E0A}" type="slidenum">
              <a:rPr lang="en-US" smtClean="0"/>
              <a:t>‹#›</a:t>
            </a:fld>
            <a:endParaRPr lang="en-US"/>
          </a:p>
        </p:txBody>
      </p:sp>
    </p:spTree>
    <p:extLst>
      <p:ext uri="{BB962C8B-B14F-4D97-AF65-F5344CB8AC3E}">
        <p14:creationId xmlns:p14="http://schemas.microsoft.com/office/powerpoint/2010/main" val="11571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 Id="rId9" Type="http://schemas.openxmlformats.org/officeDocument/2006/relationships/chart" Target="../charts/char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chart" Target="../charts/chart17.xml"/><Relationship Id="rId7" Type="http://schemas.openxmlformats.org/officeDocument/2006/relationships/chart" Target="../charts/chart21.xml"/><Relationship Id="rId2" Type="http://schemas.openxmlformats.org/officeDocument/2006/relationships/chart" Target="../charts/chart16.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10.png"/><Relationship Id="rId12"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23.png"/><Relationship Id="rId5" Type="http://schemas.openxmlformats.org/officeDocument/2006/relationships/image" Target="../media/image22.png"/><Relationship Id="rId15" Type="http://schemas.openxmlformats.org/officeDocument/2006/relationships/image" Target="../media/image25.png"/><Relationship Id="rId10" Type="http://schemas.openxmlformats.org/officeDocument/2006/relationships/customXml" Target="../ink/ink8.xml"/><Relationship Id="rId4" Type="http://schemas.openxmlformats.org/officeDocument/2006/relationships/image" Target="../media/image21.png"/><Relationship Id="rId9" Type="http://schemas.openxmlformats.org/officeDocument/2006/relationships/image" Target="../media/image220.png"/><Relationship Id="rId14" Type="http://schemas.openxmlformats.org/officeDocument/2006/relationships/customXml" Target="../ink/ink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26AE-D5D9-4D2A-AFAD-3EAFD5A5C828}"/>
              </a:ext>
            </a:extLst>
          </p:cNvPr>
          <p:cNvSpPr>
            <a:spLocks noGrp="1"/>
          </p:cNvSpPr>
          <p:nvPr>
            <p:ph type="ctrTitle"/>
          </p:nvPr>
        </p:nvSpPr>
        <p:spPr>
          <a:xfrm>
            <a:off x="1524000" y="1446213"/>
            <a:ext cx="9144000" cy="2387600"/>
          </a:xfrm>
        </p:spPr>
        <p:txBody>
          <a:bodyPr/>
          <a:lstStyle/>
          <a:p>
            <a:r>
              <a:rPr lang="en-US" dirty="0"/>
              <a:t>TRANSFORMADA DE HOUGH</a:t>
            </a:r>
          </a:p>
        </p:txBody>
      </p:sp>
      <p:sp>
        <p:nvSpPr>
          <p:cNvPr id="3" name="TextBox 2">
            <a:extLst>
              <a:ext uri="{FF2B5EF4-FFF2-40B4-BE49-F238E27FC236}">
                <a16:creationId xmlns:a16="http://schemas.microsoft.com/office/drawing/2014/main" id="{FDCD532E-85C5-4416-B450-86247F1C8744}"/>
              </a:ext>
            </a:extLst>
          </p:cNvPr>
          <p:cNvSpPr txBox="1"/>
          <p:nvPr/>
        </p:nvSpPr>
        <p:spPr>
          <a:xfrm>
            <a:off x="4622487" y="5042455"/>
            <a:ext cx="2947025" cy="646331"/>
          </a:xfrm>
          <a:prstGeom prst="rect">
            <a:avLst/>
          </a:prstGeom>
          <a:noFill/>
        </p:spPr>
        <p:txBody>
          <a:bodyPr wrap="none" rtlCol="0">
            <a:spAutoFit/>
          </a:bodyPr>
          <a:lstStyle/>
          <a:p>
            <a:pPr algn="ctr"/>
            <a:r>
              <a:rPr lang="en-US" dirty="0"/>
              <a:t>Rohit </a:t>
            </a:r>
            <a:r>
              <a:rPr lang="en-US" dirty="0" err="1"/>
              <a:t>Uttamchandani</a:t>
            </a:r>
            <a:r>
              <a:rPr lang="en-US" dirty="0"/>
              <a:t> </a:t>
            </a:r>
            <a:r>
              <a:rPr lang="en-US" dirty="0" err="1"/>
              <a:t>Dadlani</a:t>
            </a:r>
            <a:endParaRPr lang="en-US" dirty="0"/>
          </a:p>
          <a:p>
            <a:pPr algn="ctr"/>
            <a:r>
              <a:rPr lang="en-US" dirty="0"/>
              <a:t>MUIA 2018/2019</a:t>
            </a:r>
          </a:p>
        </p:txBody>
      </p:sp>
    </p:spTree>
    <p:extLst>
      <p:ext uri="{BB962C8B-B14F-4D97-AF65-F5344CB8AC3E}">
        <p14:creationId xmlns:p14="http://schemas.microsoft.com/office/powerpoint/2010/main" val="243241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4EF58-A948-440F-8820-C7D166F3DA9E}"/>
              </a:ext>
            </a:extLst>
          </p:cNvPr>
          <p:cNvCxnSpPr/>
          <p:nvPr/>
        </p:nvCxnSpPr>
        <p:spPr>
          <a:xfrm>
            <a:off x="1051905" y="5060515"/>
            <a:ext cx="3758089"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231EF1-F7F4-4A9E-907A-3E45376AC16A}"/>
              </a:ext>
            </a:extLst>
          </p:cNvPr>
          <p:cNvCxnSpPr>
            <a:cxnSpLocks/>
          </p:cNvCxnSpPr>
          <p:nvPr/>
        </p:nvCxnSpPr>
        <p:spPr>
          <a:xfrm flipV="1">
            <a:off x="1204305" y="2379945"/>
            <a:ext cx="0" cy="2832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81AE39-D380-4C6B-ABBD-835CD659989E}"/>
              </a:ext>
            </a:extLst>
          </p:cNvPr>
          <p:cNvCxnSpPr>
            <a:cxnSpLocks/>
          </p:cNvCxnSpPr>
          <p:nvPr/>
        </p:nvCxnSpPr>
        <p:spPr>
          <a:xfrm>
            <a:off x="1051905" y="2755726"/>
            <a:ext cx="3069158" cy="245718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C26A62-6C09-4BC6-AEBB-E42E46F9A3AA}"/>
              </a:ext>
            </a:extLst>
          </p:cNvPr>
          <p:cNvCxnSpPr/>
          <p:nvPr/>
        </p:nvCxnSpPr>
        <p:spPr>
          <a:xfrm flipV="1">
            <a:off x="1204305" y="3845490"/>
            <a:ext cx="1213218" cy="1215025"/>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9A4CC178-035E-4F1A-AB96-34B4FA208D9D}"/>
              </a:ext>
            </a:extLst>
          </p:cNvPr>
          <p:cNvSpPr/>
          <p:nvPr/>
        </p:nvSpPr>
        <p:spPr>
          <a:xfrm>
            <a:off x="1291084" y="4453002"/>
            <a:ext cx="914400" cy="914400"/>
          </a:xfrm>
          <a:prstGeom prst="arc">
            <a:avLst>
              <a:gd name="adj1" fmla="val 16851383"/>
              <a:gd name="adj2" fmla="val 1176243"/>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A9B5301B-EF50-4BB7-8889-953FD9AC9C81}"/>
              </a:ext>
            </a:extLst>
          </p:cNvPr>
          <p:cNvSpPr txBox="1"/>
          <p:nvPr/>
        </p:nvSpPr>
        <p:spPr>
          <a:xfrm>
            <a:off x="1705346" y="3763555"/>
            <a:ext cx="338203"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p:sp>
        <p:nvSpPr>
          <p:cNvPr id="36" name="TextBox 35">
            <a:extLst>
              <a:ext uri="{FF2B5EF4-FFF2-40B4-BE49-F238E27FC236}">
                <a16:creationId xmlns:a16="http://schemas.microsoft.com/office/drawing/2014/main" id="{56DC9E37-FFDD-49DB-B06B-877333578769}"/>
              </a:ext>
            </a:extLst>
          </p:cNvPr>
          <p:cNvSpPr txBox="1"/>
          <p:nvPr/>
        </p:nvSpPr>
        <p:spPr>
          <a:xfrm>
            <a:off x="2223369" y="4347711"/>
            <a:ext cx="1077239"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3900008-BF92-48A1-B368-370AC8FEBA32}"/>
                  </a:ext>
                </a:extLst>
              </p:cNvPr>
              <p:cNvSpPr txBox="1"/>
              <p:nvPr/>
            </p:nvSpPr>
            <p:spPr>
              <a:xfrm>
                <a:off x="1666571" y="2106936"/>
                <a:ext cx="32680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𝜃</m:t>
                          </m:r>
                        </m:e>
                      </m:fun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𝑠𝑒𝑛</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oMath>
                  </m:oMathPara>
                </a14:m>
                <a:endParaRPr lang="en-US" sz="2400" dirty="0"/>
              </a:p>
            </p:txBody>
          </p:sp>
        </mc:Choice>
        <mc:Fallback xmlns="">
          <p:sp>
            <p:nvSpPr>
              <p:cNvPr id="37" name="TextBox 36">
                <a:extLst>
                  <a:ext uri="{FF2B5EF4-FFF2-40B4-BE49-F238E27FC236}">
                    <a16:creationId xmlns:a16="http://schemas.microsoft.com/office/drawing/2014/main" id="{73900008-BF92-48A1-B368-370AC8FEBA32}"/>
                  </a:ext>
                </a:extLst>
              </p:cNvPr>
              <p:cNvSpPr txBox="1">
                <a:spLocks noRot="1" noChangeAspect="1" noMove="1" noResize="1" noEditPoints="1" noAdjustHandles="1" noChangeArrowheads="1" noChangeShapeType="1" noTextEdit="1"/>
              </p:cNvSpPr>
              <p:nvPr/>
            </p:nvSpPr>
            <p:spPr>
              <a:xfrm>
                <a:off x="1666571" y="2106936"/>
                <a:ext cx="3268074" cy="369332"/>
              </a:xfrm>
              <a:prstGeom prst="rect">
                <a:avLst/>
              </a:prstGeom>
              <a:blipFill>
                <a:blip r:embed="rId2"/>
                <a:stretch>
                  <a:fillRect l="-746" r="-1679" b="-26667"/>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32ED507E-9DA1-4AED-9548-1065D7A6AAFD}"/>
              </a:ext>
            </a:extLst>
          </p:cNvPr>
          <p:cNvSpPr txBox="1"/>
          <p:nvPr/>
        </p:nvSpPr>
        <p:spPr>
          <a:xfrm>
            <a:off x="6228122" y="3147382"/>
            <a:ext cx="4258532" cy="1200329"/>
          </a:xfrm>
          <a:prstGeom prst="rect">
            <a:avLst/>
          </a:prstGeom>
          <a:noFill/>
        </p:spPr>
        <p:txBody>
          <a:bodyPr wrap="square" rtlCol="0">
            <a:spAutoFit/>
          </a:bodyPr>
          <a:lstStyle/>
          <a:p>
            <a:pPr algn="just"/>
            <a:r>
              <a:rPr lang="en-US" dirty="0"/>
              <a:t>De la </a:t>
            </a:r>
            <a:r>
              <a:rPr lang="en-US" dirty="0" err="1"/>
              <a:t>misma</a:t>
            </a:r>
            <a:r>
              <a:rPr lang="en-US" dirty="0"/>
              <a:t> </a:t>
            </a:r>
            <a:r>
              <a:rPr lang="en-US" dirty="0" err="1"/>
              <a:t>manera</a:t>
            </a:r>
            <a:r>
              <a:rPr lang="en-US" dirty="0"/>
              <a:t> que antes un punto se </a:t>
            </a:r>
          </a:p>
          <a:p>
            <a:pPr algn="just"/>
            <a:r>
              <a:rPr lang="en-US" dirty="0" err="1"/>
              <a:t>transformaba</a:t>
            </a:r>
            <a:r>
              <a:rPr lang="en-US" dirty="0"/>
              <a:t> </a:t>
            </a:r>
            <a:r>
              <a:rPr lang="en-US" dirty="0" err="1"/>
              <a:t>en</a:t>
            </a:r>
            <a:r>
              <a:rPr lang="en-US" dirty="0"/>
              <a:t> una recta del </a:t>
            </a:r>
            <a:r>
              <a:rPr lang="en-US" dirty="0" err="1"/>
              <a:t>espacio</a:t>
            </a:r>
            <a:r>
              <a:rPr lang="en-US" dirty="0"/>
              <a:t> de </a:t>
            </a:r>
          </a:p>
          <a:p>
            <a:pPr algn="just"/>
            <a:r>
              <a:rPr lang="en-US" dirty="0" err="1"/>
              <a:t>parámetros</a:t>
            </a:r>
            <a:r>
              <a:rPr lang="en-US" dirty="0"/>
              <a:t>, </a:t>
            </a:r>
            <a:r>
              <a:rPr lang="en-US" dirty="0" err="1"/>
              <a:t>ahora</a:t>
            </a:r>
            <a:r>
              <a:rPr lang="en-US" dirty="0"/>
              <a:t> un punto se </a:t>
            </a:r>
            <a:r>
              <a:rPr lang="en-US" dirty="0" err="1"/>
              <a:t>transforma</a:t>
            </a:r>
            <a:r>
              <a:rPr lang="en-US" dirty="0"/>
              <a:t> </a:t>
            </a:r>
            <a:r>
              <a:rPr lang="en-US" dirty="0" err="1"/>
              <a:t>en</a:t>
            </a:r>
            <a:r>
              <a:rPr lang="en-US" dirty="0"/>
              <a:t> un </a:t>
            </a:r>
            <a:r>
              <a:rPr lang="en-US" dirty="0" err="1"/>
              <a:t>segmento</a:t>
            </a:r>
            <a:r>
              <a:rPr lang="en-US" dirty="0"/>
              <a:t> sinusoidal</a:t>
            </a:r>
          </a:p>
        </p:txBody>
      </p:sp>
    </p:spTree>
    <p:extLst>
      <p:ext uri="{BB962C8B-B14F-4D97-AF65-F5344CB8AC3E}">
        <p14:creationId xmlns:p14="http://schemas.microsoft.com/office/powerpoint/2010/main" val="24578491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300"/>
                                        <p:tgtEl>
                                          <p:spTgt spid="19"/>
                                        </p:tgtEl>
                                      </p:cBhvr>
                                    </p:animEffect>
                                  </p:childTnLst>
                                </p:cTn>
                              </p:par>
                            </p:childTnLst>
                          </p:cTn>
                        </p:par>
                        <p:par>
                          <p:cTn id="13" fill="hold">
                            <p:stCondLst>
                              <p:cond delay="300"/>
                            </p:stCondLst>
                            <p:childTnLst>
                              <p:par>
                                <p:cTn id="14" presetID="1"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200"/>
                                        <p:tgtEl>
                                          <p:spTgt spid="31"/>
                                        </p:tgtEl>
                                      </p:cBhvr>
                                    </p:animEffect>
                                  </p:childTnLst>
                                </p:cTn>
                              </p:par>
                            </p:childTnLst>
                          </p:cTn>
                        </p:par>
                        <p:par>
                          <p:cTn id="21" fill="hold">
                            <p:stCondLst>
                              <p:cond delay="200"/>
                            </p:stCondLst>
                            <p:childTnLst>
                              <p:par>
                                <p:cTn id="22" presetID="1"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4EF58-A948-440F-8820-C7D166F3DA9E}"/>
              </a:ext>
            </a:extLst>
          </p:cNvPr>
          <p:cNvCxnSpPr/>
          <p:nvPr/>
        </p:nvCxnSpPr>
        <p:spPr>
          <a:xfrm>
            <a:off x="1051905" y="5060515"/>
            <a:ext cx="3758089"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231EF1-F7F4-4A9E-907A-3E45376AC16A}"/>
              </a:ext>
            </a:extLst>
          </p:cNvPr>
          <p:cNvCxnSpPr>
            <a:cxnSpLocks/>
          </p:cNvCxnSpPr>
          <p:nvPr/>
        </p:nvCxnSpPr>
        <p:spPr>
          <a:xfrm flipV="1">
            <a:off x="1204305" y="2379945"/>
            <a:ext cx="0" cy="2832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81AE39-D380-4C6B-ABBD-835CD659989E}"/>
              </a:ext>
            </a:extLst>
          </p:cNvPr>
          <p:cNvCxnSpPr>
            <a:cxnSpLocks/>
          </p:cNvCxnSpPr>
          <p:nvPr/>
        </p:nvCxnSpPr>
        <p:spPr>
          <a:xfrm>
            <a:off x="1051905" y="2755726"/>
            <a:ext cx="3069158" cy="245718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C26A62-6C09-4BC6-AEBB-E42E46F9A3AA}"/>
              </a:ext>
            </a:extLst>
          </p:cNvPr>
          <p:cNvCxnSpPr/>
          <p:nvPr/>
        </p:nvCxnSpPr>
        <p:spPr>
          <a:xfrm flipV="1">
            <a:off x="1204305" y="3845490"/>
            <a:ext cx="1213218" cy="1215025"/>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9A4CC178-035E-4F1A-AB96-34B4FA208D9D}"/>
              </a:ext>
            </a:extLst>
          </p:cNvPr>
          <p:cNvSpPr/>
          <p:nvPr/>
        </p:nvSpPr>
        <p:spPr>
          <a:xfrm>
            <a:off x="1291084" y="4453002"/>
            <a:ext cx="914400" cy="914400"/>
          </a:xfrm>
          <a:prstGeom prst="arc">
            <a:avLst>
              <a:gd name="adj1" fmla="val 16851383"/>
              <a:gd name="adj2" fmla="val 1176243"/>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A9B5301B-EF50-4BB7-8889-953FD9AC9C81}"/>
              </a:ext>
            </a:extLst>
          </p:cNvPr>
          <p:cNvSpPr txBox="1"/>
          <p:nvPr/>
        </p:nvSpPr>
        <p:spPr>
          <a:xfrm>
            <a:off x="1705346" y="3763555"/>
            <a:ext cx="338203"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p:sp>
        <p:nvSpPr>
          <p:cNvPr id="36" name="TextBox 35">
            <a:extLst>
              <a:ext uri="{FF2B5EF4-FFF2-40B4-BE49-F238E27FC236}">
                <a16:creationId xmlns:a16="http://schemas.microsoft.com/office/drawing/2014/main" id="{56DC9E37-FFDD-49DB-B06B-877333578769}"/>
              </a:ext>
            </a:extLst>
          </p:cNvPr>
          <p:cNvSpPr txBox="1"/>
          <p:nvPr/>
        </p:nvSpPr>
        <p:spPr>
          <a:xfrm>
            <a:off x="2223369" y="4347711"/>
            <a:ext cx="1077239"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3900008-BF92-48A1-B368-370AC8FEBA32}"/>
                  </a:ext>
                </a:extLst>
              </p:cNvPr>
              <p:cNvSpPr txBox="1"/>
              <p:nvPr/>
            </p:nvSpPr>
            <p:spPr>
              <a:xfrm>
                <a:off x="1666571" y="2106936"/>
                <a:ext cx="32680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𝜃</m:t>
                          </m:r>
                        </m:e>
                      </m:fun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𝑠𝑒𝑛</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oMath>
                  </m:oMathPara>
                </a14:m>
                <a:endParaRPr lang="en-US" sz="2400" dirty="0"/>
              </a:p>
            </p:txBody>
          </p:sp>
        </mc:Choice>
        <mc:Fallback xmlns="">
          <p:sp>
            <p:nvSpPr>
              <p:cNvPr id="37" name="TextBox 36">
                <a:extLst>
                  <a:ext uri="{FF2B5EF4-FFF2-40B4-BE49-F238E27FC236}">
                    <a16:creationId xmlns:a16="http://schemas.microsoft.com/office/drawing/2014/main" id="{73900008-BF92-48A1-B368-370AC8FEBA32}"/>
                  </a:ext>
                </a:extLst>
              </p:cNvPr>
              <p:cNvSpPr txBox="1">
                <a:spLocks noRot="1" noChangeAspect="1" noMove="1" noResize="1" noEditPoints="1" noAdjustHandles="1" noChangeArrowheads="1" noChangeShapeType="1" noTextEdit="1"/>
              </p:cNvSpPr>
              <p:nvPr/>
            </p:nvSpPr>
            <p:spPr>
              <a:xfrm>
                <a:off x="1666571" y="2106936"/>
                <a:ext cx="3268074" cy="369332"/>
              </a:xfrm>
              <a:prstGeom prst="rect">
                <a:avLst/>
              </a:prstGeom>
              <a:blipFill>
                <a:blip r:embed="rId2"/>
                <a:stretch>
                  <a:fillRect l="-746" r="-1679" b="-26667"/>
                </a:stretch>
              </a:blipFill>
            </p:spPr>
            <p:txBody>
              <a:bodyPr/>
              <a:lstStyle/>
              <a:p>
                <a:r>
                  <a:rPr lang="en-US">
                    <a:noFill/>
                  </a:rPr>
                  <a:t> </a:t>
                </a:r>
              </a:p>
            </p:txBody>
          </p:sp>
        </mc:Fallback>
      </mc:AlternateContent>
      <p:graphicFrame>
        <p:nvGraphicFramePr>
          <p:cNvPr id="14" name="Chart 13">
            <a:extLst>
              <a:ext uri="{FF2B5EF4-FFF2-40B4-BE49-F238E27FC236}">
                <a16:creationId xmlns:a16="http://schemas.microsoft.com/office/drawing/2014/main" id="{C2DC1C2D-8C5E-4B16-B279-D708F0ED0B06}"/>
              </a:ext>
            </a:extLst>
          </p:cNvPr>
          <p:cNvGraphicFramePr/>
          <p:nvPr>
            <p:extLst>
              <p:ext uri="{D42A27DB-BD31-4B8C-83A1-F6EECF244321}">
                <p14:modId xmlns:p14="http://schemas.microsoft.com/office/powerpoint/2010/main" val="3218374641"/>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41A79E89-A0F6-47F2-A9F9-AE481BBEC170}"/>
              </a:ext>
            </a:extLst>
          </p:cNvPr>
          <p:cNvSpPr/>
          <p:nvPr/>
        </p:nvSpPr>
        <p:spPr>
          <a:xfrm>
            <a:off x="8926983" y="3383756"/>
            <a:ext cx="143198" cy="785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05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EE3EBE-4D93-4F75-94A8-52B226C74233}"/>
                  </a:ext>
                </a:extLst>
              </p:cNvPr>
              <p:cNvSpPr txBox="1"/>
              <p:nvPr/>
            </p:nvSpPr>
            <p:spPr>
              <a:xfrm>
                <a:off x="964223" y="2104373"/>
                <a:ext cx="7769306" cy="3139321"/>
              </a:xfrm>
              <a:prstGeom prst="rect">
                <a:avLst/>
              </a:prstGeom>
              <a:noFill/>
            </p:spPr>
            <p:txBody>
              <a:bodyPr wrap="none" rtlCol="0">
                <a:spAutoFit/>
              </a:bodyPr>
              <a:lstStyle/>
              <a:p>
                <a:pPr marL="342900" indent="-342900">
                  <a:buAutoNum type="arabicPeriod"/>
                </a:pPr>
                <a:r>
                  <a:rPr lang="en-US" dirty="0"/>
                  <a:t>Se </a:t>
                </a:r>
                <a:r>
                  <a:rPr lang="en-US" dirty="0" err="1"/>
                  <a:t>inicializa</a:t>
                </a:r>
                <a:r>
                  <a:rPr lang="en-US" dirty="0"/>
                  <a:t> el </a:t>
                </a:r>
                <a:r>
                  <a:rPr lang="en-US" dirty="0" err="1"/>
                  <a:t>Acumulador</a:t>
                </a:r>
                <a:r>
                  <a:rPr lang="en-US" dirty="0"/>
                  <a:t> de Hough </a:t>
                </a:r>
                <a:r>
                  <a:rPr lang="en-US" dirty="0" err="1"/>
                  <a:t>donde</a:t>
                </a:r>
                <a:r>
                  <a:rPr lang="en-US" dirty="0"/>
                  <a:t> se van a </a:t>
                </a:r>
                <a:r>
                  <a:rPr lang="en-US" dirty="0" err="1"/>
                  <a:t>acumular</a:t>
                </a:r>
                <a:r>
                  <a:rPr lang="en-US" dirty="0"/>
                  <a:t> los </a:t>
                </a:r>
                <a:r>
                  <a:rPr lang="en-US" dirty="0" err="1"/>
                  <a:t>votos</a:t>
                </a:r>
                <a:r>
                  <a:rPr lang="en-US" dirty="0"/>
                  <a:t> </a:t>
                </a:r>
              </a:p>
              <a:p>
                <a:r>
                  <a:rPr lang="en-US" dirty="0"/>
                  <a:t>	A[</a:t>
                </a:r>
                <a:r>
                  <a:rPr lang="en-US" dirty="0">
                    <a:sym typeface="Symbol" panose="05050102010706020507" pitchFamily="18" charset="2"/>
                  </a:rPr>
                  <a:t>,] = 0 </a:t>
                </a:r>
              </a:p>
              <a:p>
                <a:pPr marL="342900" indent="-342900">
                  <a:buAutoNum type="arabicPeriod"/>
                </a:pPr>
                <a:r>
                  <a:rPr lang="en-US" dirty="0" err="1">
                    <a:sym typeface="Symbol" panose="05050102010706020507" pitchFamily="18" charset="2"/>
                  </a:rPr>
                  <a:t>Cada</a:t>
                </a:r>
                <a:r>
                  <a:rPr lang="en-US" dirty="0">
                    <a:sym typeface="Symbol" panose="05050102010706020507" pitchFamily="18" charset="2"/>
                  </a:rPr>
                  <a:t> punto </a:t>
                </a:r>
                <a:r>
                  <a:rPr lang="en-US" dirty="0" err="1">
                    <a:sym typeface="Symbol" panose="05050102010706020507" pitchFamily="18" charset="2"/>
                  </a:rPr>
                  <a:t>obtenido</a:t>
                </a:r>
                <a:r>
                  <a:rPr lang="en-US" dirty="0">
                    <a:sym typeface="Symbol" panose="05050102010706020507" pitchFamily="18" charset="2"/>
                  </a:rPr>
                  <a:t> </a:t>
                </a:r>
                <a:r>
                  <a:rPr lang="en-US" dirty="0" err="1">
                    <a:sym typeface="Symbol" panose="05050102010706020507" pitchFamily="18" charset="2"/>
                  </a:rPr>
                  <a:t>mediante</a:t>
                </a:r>
                <a:r>
                  <a:rPr lang="en-US" dirty="0">
                    <a:sym typeface="Symbol" panose="05050102010706020507" pitchFamily="18" charset="2"/>
                  </a:rPr>
                  <a:t> la </a:t>
                </a:r>
                <a:r>
                  <a:rPr lang="en-US" dirty="0" err="1">
                    <a:sym typeface="Symbol" panose="05050102010706020507" pitchFamily="18" charset="2"/>
                  </a:rPr>
                  <a:t>extracción</a:t>
                </a:r>
                <a:r>
                  <a:rPr lang="en-US" dirty="0">
                    <a:sym typeface="Symbol" panose="05050102010706020507" pitchFamily="18" charset="2"/>
                  </a:rPr>
                  <a:t> de </a:t>
                </a:r>
                <a:r>
                  <a:rPr lang="en-US" dirty="0" err="1">
                    <a:sym typeface="Symbol" panose="05050102010706020507" pitchFamily="18" charset="2"/>
                  </a:rPr>
                  <a:t>bordes</a:t>
                </a:r>
                <a:r>
                  <a:rPr lang="en-US" dirty="0">
                    <a:sym typeface="Symbol" panose="05050102010706020507" pitchFamily="18" charset="2"/>
                  </a:rPr>
                  <a:t> </a:t>
                </a:r>
                <a:r>
                  <a:rPr lang="en-US" dirty="0" err="1">
                    <a:sym typeface="Symbol" panose="05050102010706020507" pitchFamily="18" charset="2"/>
                  </a:rPr>
                  <a:t>emitirá</a:t>
                </a:r>
                <a:r>
                  <a:rPr lang="en-US" dirty="0">
                    <a:sym typeface="Symbol" panose="05050102010706020507" pitchFamily="18" charset="2"/>
                  </a:rPr>
                  <a:t> sus </a:t>
                </a:r>
                <a:r>
                  <a:rPr lang="en-US" dirty="0" err="1">
                    <a:sym typeface="Symbol" panose="05050102010706020507" pitchFamily="18" charset="2"/>
                  </a:rPr>
                  <a:t>votos</a:t>
                </a:r>
                <a:endParaRPr lang="en-US" dirty="0">
                  <a:sym typeface="Symbol" panose="05050102010706020507" pitchFamily="18" charset="2"/>
                </a:endParaRPr>
              </a:p>
              <a:p>
                <a:endParaRPr lang="en-US" dirty="0">
                  <a:sym typeface="Symbol" panose="05050102010706020507" pitchFamily="18" charset="2"/>
                </a:endParaRPr>
              </a:p>
              <a:p>
                <a:r>
                  <a:rPr lang="en-US" dirty="0">
                    <a:sym typeface="Symbol" panose="05050102010706020507" pitchFamily="18" charset="2"/>
                  </a:rPr>
                  <a:t>	</a:t>
                </a:r>
                <a:r>
                  <a:rPr lang="en-US" dirty="0">
                    <a:solidFill>
                      <a:srgbClr val="00B0F0"/>
                    </a:solidFill>
                    <a:sym typeface="Symbol" panose="05050102010706020507" pitchFamily="18" charset="2"/>
                  </a:rPr>
                  <a:t>for</a:t>
                </a:r>
                <a:r>
                  <a:rPr lang="en-US" dirty="0">
                    <a:sym typeface="Symbol" panose="05050102010706020507" pitchFamily="18" charset="2"/>
                  </a:rPr>
                  <a:t> </a:t>
                </a:r>
                <a:r>
                  <a:rPr lang="en-US" i="1" dirty="0">
                    <a:sym typeface="Symbol" panose="05050102010706020507" pitchFamily="18" charset="2"/>
                  </a:rPr>
                  <a:t>punto </a:t>
                </a:r>
                <a:r>
                  <a:rPr lang="en-US" dirty="0">
                    <a:solidFill>
                      <a:srgbClr val="00B0F0"/>
                    </a:solidFill>
                    <a:sym typeface="Symbol" panose="05050102010706020507" pitchFamily="18" charset="2"/>
                  </a:rPr>
                  <a:t>in</a:t>
                </a:r>
                <a:r>
                  <a:rPr lang="en-US" dirty="0">
                    <a:sym typeface="Symbol" panose="05050102010706020507" pitchFamily="18" charset="2"/>
                  </a:rPr>
                  <a:t> </a:t>
                </a:r>
                <a:r>
                  <a:rPr lang="en-US" i="1" dirty="0" err="1">
                    <a:sym typeface="Symbol" panose="05050102010706020507" pitchFamily="18" charset="2"/>
                  </a:rPr>
                  <a:t>borde</a:t>
                </a:r>
                <a:r>
                  <a:rPr lang="en-US" dirty="0">
                    <a:sym typeface="Symbol" panose="05050102010706020507" pitchFamily="18" charset="2"/>
                  </a:rPr>
                  <a:t>:</a:t>
                </a:r>
              </a:p>
              <a:p>
                <a:r>
                  <a:rPr lang="en-US" dirty="0">
                    <a:sym typeface="Symbol" panose="05050102010706020507" pitchFamily="18" charset="2"/>
                  </a:rPr>
                  <a:t>		 = </a:t>
                </a:r>
                <a:r>
                  <a:rPr lang="en-US" b="1" dirty="0">
                    <a:solidFill>
                      <a:schemeClr val="accent2"/>
                    </a:solidFill>
                    <a:sym typeface="Symbol" panose="05050102010706020507" pitchFamily="18" charset="2"/>
                  </a:rPr>
                  <a:t>(</a:t>
                </a:r>
                <a:r>
                  <a:rPr lang="en-US" dirty="0">
                    <a:sym typeface="Symbol" panose="05050102010706020507" pitchFamily="18" charset="2"/>
                  </a:rPr>
                  <a:t>punto</a:t>
                </a:r>
                <a:r>
                  <a:rPr lang="en-US" b="1" dirty="0">
                    <a:solidFill>
                      <a:schemeClr val="accent2"/>
                    </a:solidFill>
                    <a:sym typeface="Symbol" panose="05050102010706020507" pitchFamily="18" charset="2"/>
                  </a:rPr>
                  <a:t>)</a:t>
                </a:r>
              </a:p>
              <a:p>
                <a:r>
                  <a:rPr lang="en-US" dirty="0">
                    <a:sym typeface="Symbol" panose="05050102010706020507" pitchFamily="18" charset="2"/>
                  </a:rPr>
                  <a:t>		 =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𝑠𝑒𝑛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oMath>
                </a14:m>
                <a:endParaRPr lang="en-US" dirty="0">
                  <a:sym typeface="Symbol" panose="05050102010706020507" pitchFamily="18" charset="2"/>
                </a:endParaRPr>
              </a:p>
              <a:p>
                <a:r>
                  <a:rPr lang="en-US" dirty="0">
                    <a:sym typeface="Symbol" panose="05050102010706020507" pitchFamily="18" charset="2"/>
                  </a:rPr>
                  <a:t>		A</a:t>
                </a:r>
                <a:r>
                  <a:rPr lang="en-US" dirty="0"/>
                  <a:t>[</a:t>
                </a:r>
                <a:r>
                  <a:rPr lang="en-US" dirty="0">
                    <a:sym typeface="Symbol" panose="05050102010706020507" pitchFamily="18" charset="2"/>
                  </a:rPr>
                  <a:t>,] += 1                           </a:t>
                </a:r>
                <a:r>
                  <a:rPr lang="en-US" i="1" dirty="0">
                    <a:solidFill>
                      <a:schemeClr val="bg2">
                        <a:lumMod val="75000"/>
                      </a:schemeClr>
                    </a:solidFill>
                    <a:sym typeface="Symbol" panose="05050102010706020507" pitchFamily="18" charset="2"/>
                  </a:rPr>
                  <a:t># se van </a:t>
                </a:r>
                <a:r>
                  <a:rPr lang="en-US" i="1" dirty="0" err="1">
                    <a:solidFill>
                      <a:schemeClr val="bg2">
                        <a:lumMod val="75000"/>
                      </a:schemeClr>
                    </a:solidFill>
                    <a:sym typeface="Symbol" panose="05050102010706020507" pitchFamily="18" charset="2"/>
                  </a:rPr>
                  <a:t>acumulando</a:t>
                </a:r>
                <a:r>
                  <a:rPr lang="en-US" i="1" dirty="0">
                    <a:solidFill>
                      <a:schemeClr val="bg2">
                        <a:lumMod val="75000"/>
                      </a:schemeClr>
                    </a:solidFill>
                    <a:sym typeface="Symbol" panose="05050102010706020507" pitchFamily="18" charset="2"/>
                  </a:rPr>
                  <a:t> los puntos</a:t>
                </a:r>
              </a:p>
              <a:p>
                <a:endParaRPr lang="en-US" dirty="0">
                  <a:sym typeface="Symbol" panose="05050102010706020507" pitchFamily="18" charset="2"/>
                </a:endParaRPr>
              </a:p>
              <a:p>
                <a:r>
                  <a:rPr lang="en-US" dirty="0">
                    <a:sym typeface="Symbol" panose="05050102010706020507" pitchFamily="18" charset="2"/>
                  </a:rPr>
                  <a:t>3. </a:t>
                </a:r>
                <a:r>
                  <a:rPr lang="en-US" dirty="0" err="1">
                    <a:sym typeface="Symbol" panose="05050102010706020507" pitchFamily="18" charset="2"/>
                  </a:rPr>
                  <a:t>Encontramos</a:t>
                </a:r>
                <a:r>
                  <a:rPr lang="en-US" dirty="0">
                    <a:sym typeface="Symbol" panose="05050102010706020507" pitchFamily="18" charset="2"/>
                  </a:rPr>
                  <a:t> el </a:t>
                </a:r>
                <a:r>
                  <a:rPr lang="en-US" i="1" dirty="0">
                    <a:sym typeface="Symbol" panose="05050102010706020507" pitchFamily="18" charset="2"/>
                  </a:rPr>
                  <a:t>max(A</a:t>
                </a:r>
                <a:r>
                  <a:rPr lang="en-US" dirty="0"/>
                  <a:t>[</a:t>
                </a:r>
                <a:r>
                  <a:rPr lang="en-US" dirty="0">
                    <a:sym typeface="Symbol" panose="05050102010706020507" pitchFamily="18" charset="2"/>
                  </a:rPr>
                  <a:t>,] += 1) y </a:t>
                </a:r>
                <a:r>
                  <a:rPr lang="en-US" dirty="0" err="1">
                    <a:sym typeface="Symbol" panose="05050102010706020507" pitchFamily="18" charset="2"/>
                  </a:rPr>
                  <a:t>nos</a:t>
                </a:r>
                <a:r>
                  <a:rPr lang="en-US" dirty="0">
                    <a:sym typeface="Symbol" panose="05050102010706020507" pitchFamily="18" charset="2"/>
                  </a:rPr>
                  <a:t> </a:t>
                </a:r>
                <a:r>
                  <a:rPr lang="en-US" dirty="0" err="1">
                    <a:sym typeface="Symbol" panose="05050102010706020507" pitchFamily="18" charset="2"/>
                  </a:rPr>
                  <a:t>proporciona</a:t>
                </a:r>
                <a:r>
                  <a:rPr lang="en-US" dirty="0">
                    <a:sym typeface="Symbol" panose="05050102010706020507" pitchFamily="18" charset="2"/>
                  </a:rPr>
                  <a:t> la </a:t>
                </a:r>
                <a:r>
                  <a:rPr lang="en-US" dirty="0" err="1">
                    <a:sym typeface="Symbol" panose="05050102010706020507" pitchFamily="18" charset="2"/>
                  </a:rPr>
                  <a:t>línea</a:t>
                </a:r>
                <a:r>
                  <a:rPr lang="en-US" dirty="0">
                    <a:sym typeface="Symbol" panose="05050102010706020507" pitchFamily="18" charset="2"/>
                  </a:rPr>
                  <a:t> a la que </a:t>
                </a:r>
                <a:r>
                  <a:rPr lang="en-US" dirty="0" err="1">
                    <a:sym typeface="Symbol" panose="05050102010706020507" pitchFamily="18" charset="2"/>
                  </a:rPr>
                  <a:t>pertenece</a:t>
                </a:r>
                <a:r>
                  <a:rPr lang="en-US" dirty="0">
                    <a:sym typeface="Symbol" panose="05050102010706020507" pitchFamily="18" charset="2"/>
                  </a:rPr>
                  <a:t>.</a:t>
                </a:r>
              </a:p>
              <a:p>
                <a:r>
                  <a:rPr lang="en-US" dirty="0">
                    <a:sym typeface="Symbol" panose="05050102010706020507" pitchFamily="18" charset="2"/>
                  </a:rPr>
                  <a:t>		</a:t>
                </a:r>
                <a:endParaRPr lang="en-US" dirty="0"/>
              </a:p>
            </p:txBody>
          </p:sp>
        </mc:Choice>
        <mc:Fallback xmlns="">
          <p:sp>
            <p:nvSpPr>
              <p:cNvPr id="3" name="TextBox 2">
                <a:extLst>
                  <a:ext uri="{FF2B5EF4-FFF2-40B4-BE49-F238E27FC236}">
                    <a16:creationId xmlns:a16="http://schemas.microsoft.com/office/drawing/2014/main" id="{C3EE3EBE-4D93-4F75-94A8-52B226C74233}"/>
                  </a:ext>
                </a:extLst>
              </p:cNvPr>
              <p:cNvSpPr txBox="1">
                <a:spLocks noRot="1" noChangeAspect="1" noMove="1" noResize="1" noEditPoints="1" noAdjustHandles="1" noChangeArrowheads="1" noChangeShapeType="1" noTextEdit="1"/>
              </p:cNvSpPr>
              <p:nvPr/>
            </p:nvSpPr>
            <p:spPr>
              <a:xfrm>
                <a:off x="964223" y="2104373"/>
                <a:ext cx="7769306" cy="3139321"/>
              </a:xfrm>
              <a:prstGeom prst="rect">
                <a:avLst/>
              </a:prstGeom>
              <a:blipFill>
                <a:blip r:embed="rId2"/>
                <a:stretch>
                  <a:fillRect l="-627" t="-971" r="-549"/>
                </a:stretch>
              </a:blipFill>
            </p:spPr>
            <p:txBody>
              <a:bodyPr/>
              <a:lstStyle/>
              <a:p>
                <a:r>
                  <a:rPr lang="en-US">
                    <a:noFill/>
                  </a:rPr>
                  <a:t> </a:t>
                </a:r>
              </a:p>
            </p:txBody>
          </p:sp>
        </mc:Fallback>
      </mc:AlternateContent>
    </p:spTree>
    <p:extLst>
      <p:ext uri="{BB962C8B-B14F-4D97-AF65-F5344CB8AC3E}">
        <p14:creationId xmlns:p14="http://schemas.microsoft.com/office/powerpoint/2010/main" val="3619977881"/>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5" name="Picture 1" descr="Machine generated alternative text:&#10;Hough example &#10;x &#10;Image space &#10;edge coordinates &#10;d &#10;0 &#10;Votes &#10;Bright value = high vote count &#10;Black = no votes ">
            <a:extLst>
              <a:ext uri="{FF2B5EF4-FFF2-40B4-BE49-F238E27FC236}">
                <a16:creationId xmlns:a16="http://schemas.microsoft.com/office/drawing/2014/main" id="{B384690F-7738-496A-98BB-DF387785FF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45" t="14767" r="49165" b="29396"/>
          <a:stretch/>
        </p:blipFill>
        <p:spPr bwMode="auto">
          <a:xfrm>
            <a:off x="1327759" y="1621022"/>
            <a:ext cx="3707704" cy="36159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Hough example &#10;x &#10;Image space &#10;edge coordinates &#10;d &#10;0 &#10;Votes &#10;Bright value = high vote count &#10;Black = no votes ">
            <a:extLst>
              <a:ext uri="{FF2B5EF4-FFF2-40B4-BE49-F238E27FC236}">
                <a16:creationId xmlns:a16="http://schemas.microsoft.com/office/drawing/2014/main" id="{818D09AB-CD4A-416F-B331-B9123CF59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94" t="12739" r="14494" b="27350"/>
          <a:stretch/>
        </p:blipFill>
        <p:spPr bwMode="auto">
          <a:xfrm>
            <a:off x="6688898" y="2012897"/>
            <a:ext cx="3469803" cy="36072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2385AD99-56F2-41ED-B790-A39CD2516A28}"/>
                  </a:ext>
                </a:extLst>
              </p14:cNvPr>
              <p14:cNvContentPartPr/>
              <p14:nvPr/>
            </p14:nvContentPartPr>
            <p14:xfrm>
              <a:off x="6804221" y="2301959"/>
              <a:ext cx="3354480" cy="2101680"/>
            </p14:xfrm>
          </p:contentPart>
        </mc:Choice>
        <mc:Fallback xmlns="">
          <p:pic>
            <p:nvPicPr>
              <p:cNvPr id="26" name="Ink 25">
                <a:extLst>
                  <a:ext uri="{FF2B5EF4-FFF2-40B4-BE49-F238E27FC236}">
                    <a16:creationId xmlns:a16="http://schemas.microsoft.com/office/drawing/2014/main" id="{2385AD99-56F2-41ED-B790-A39CD2516A28}"/>
                  </a:ext>
                </a:extLst>
              </p:cNvPr>
              <p:cNvPicPr/>
              <p:nvPr/>
            </p:nvPicPr>
            <p:blipFill>
              <a:blip r:embed="rId4"/>
              <a:stretch>
                <a:fillRect/>
              </a:stretch>
            </p:blipFill>
            <p:spPr>
              <a:xfrm>
                <a:off x="6768221" y="2265953"/>
                <a:ext cx="3426120" cy="217333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D0BE5008-4388-481D-972E-FFC2270EA8C2}"/>
                  </a:ext>
                </a:extLst>
              </p14:cNvPr>
              <p14:cNvContentPartPr/>
              <p14:nvPr/>
            </p14:nvContentPartPr>
            <p14:xfrm>
              <a:off x="7388108" y="3487328"/>
              <a:ext cx="397080" cy="383040"/>
            </p14:xfrm>
          </p:contentPart>
        </mc:Choice>
        <mc:Fallback xmlns="">
          <p:pic>
            <p:nvPicPr>
              <p:cNvPr id="29" name="Ink 28">
                <a:extLst>
                  <a:ext uri="{FF2B5EF4-FFF2-40B4-BE49-F238E27FC236}">
                    <a16:creationId xmlns:a16="http://schemas.microsoft.com/office/drawing/2014/main" id="{D0BE5008-4388-481D-972E-FFC2270EA8C2}"/>
                  </a:ext>
                </a:extLst>
              </p:cNvPr>
              <p:cNvPicPr/>
              <p:nvPr/>
            </p:nvPicPr>
            <p:blipFill>
              <a:blip r:embed="rId6"/>
              <a:stretch>
                <a:fillRect/>
              </a:stretch>
            </p:blipFill>
            <p:spPr>
              <a:xfrm>
                <a:off x="7352108" y="3451328"/>
                <a:ext cx="468720" cy="454680"/>
              </a:xfrm>
              <a:prstGeom prst="rect">
                <a:avLst/>
              </a:prstGeom>
            </p:spPr>
          </p:pic>
        </mc:Fallback>
      </mc:AlternateContent>
      <p:sp>
        <p:nvSpPr>
          <p:cNvPr id="33" name="TextBox 32">
            <a:extLst>
              <a:ext uri="{FF2B5EF4-FFF2-40B4-BE49-F238E27FC236}">
                <a16:creationId xmlns:a16="http://schemas.microsoft.com/office/drawing/2014/main" id="{4A9B4D7B-FF13-4701-8FC5-A1902A613E85}"/>
              </a:ext>
            </a:extLst>
          </p:cNvPr>
          <p:cNvSpPr txBox="1"/>
          <p:nvPr/>
        </p:nvSpPr>
        <p:spPr>
          <a:xfrm>
            <a:off x="6200775" y="1828231"/>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34" name="Rectangle 33">
            <a:extLst>
              <a:ext uri="{FF2B5EF4-FFF2-40B4-BE49-F238E27FC236}">
                <a16:creationId xmlns:a16="http://schemas.microsoft.com/office/drawing/2014/main" id="{6E392EF2-1642-4902-B4FC-593FF66DC046}"/>
              </a:ext>
            </a:extLst>
          </p:cNvPr>
          <p:cNvSpPr/>
          <p:nvPr/>
        </p:nvSpPr>
        <p:spPr>
          <a:xfrm>
            <a:off x="9847397" y="5724515"/>
            <a:ext cx="311304" cy="369332"/>
          </a:xfrm>
          <a:prstGeom prst="rect">
            <a:avLst/>
          </a:prstGeom>
        </p:spPr>
        <p:txBody>
          <a:bodyPr wrap="square">
            <a:spAutoFit/>
          </a:bodyPr>
          <a:lstStyle/>
          <a:p>
            <a:r>
              <a:rPr lang="en-US" dirty="0">
                <a:sym typeface="Symbol" panose="05050102010706020507" pitchFamily="18" charset="2"/>
              </a:rPr>
              <a:t></a:t>
            </a:r>
            <a:endParaRPr lang="en-US" dirty="0"/>
          </a:p>
        </p:txBody>
      </p:sp>
      <p:sp>
        <p:nvSpPr>
          <p:cNvPr id="35" name="TextBox 34">
            <a:extLst>
              <a:ext uri="{FF2B5EF4-FFF2-40B4-BE49-F238E27FC236}">
                <a16:creationId xmlns:a16="http://schemas.microsoft.com/office/drawing/2014/main" id="{33BE2A26-D2AD-4505-9B92-84AD75AB698A}"/>
              </a:ext>
            </a:extLst>
          </p:cNvPr>
          <p:cNvSpPr txBox="1"/>
          <p:nvPr/>
        </p:nvSpPr>
        <p:spPr>
          <a:xfrm>
            <a:off x="964223" y="2012897"/>
            <a:ext cx="288862" cy="369332"/>
          </a:xfrm>
          <a:prstGeom prst="rect">
            <a:avLst/>
          </a:prstGeom>
          <a:noFill/>
        </p:spPr>
        <p:txBody>
          <a:bodyPr wrap="none" rtlCol="0">
            <a:spAutoFit/>
          </a:bodyPr>
          <a:lstStyle/>
          <a:p>
            <a:r>
              <a:rPr lang="en-US" dirty="0"/>
              <a:t>y</a:t>
            </a:r>
          </a:p>
        </p:txBody>
      </p:sp>
      <p:sp>
        <p:nvSpPr>
          <p:cNvPr id="38" name="TextBox 37">
            <a:extLst>
              <a:ext uri="{FF2B5EF4-FFF2-40B4-BE49-F238E27FC236}">
                <a16:creationId xmlns:a16="http://schemas.microsoft.com/office/drawing/2014/main" id="{045A02A0-7D02-45EE-A076-CEAB26A9726B}"/>
              </a:ext>
            </a:extLst>
          </p:cNvPr>
          <p:cNvSpPr txBox="1"/>
          <p:nvPr/>
        </p:nvSpPr>
        <p:spPr>
          <a:xfrm>
            <a:off x="5035463" y="5355183"/>
            <a:ext cx="284052" cy="369332"/>
          </a:xfrm>
          <a:prstGeom prst="rect">
            <a:avLst/>
          </a:prstGeom>
          <a:noFill/>
        </p:spPr>
        <p:txBody>
          <a:bodyPr wrap="none" rtlCol="0">
            <a:spAutoFit/>
          </a:bodyPr>
          <a:lstStyle/>
          <a:p>
            <a:r>
              <a:rPr lang="en-US" dirty="0"/>
              <a:t>x</a:t>
            </a:r>
          </a:p>
        </p:txBody>
      </p:sp>
      <p:sp>
        <p:nvSpPr>
          <p:cNvPr id="3" name="TextBox 2">
            <a:extLst>
              <a:ext uri="{FF2B5EF4-FFF2-40B4-BE49-F238E27FC236}">
                <a16:creationId xmlns:a16="http://schemas.microsoft.com/office/drawing/2014/main" id="{6052A492-E45D-45EF-96C6-4B3544721A3B}"/>
              </a:ext>
            </a:extLst>
          </p:cNvPr>
          <p:cNvSpPr txBox="1"/>
          <p:nvPr/>
        </p:nvSpPr>
        <p:spPr>
          <a:xfrm>
            <a:off x="4984663" y="6227183"/>
            <a:ext cx="1664430" cy="369332"/>
          </a:xfrm>
          <a:prstGeom prst="rect">
            <a:avLst/>
          </a:prstGeom>
          <a:noFill/>
        </p:spPr>
        <p:txBody>
          <a:bodyPr wrap="none" rtlCol="0">
            <a:spAutoFit/>
          </a:bodyPr>
          <a:lstStyle/>
          <a:p>
            <a:r>
              <a:rPr lang="en-US" b="1" dirty="0">
                <a:solidFill>
                  <a:schemeClr val="bg1">
                    <a:lumMod val="65000"/>
                  </a:schemeClr>
                </a:solidFill>
              </a:rPr>
              <a:t>Fuente</a:t>
            </a:r>
            <a:r>
              <a:rPr lang="en-US" dirty="0">
                <a:solidFill>
                  <a:schemeClr val="bg1">
                    <a:lumMod val="65000"/>
                  </a:schemeClr>
                </a:solidFill>
              </a:rPr>
              <a:t>: Udacity</a:t>
            </a:r>
          </a:p>
        </p:txBody>
      </p:sp>
    </p:spTree>
    <p:extLst>
      <p:ext uri="{BB962C8B-B14F-4D97-AF65-F5344CB8AC3E}">
        <p14:creationId xmlns:p14="http://schemas.microsoft.com/office/powerpoint/2010/main" val="24504568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heel(1)">
                                      <p:cBhvr>
                                        <p:cTn id="16" dur="6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39E55DF-AF5F-4916-BBAE-6FF61063C3D7}"/>
              </a:ext>
            </a:extLst>
          </p:cNvPr>
          <p:cNvCxnSpPr>
            <a:cxnSpLocks/>
          </p:cNvCxnSpPr>
          <p:nvPr/>
        </p:nvCxnSpPr>
        <p:spPr>
          <a:xfrm>
            <a:off x="1051905" y="5060515"/>
            <a:ext cx="3410367"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FEE6877-C545-4067-8048-EA727EEED616}"/>
              </a:ext>
            </a:extLst>
          </p:cNvPr>
          <p:cNvCxnSpPr>
            <a:cxnSpLocks/>
          </p:cNvCxnSpPr>
          <p:nvPr/>
        </p:nvCxnSpPr>
        <p:spPr>
          <a:xfrm flipV="1">
            <a:off x="1204305" y="3023616"/>
            <a:ext cx="0" cy="218929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A99287-58DD-43B1-87EF-FECDD055CDF2}"/>
              </a:ext>
            </a:extLst>
          </p:cNvPr>
          <p:cNvCxnSpPr/>
          <p:nvPr/>
        </p:nvCxnSpPr>
        <p:spPr>
          <a:xfrm flipV="1">
            <a:off x="1204305" y="3845490"/>
            <a:ext cx="1213218" cy="1215025"/>
          </a:xfrm>
          <a:prstGeom prst="line">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Arc 7">
            <a:extLst>
              <a:ext uri="{FF2B5EF4-FFF2-40B4-BE49-F238E27FC236}">
                <a16:creationId xmlns:a16="http://schemas.microsoft.com/office/drawing/2014/main" id="{D861D620-E7D4-4F3A-BBE1-0F71CBE3B231}"/>
              </a:ext>
            </a:extLst>
          </p:cNvPr>
          <p:cNvSpPr/>
          <p:nvPr/>
        </p:nvSpPr>
        <p:spPr>
          <a:xfrm>
            <a:off x="1291084" y="4453002"/>
            <a:ext cx="914400" cy="914400"/>
          </a:xfrm>
          <a:prstGeom prst="arc">
            <a:avLst>
              <a:gd name="adj1" fmla="val 16851383"/>
              <a:gd name="adj2" fmla="val 1176243"/>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E4E6419-2F7A-4740-A1DC-DFCE5E8D496F}"/>
              </a:ext>
            </a:extLst>
          </p:cNvPr>
          <p:cNvSpPr txBox="1"/>
          <p:nvPr/>
        </p:nvSpPr>
        <p:spPr>
          <a:xfrm>
            <a:off x="1705346" y="3763555"/>
            <a:ext cx="338203"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p:sp>
        <p:nvSpPr>
          <p:cNvPr id="10" name="TextBox 9">
            <a:extLst>
              <a:ext uri="{FF2B5EF4-FFF2-40B4-BE49-F238E27FC236}">
                <a16:creationId xmlns:a16="http://schemas.microsoft.com/office/drawing/2014/main" id="{8091D9EC-29BA-49B8-BA09-684AE03380F2}"/>
              </a:ext>
            </a:extLst>
          </p:cNvPr>
          <p:cNvSpPr txBox="1"/>
          <p:nvPr/>
        </p:nvSpPr>
        <p:spPr>
          <a:xfrm>
            <a:off x="2223369" y="4347711"/>
            <a:ext cx="1077239"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81C650-FF1F-4851-80DD-C391B2E7B2BB}"/>
                  </a:ext>
                </a:extLst>
              </p:cNvPr>
              <p:cNvSpPr txBox="1"/>
              <p:nvPr/>
            </p:nvSpPr>
            <p:spPr>
              <a:xfrm>
                <a:off x="1291084" y="2140957"/>
                <a:ext cx="32680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𝜃</m:t>
                          </m:r>
                        </m:e>
                      </m:fun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𝑠𝑒𝑛</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oMath>
                  </m:oMathPara>
                </a14:m>
                <a:endParaRPr lang="en-US" sz="2400" dirty="0"/>
              </a:p>
            </p:txBody>
          </p:sp>
        </mc:Choice>
        <mc:Fallback xmlns="">
          <p:sp>
            <p:nvSpPr>
              <p:cNvPr id="11" name="TextBox 10">
                <a:extLst>
                  <a:ext uri="{FF2B5EF4-FFF2-40B4-BE49-F238E27FC236}">
                    <a16:creationId xmlns:a16="http://schemas.microsoft.com/office/drawing/2014/main" id="{7C81C650-FF1F-4851-80DD-C391B2E7B2BB}"/>
                  </a:ext>
                </a:extLst>
              </p:cNvPr>
              <p:cNvSpPr txBox="1">
                <a:spLocks noRot="1" noChangeAspect="1" noMove="1" noResize="1" noEditPoints="1" noAdjustHandles="1" noChangeArrowheads="1" noChangeShapeType="1" noTextEdit="1"/>
              </p:cNvSpPr>
              <p:nvPr/>
            </p:nvSpPr>
            <p:spPr>
              <a:xfrm>
                <a:off x="1291084" y="2140957"/>
                <a:ext cx="3268074" cy="369332"/>
              </a:xfrm>
              <a:prstGeom prst="rect">
                <a:avLst/>
              </a:prstGeom>
              <a:blipFill>
                <a:blip r:embed="rId2"/>
                <a:stretch>
                  <a:fillRect l="-933" r="-167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D7AFBB-218F-4954-8332-63B5F7C3E134}"/>
                  </a:ext>
                </a:extLst>
              </p:cNvPr>
              <p:cNvSpPr txBox="1"/>
              <p:nvPr/>
            </p:nvSpPr>
            <p:spPr>
              <a:xfrm flipH="1">
                <a:off x="1051905" y="5613452"/>
                <a:ext cx="379513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𝜌</m:t>
                      </m:r>
                      <m:r>
                        <a:rPr lang="en-US" sz="2000" b="0" i="1" smtClean="0">
                          <a:latin typeface="Cambria Math" panose="02040503050406030204" pitchFamily="18" charset="0"/>
                          <a:ea typeface="Cambria Math" panose="02040503050406030204" pitchFamily="18" charset="0"/>
                        </a:rPr>
                        <m:t>&gt;0         0≤</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&lt;2</m:t>
                      </m:r>
                      <m:r>
                        <a:rPr lang="en-US" sz="2000" b="0" i="1" smtClean="0">
                          <a:latin typeface="Cambria Math" panose="02040503050406030204" pitchFamily="18" charset="0"/>
                          <a:ea typeface="Cambria Math" panose="02040503050406030204" pitchFamily="18" charset="0"/>
                        </a:rPr>
                        <m:t>𝜋</m:t>
                      </m:r>
                    </m:oMath>
                  </m:oMathPara>
                </a14:m>
                <a:endParaRPr lang="en-US" sz="2000" dirty="0"/>
              </a:p>
            </p:txBody>
          </p:sp>
        </mc:Choice>
        <mc:Fallback xmlns="">
          <p:sp>
            <p:nvSpPr>
              <p:cNvPr id="14" name="TextBox 13">
                <a:extLst>
                  <a:ext uri="{FF2B5EF4-FFF2-40B4-BE49-F238E27FC236}">
                    <a16:creationId xmlns:a16="http://schemas.microsoft.com/office/drawing/2014/main" id="{BCD7AFBB-218F-4954-8332-63B5F7C3E134}"/>
                  </a:ext>
                </a:extLst>
              </p:cNvPr>
              <p:cNvSpPr txBox="1">
                <a:spLocks noRot="1" noChangeAspect="1" noMove="1" noResize="1" noEditPoints="1" noAdjustHandles="1" noChangeArrowheads="1" noChangeShapeType="1" noTextEdit="1"/>
              </p:cNvSpPr>
              <p:nvPr/>
            </p:nvSpPr>
            <p:spPr>
              <a:xfrm flipH="1">
                <a:off x="1051905" y="5613452"/>
                <a:ext cx="3795133" cy="400110"/>
              </a:xfrm>
              <a:prstGeom prst="rect">
                <a:avLst/>
              </a:prstGeom>
              <a:blipFill>
                <a:blip r:embed="rId3"/>
                <a:stretch>
                  <a:fillRect b="-7692"/>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B7B98611-079B-4F98-877D-3E89987BA162}"/>
              </a:ext>
            </a:extLst>
          </p:cNvPr>
          <p:cNvCxnSpPr>
            <a:cxnSpLocks/>
          </p:cNvCxnSpPr>
          <p:nvPr/>
        </p:nvCxnSpPr>
        <p:spPr>
          <a:xfrm>
            <a:off x="6788241" y="5060515"/>
            <a:ext cx="3410367"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FD67C3-11CD-4B24-B07B-373747823258}"/>
              </a:ext>
            </a:extLst>
          </p:cNvPr>
          <p:cNvCxnSpPr>
            <a:cxnSpLocks/>
          </p:cNvCxnSpPr>
          <p:nvPr/>
        </p:nvCxnSpPr>
        <p:spPr>
          <a:xfrm flipV="1">
            <a:off x="6940641" y="3023616"/>
            <a:ext cx="0" cy="2189299"/>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83669B-C0CB-4214-A412-8DC88CAD4B90}"/>
              </a:ext>
            </a:extLst>
          </p:cNvPr>
          <p:cNvCxnSpPr/>
          <p:nvPr/>
        </p:nvCxnSpPr>
        <p:spPr>
          <a:xfrm flipV="1">
            <a:off x="6940641" y="3845490"/>
            <a:ext cx="1213218" cy="1215025"/>
          </a:xfrm>
          <a:prstGeom prst="line">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D0F0C496-5498-4DE3-BE34-CB83841209A6}"/>
              </a:ext>
            </a:extLst>
          </p:cNvPr>
          <p:cNvSpPr/>
          <p:nvPr/>
        </p:nvSpPr>
        <p:spPr>
          <a:xfrm>
            <a:off x="7027420" y="4453002"/>
            <a:ext cx="914400" cy="914400"/>
          </a:xfrm>
          <a:prstGeom prst="arc">
            <a:avLst>
              <a:gd name="adj1" fmla="val 16851383"/>
              <a:gd name="adj2" fmla="val 1176243"/>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D35FD746-D31F-466B-A9A0-B2E005401B1A}"/>
              </a:ext>
            </a:extLst>
          </p:cNvPr>
          <p:cNvSpPr txBox="1"/>
          <p:nvPr/>
        </p:nvSpPr>
        <p:spPr>
          <a:xfrm>
            <a:off x="7441682" y="3763555"/>
            <a:ext cx="338203"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p:sp>
        <p:nvSpPr>
          <p:cNvPr id="20" name="TextBox 19">
            <a:extLst>
              <a:ext uri="{FF2B5EF4-FFF2-40B4-BE49-F238E27FC236}">
                <a16:creationId xmlns:a16="http://schemas.microsoft.com/office/drawing/2014/main" id="{3939D44C-F1C7-468E-9063-A1ED25987952}"/>
              </a:ext>
            </a:extLst>
          </p:cNvPr>
          <p:cNvSpPr txBox="1"/>
          <p:nvPr/>
        </p:nvSpPr>
        <p:spPr>
          <a:xfrm>
            <a:off x="7959705" y="4347711"/>
            <a:ext cx="1077239" cy="523220"/>
          </a:xfrm>
          <a:prstGeom prst="rect">
            <a:avLst/>
          </a:prstGeom>
          <a:noFill/>
        </p:spPr>
        <p:txBody>
          <a:bodyPr wrap="square" rtlCol="0">
            <a:spAutoFit/>
          </a:bodyPr>
          <a:lstStyle/>
          <a:p>
            <a:r>
              <a:rPr lang="en-US" sz="2800" dirty="0">
                <a:sym typeface="Symbol" panose="05050102010706020507" pitchFamily="18" charset="2"/>
              </a:rPr>
              <a:t></a:t>
            </a:r>
            <a:endParaRPr lang="en-US" sz="28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2702CD6-B291-4BF2-BAEF-86DC846ED05B}"/>
                  </a:ext>
                </a:extLst>
              </p:cNvPr>
              <p:cNvSpPr txBox="1"/>
              <p:nvPr/>
            </p:nvSpPr>
            <p:spPr>
              <a:xfrm flipH="1">
                <a:off x="5937504" y="5613452"/>
                <a:ext cx="5644894" cy="4250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𝑔𝑟𝑎𝑑𝑖𝑒𝑛𝑡𝑒</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𝑔𝑟𝑎𝑑𝑖𝑒𝑛𝑡𝑒</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𝑔𝑟𝑎𝑑𝑖𝑒𝑛𝑡𝑒</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2" name="TextBox 21">
                <a:extLst>
                  <a:ext uri="{FF2B5EF4-FFF2-40B4-BE49-F238E27FC236}">
                    <a16:creationId xmlns:a16="http://schemas.microsoft.com/office/drawing/2014/main" id="{42702CD6-B291-4BF2-BAEF-86DC846ED05B}"/>
                  </a:ext>
                </a:extLst>
              </p:cNvPr>
              <p:cNvSpPr txBox="1">
                <a:spLocks noRot="1" noChangeAspect="1" noMove="1" noResize="1" noEditPoints="1" noAdjustHandles="1" noChangeArrowheads="1" noChangeShapeType="1" noTextEdit="1"/>
              </p:cNvSpPr>
              <p:nvPr/>
            </p:nvSpPr>
            <p:spPr>
              <a:xfrm flipH="1">
                <a:off x="5937504" y="5613452"/>
                <a:ext cx="5644894" cy="425053"/>
              </a:xfrm>
              <a:prstGeom prst="rect">
                <a:avLst/>
              </a:prstGeom>
              <a:blipFill>
                <a:blip r:embed="rId4"/>
                <a:stretch>
                  <a:fillRect b="-8571"/>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8B7092DA-A3FD-42C5-9F32-F52805E231C9}"/>
              </a:ext>
            </a:extLst>
          </p:cNvPr>
          <p:cNvPicPr>
            <a:picLocks noChangeAspect="1"/>
          </p:cNvPicPr>
          <p:nvPr/>
        </p:nvPicPr>
        <p:blipFill>
          <a:blip r:embed="rId5"/>
          <a:stretch>
            <a:fillRect/>
          </a:stretch>
        </p:blipFill>
        <p:spPr>
          <a:xfrm>
            <a:off x="9376106" y="2031670"/>
            <a:ext cx="1857375" cy="1800225"/>
          </a:xfrm>
          <a:prstGeom prst="rect">
            <a:avLst/>
          </a:prstGeom>
          <a:ln w="47625">
            <a:solidFill>
              <a:schemeClr val="accent2"/>
            </a:solidFill>
          </a:ln>
        </p:spPr>
      </p:pic>
      <p:cxnSp>
        <p:nvCxnSpPr>
          <p:cNvPr id="25" name="Straight Connector 24">
            <a:extLst>
              <a:ext uri="{FF2B5EF4-FFF2-40B4-BE49-F238E27FC236}">
                <a16:creationId xmlns:a16="http://schemas.microsoft.com/office/drawing/2014/main" id="{033A9863-3C56-449B-924C-C70C34F76CA6}"/>
              </a:ext>
            </a:extLst>
          </p:cNvPr>
          <p:cNvCxnSpPr/>
          <p:nvPr/>
        </p:nvCxnSpPr>
        <p:spPr>
          <a:xfrm flipV="1">
            <a:off x="6788241" y="3279648"/>
            <a:ext cx="892719" cy="208775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78E126-1A9D-4172-9EEE-E86858973756}"/>
              </a:ext>
            </a:extLst>
          </p:cNvPr>
          <p:cNvCxnSpPr>
            <a:cxnSpLocks/>
          </p:cNvCxnSpPr>
          <p:nvPr/>
        </p:nvCxnSpPr>
        <p:spPr>
          <a:xfrm flipV="1">
            <a:off x="6656832" y="4206895"/>
            <a:ext cx="2234562" cy="99382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E8405F51-F495-4C71-82AC-6051060FBD1F}"/>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34" name="Straight Connector 33">
            <a:extLst>
              <a:ext uri="{FF2B5EF4-FFF2-40B4-BE49-F238E27FC236}">
                <a16:creationId xmlns:a16="http://schemas.microsoft.com/office/drawing/2014/main" id="{211E4A20-4489-40D7-B666-DD0F251D0BA2}"/>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EDE03B7-321B-462B-BE54-A5591111A726}"/>
              </a:ext>
            </a:extLst>
          </p:cNvPr>
          <p:cNvSpPr txBox="1"/>
          <p:nvPr/>
        </p:nvSpPr>
        <p:spPr>
          <a:xfrm>
            <a:off x="9646116" y="3837563"/>
            <a:ext cx="1298753" cy="369332"/>
          </a:xfrm>
          <a:prstGeom prst="rect">
            <a:avLst/>
          </a:prstGeom>
          <a:noFill/>
        </p:spPr>
        <p:txBody>
          <a:bodyPr wrap="none" rtlCol="0">
            <a:spAutoFit/>
          </a:bodyPr>
          <a:lstStyle/>
          <a:p>
            <a:r>
              <a:rPr lang="en-US" b="1" dirty="0">
                <a:solidFill>
                  <a:schemeClr val="accent2"/>
                </a:solidFill>
              </a:rPr>
              <a:t>GRADIENTE</a:t>
            </a:r>
          </a:p>
        </p:txBody>
      </p:sp>
    </p:spTree>
    <p:extLst>
      <p:ext uri="{BB962C8B-B14F-4D97-AF65-F5344CB8AC3E}">
        <p14:creationId xmlns:p14="http://schemas.microsoft.com/office/powerpoint/2010/main" val="12632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2"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1E4DB-2D6A-40E4-AECD-F57BBEA3911E}"/>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TRANSFORMADA DE HOUGH PARA CÍRCULOS</a:t>
            </a:r>
          </a:p>
        </p:txBody>
      </p:sp>
      <p:cxnSp>
        <p:nvCxnSpPr>
          <p:cNvPr id="5" name="Straight Connector 4">
            <a:extLst>
              <a:ext uri="{FF2B5EF4-FFF2-40B4-BE49-F238E27FC236}">
                <a16:creationId xmlns:a16="http://schemas.microsoft.com/office/drawing/2014/main" id="{D010EE1E-C6F6-42CD-BB2E-772035D08B9D}"/>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426778-9170-49BA-BDC4-0E96A12AC330}"/>
              </a:ext>
            </a:extLst>
          </p:cNvPr>
          <p:cNvCxnSpPr/>
          <p:nvPr/>
        </p:nvCxnSpPr>
        <p:spPr>
          <a:xfrm>
            <a:off x="1435100" y="2108200"/>
            <a:ext cx="0" cy="341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E928EF-BA53-49DD-9E7D-4392A539EA3A}"/>
              </a:ext>
            </a:extLst>
          </p:cNvPr>
          <p:cNvCxnSpPr>
            <a:cxnSpLocks/>
          </p:cNvCxnSpPr>
          <p:nvPr/>
        </p:nvCxnSpPr>
        <p:spPr>
          <a:xfrm flipH="1">
            <a:off x="1219200" y="5346700"/>
            <a:ext cx="403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22F5904-A73A-4278-9503-E23E6D71CDE8}"/>
              </a:ext>
            </a:extLst>
          </p:cNvPr>
          <p:cNvSpPr/>
          <p:nvPr/>
        </p:nvSpPr>
        <p:spPr>
          <a:xfrm>
            <a:off x="2628900" y="2760676"/>
            <a:ext cx="1854200" cy="180338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7C7513-1187-45F6-94F5-DDAAAC2226C7}"/>
                  </a:ext>
                </a:extLst>
              </p:cNvPr>
              <p:cNvSpPr txBox="1"/>
              <p:nvPr/>
            </p:nvSpPr>
            <p:spPr>
              <a:xfrm>
                <a:off x="2405492" y="2029252"/>
                <a:ext cx="2334935" cy="276999"/>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m:rPr>
                            <m:nor/>
                          </m:rPr>
                          <a:rPr lang="en-US" dirty="0"/>
                          <m:t> </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oMath>
                </a14:m>
                <a:endParaRPr lang="en-US" dirty="0"/>
              </a:p>
            </p:txBody>
          </p:sp>
        </mc:Choice>
        <mc:Fallback xmlns="">
          <p:sp>
            <p:nvSpPr>
              <p:cNvPr id="12" name="TextBox 11">
                <a:extLst>
                  <a:ext uri="{FF2B5EF4-FFF2-40B4-BE49-F238E27FC236}">
                    <a16:creationId xmlns:a16="http://schemas.microsoft.com/office/drawing/2014/main" id="{917C7513-1187-45F6-94F5-DDAAAC2226C7}"/>
                  </a:ext>
                </a:extLst>
              </p:cNvPr>
              <p:cNvSpPr txBox="1">
                <a:spLocks noRot="1" noChangeAspect="1" noMove="1" noResize="1" noEditPoints="1" noAdjustHandles="1" noChangeArrowheads="1" noChangeShapeType="1" noTextEdit="1"/>
              </p:cNvSpPr>
              <p:nvPr/>
            </p:nvSpPr>
            <p:spPr>
              <a:xfrm>
                <a:off x="2405492" y="2029252"/>
                <a:ext cx="2334935" cy="276999"/>
              </a:xfrm>
              <a:prstGeom prst="rect">
                <a:avLst/>
              </a:prstGeom>
              <a:blipFill>
                <a:blip r:embed="rId2"/>
                <a:stretch>
                  <a:fillRect l="-4700" t="-28889" r="-1044" b="-51111"/>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315A0E8E-531D-412F-86B7-2D4780FB203D}"/>
              </a:ext>
            </a:extLst>
          </p:cNvPr>
          <p:cNvCxnSpPr/>
          <p:nvPr/>
        </p:nvCxnSpPr>
        <p:spPr>
          <a:xfrm>
            <a:off x="6934200" y="2108200"/>
            <a:ext cx="0" cy="341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FA9C8-C088-4D53-8F19-0EF1FB5FFB9C}"/>
              </a:ext>
            </a:extLst>
          </p:cNvPr>
          <p:cNvCxnSpPr>
            <a:cxnSpLocks/>
          </p:cNvCxnSpPr>
          <p:nvPr/>
        </p:nvCxnSpPr>
        <p:spPr>
          <a:xfrm flipH="1">
            <a:off x="6718300" y="5346700"/>
            <a:ext cx="403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D66DD0-B25A-4736-91F5-D21C670281C1}"/>
              </a:ext>
            </a:extLst>
          </p:cNvPr>
          <p:cNvSpPr/>
          <p:nvPr/>
        </p:nvSpPr>
        <p:spPr>
          <a:xfrm>
            <a:off x="8519755" y="3376389"/>
            <a:ext cx="1854200" cy="1803387"/>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12EF075-60B9-4278-A363-6489C32A4AD1}"/>
              </a:ext>
            </a:extLst>
          </p:cNvPr>
          <p:cNvSpPr/>
          <p:nvPr/>
        </p:nvSpPr>
        <p:spPr>
          <a:xfrm>
            <a:off x="6980672" y="3695593"/>
            <a:ext cx="1854200" cy="1803387"/>
          </a:xfrm>
          <a:prstGeom prst="ellipse">
            <a:avLst/>
          </a:prstGeom>
          <a:no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B64E1C9-04A5-4E52-AB8F-17CD8FE795E3}"/>
              </a:ext>
            </a:extLst>
          </p:cNvPr>
          <p:cNvSpPr/>
          <p:nvPr/>
        </p:nvSpPr>
        <p:spPr>
          <a:xfrm>
            <a:off x="7472533" y="2192147"/>
            <a:ext cx="1854200" cy="1803387"/>
          </a:xfrm>
          <a:prstGeom prst="ellipse">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6EE27C-C134-4742-A891-37134E422932}"/>
              </a:ext>
            </a:extLst>
          </p:cNvPr>
          <p:cNvSpPr/>
          <p:nvPr/>
        </p:nvSpPr>
        <p:spPr>
          <a:xfrm>
            <a:off x="3469754" y="2677974"/>
            <a:ext cx="193040" cy="20238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73A8E20-6182-4B4A-B09D-97D3DD8D6F64}"/>
              </a:ext>
            </a:extLst>
          </p:cNvPr>
          <p:cNvSpPr/>
          <p:nvPr/>
        </p:nvSpPr>
        <p:spPr>
          <a:xfrm>
            <a:off x="4330389" y="3867973"/>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8AFE285-88FA-47BF-BF29-3770E4B93DA9}"/>
              </a:ext>
            </a:extLst>
          </p:cNvPr>
          <p:cNvSpPr/>
          <p:nvPr/>
        </p:nvSpPr>
        <p:spPr>
          <a:xfrm>
            <a:off x="2817482" y="4236761"/>
            <a:ext cx="193040" cy="20238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2637501-27E4-4269-9AE1-EB3C208A05EE}"/>
              </a:ext>
            </a:extLst>
          </p:cNvPr>
          <p:cNvSpPr/>
          <p:nvPr/>
        </p:nvSpPr>
        <p:spPr>
          <a:xfrm>
            <a:off x="8319654" y="3765811"/>
            <a:ext cx="441327" cy="4079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6ADEE011-27ED-4CF2-BFF3-1D3BDEE52541}"/>
                  </a:ext>
                </a:extLst>
              </p14:cNvPr>
              <p14:cNvContentPartPr/>
              <p14:nvPr/>
            </p14:nvContentPartPr>
            <p14:xfrm>
              <a:off x="3593611" y="3706208"/>
              <a:ext cx="4726044" cy="887108"/>
            </p14:xfrm>
          </p:contentPart>
        </mc:Choice>
        <mc:Fallback xmlns="">
          <p:pic>
            <p:nvPicPr>
              <p:cNvPr id="37" name="Ink 36">
                <a:extLst>
                  <a:ext uri="{FF2B5EF4-FFF2-40B4-BE49-F238E27FC236}">
                    <a16:creationId xmlns:a16="http://schemas.microsoft.com/office/drawing/2014/main" id="{6ADEE011-27ED-4CF2-BFF3-1D3BDEE52541}"/>
                  </a:ext>
                </a:extLst>
              </p:cNvPr>
              <p:cNvPicPr/>
              <p:nvPr/>
            </p:nvPicPr>
            <p:blipFill>
              <a:blip r:embed="rId4"/>
              <a:stretch>
                <a:fillRect/>
              </a:stretch>
            </p:blipFill>
            <p:spPr>
              <a:xfrm>
                <a:off x="3575611" y="3688214"/>
                <a:ext cx="4761684" cy="922736"/>
              </a:xfrm>
              <a:prstGeom prst="rect">
                <a:avLst/>
              </a:prstGeom>
            </p:spPr>
          </p:pic>
        </mc:Fallback>
      </mc:AlternateContent>
      <p:sp>
        <p:nvSpPr>
          <p:cNvPr id="38" name="TextBox 37">
            <a:extLst>
              <a:ext uri="{FF2B5EF4-FFF2-40B4-BE49-F238E27FC236}">
                <a16:creationId xmlns:a16="http://schemas.microsoft.com/office/drawing/2014/main" id="{BC2D0C90-818B-48E1-A6B4-9C642F6B1ABE}"/>
              </a:ext>
            </a:extLst>
          </p:cNvPr>
          <p:cNvSpPr txBox="1"/>
          <p:nvPr/>
        </p:nvSpPr>
        <p:spPr>
          <a:xfrm>
            <a:off x="8012404" y="5795491"/>
            <a:ext cx="2061718" cy="369332"/>
          </a:xfrm>
          <a:prstGeom prst="rect">
            <a:avLst/>
          </a:prstGeom>
          <a:noFill/>
        </p:spPr>
        <p:txBody>
          <a:bodyPr wrap="none" rtlCol="0">
            <a:spAutoFit/>
          </a:bodyPr>
          <a:lstStyle/>
          <a:p>
            <a:r>
              <a:rPr lang="en-US" dirty="0"/>
              <a:t>ESPACIO DE HOUGH</a:t>
            </a:r>
          </a:p>
        </p:txBody>
      </p:sp>
      <p:sp>
        <p:nvSpPr>
          <p:cNvPr id="39" name="TextBox 38">
            <a:extLst>
              <a:ext uri="{FF2B5EF4-FFF2-40B4-BE49-F238E27FC236}">
                <a16:creationId xmlns:a16="http://schemas.microsoft.com/office/drawing/2014/main" id="{923E2349-2078-4C33-B416-658EC4F77EC8}"/>
              </a:ext>
            </a:extLst>
          </p:cNvPr>
          <p:cNvSpPr txBox="1"/>
          <p:nvPr/>
        </p:nvSpPr>
        <p:spPr>
          <a:xfrm>
            <a:off x="2517200" y="5794800"/>
            <a:ext cx="1813189" cy="369332"/>
          </a:xfrm>
          <a:prstGeom prst="rect">
            <a:avLst/>
          </a:prstGeom>
          <a:noFill/>
        </p:spPr>
        <p:txBody>
          <a:bodyPr wrap="none" rtlCol="0">
            <a:spAutoFit/>
          </a:bodyPr>
          <a:lstStyle/>
          <a:p>
            <a:r>
              <a:rPr lang="en-US" dirty="0"/>
              <a:t>ESPACIO IMAGEN</a:t>
            </a:r>
          </a:p>
        </p:txBody>
      </p:sp>
      <p:cxnSp>
        <p:nvCxnSpPr>
          <p:cNvPr id="3" name="Straight Arrow Connector 2">
            <a:extLst>
              <a:ext uri="{FF2B5EF4-FFF2-40B4-BE49-F238E27FC236}">
                <a16:creationId xmlns:a16="http://schemas.microsoft.com/office/drawing/2014/main" id="{0E978C08-9E7F-4514-BEA7-8953AC6457A6}"/>
              </a:ext>
            </a:extLst>
          </p:cNvPr>
          <p:cNvCxnSpPr>
            <a:cxnSpLocks/>
          </p:cNvCxnSpPr>
          <p:nvPr/>
        </p:nvCxnSpPr>
        <p:spPr>
          <a:xfrm>
            <a:off x="7907772" y="4603931"/>
            <a:ext cx="113590" cy="8796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39CB85-6DFE-4D42-B44F-99B76E95E0F8}"/>
              </a:ext>
            </a:extLst>
          </p:cNvPr>
          <p:cNvSpPr txBox="1"/>
          <p:nvPr/>
        </p:nvSpPr>
        <p:spPr>
          <a:xfrm>
            <a:off x="7598072" y="4787395"/>
            <a:ext cx="309700" cy="369332"/>
          </a:xfrm>
          <a:prstGeom prst="rect">
            <a:avLst/>
          </a:prstGeom>
          <a:noFill/>
        </p:spPr>
        <p:txBody>
          <a:bodyPr wrap="none" rtlCol="0">
            <a:spAutoFit/>
          </a:bodyPr>
          <a:lstStyle/>
          <a:p>
            <a:r>
              <a:rPr lang="en-US" dirty="0"/>
              <a:t>R</a:t>
            </a:r>
          </a:p>
        </p:txBody>
      </p:sp>
      <p:sp>
        <p:nvSpPr>
          <p:cNvPr id="9" name="TextBox 8">
            <a:extLst>
              <a:ext uri="{FF2B5EF4-FFF2-40B4-BE49-F238E27FC236}">
                <a16:creationId xmlns:a16="http://schemas.microsoft.com/office/drawing/2014/main" id="{82F91E21-CCBA-4716-B782-44A2FDDB2B42}"/>
              </a:ext>
            </a:extLst>
          </p:cNvPr>
          <p:cNvSpPr txBox="1"/>
          <p:nvPr/>
        </p:nvSpPr>
        <p:spPr>
          <a:xfrm>
            <a:off x="1070039" y="1983085"/>
            <a:ext cx="288862" cy="369332"/>
          </a:xfrm>
          <a:prstGeom prst="rect">
            <a:avLst/>
          </a:prstGeom>
          <a:noFill/>
        </p:spPr>
        <p:txBody>
          <a:bodyPr wrap="none" rtlCol="0">
            <a:spAutoFit/>
          </a:bodyPr>
          <a:lstStyle/>
          <a:p>
            <a:r>
              <a:rPr lang="en-US" dirty="0"/>
              <a:t>y</a:t>
            </a:r>
          </a:p>
        </p:txBody>
      </p:sp>
      <p:sp>
        <p:nvSpPr>
          <p:cNvPr id="24" name="TextBox 23">
            <a:extLst>
              <a:ext uri="{FF2B5EF4-FFF2-40B4-BE49-F238E27FC236}">
                <a16:creationId xmlns:a16="http://schemas.microsoft.com/office/drawing/2014/main" id="{D156C9D4-93B4-4D96-A0DC-36091799FBA6}"/>
              </a:ext>
            </a:extLst>
          </p:cNvPr>
          <p:cNvSpPr txBox="1"/>
          <p:nvPr/>
        </p:nvSpPr>
        <p:spPr>
          <a:xfrm>
            <a:off x="6569139" y="1983085"/>
            <a:ext cx="306494" cy="369332"/>
          </a:xfrm>
          <a:prstGeom prst="rect">
            <a:avLst/>
          </a:prstGeom>
          <a:noFill/>
        </p:spPr>
        <p:txBody>
          <a:bodyPr wrap="none" rtlCol="0">
            <a:spAutoFit/>
          </a:bodyPr>
          <a:lstStyle/>
          <a:p>
            <a:r>
              <a:rPr lang="en-US" dirty="0"/>
              <a:t>b</a:t>
            </a:r>
          </a:p>
        </p:txBody>
      </p:sp>
      <p:sp>
        <p:nvSpPr>
          <p:cNvPr id="25" name="TextBox 24">
            <a:extLst>
              <a:ext uri="{FF2B5EF4-FFF2-40B4-BE49-F238E27FC236}">
                <a16:creationId xmlns:a16="http://schemas.microsoft.com/office/drawing/2014/main" id="{ED364C86-C7A1-4DBF-ABD0-F92B28CD7801}"/>
              </a:ext>
            </a:extLst>
          </p:cNvPr>
          <p:cNvSpPr txBox="1"/>
          <p:nvPr/>
        </p:nvSpPr>
        <p:spPr>
          <a:xfrm>
            <a:off x="5180752" y="5317447"/>
            <a:ext cx="284052" cy="369332"/>
          </a:xfrm>
          <a:prstGeom prst="rect">
            <a:avLst/>
          </a:prstGeom>
          <a:noFill/>
        </p:spPr>
        <p:txBody>
          <a:bodyPr wrap="none" rtlCol="0">
            <a:spAutoFit/>
          </a:bodyPr>
          <a:lstStyle/>
          <a:p>
            <a:r>
              <a:rPr lang="en-US" dirty="0"/>
              <a:t>x</a:t>
            </a:r>
          </a:p>
        </p:txBody>
      </p:sp>
      <p:sp>
        <p:nvSpPr>
          <p:cNvPr id="26" name="TextBox 25">
            <a:extLst>
              <a:ext uri="{FF2B5EF4-FFF2-40B4-BE49-F238E27FC236}">
                <a16:creationId xmlns:a16="http://schemas.microsoft.com/office/drawing/2014/main" id="{A3E5AA15-A32F-455C-8E80-8B4DA37902B5}"/>
              </a:ext>
            </a:extLst>
          </p:cNvPr>
          <p:cNvSpPr txBox="1"/>
          <p:nvPr/>
        </p:nvSpPr>
        <p:spPr>
          <a:xfrm>
            <a:off x="10756051" y="5281090"/>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3162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500"/>
                                        <p:tgtEl>
                                          <p:spTgt spid="30"/>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right)">
                                      <p:cBhvr>
                                        <p:cTn id="41"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30"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1E4DB-2D6A-40E4-AECD-F57BBEA3911E}"/>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TRANSFORMADA DE HOUGH PARA CÍRCULOS</a:t>
            </a:r>
          </a:p>
        </p:txBody>
      </p:sp>
      <p:cxnSp>
        <p:nvCxnSpPr>
          <p:cNvPr id="5" name="Straight Connector 4">
            <a:extLst>
              <a:ext uri="{FF2B5EF4-FFF2-40B4-BE49-F238E27FC236}">
                <a16:creationId xmlns:a16="http://schemas.microsoft.com/office/drawing/2014/main" id="{D010EE1E-C6F6-42CD-BB2E-772035D08B9D}"/>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426778-9170-49BA-BDC4-0E96A12AC330}"/>
              </a:ext>
            </a:extLst>
          </p:cNvPr>
          <p:cNvCxnSpPr/>
          <p:nvPr/>
        </p:nvCxnSpPr>
        <p:spPr>
          <a:xfrm>
            <a:off x="14351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E928EF-BA53-49DD-9E7D-4392A539EA3A}"/>
              </a:ext>
            </a:extLst>
          </p:cNvPr>
          <p:cNvCxnSpPr>
            <a:cxnSpLocks/>
          </p:cNvCxnSpPr>
          <p:nvPr/>
        </p:nvCxnSpPr>
        <p:spPr>
          <a:xfrm flipH="1">
            <a:off x="12192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22F5904-A73A-4278-9503-E23E6D71CDE8}"/>
              </a:ext>
            </a:extLst>
          </p:cNvPr>
          <p:cNvSpPr/>
          <p:nvPr/>
        </p:nvSpPr>
        <p:spPr>
          <a:xfrm>
            <a:off x="2450592" y="3002135"/>
            <a:ext cx="1854200" cy="1803387"/>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7C7513-1187-45F6-94F5-DDAAAC2226C7}"/>
                  </a:ext>
                </a:extLst>
              </p:cNvPr>
              <p:cNvSpPr txBox="1"/>
              <p:nvPr/>
            </p:nvSpPr>
            <p:spPr>
              <a:xfrm>
                <a:off x="2087992" y="5867769"/>
                <a:ext cx="2334935" cy="276999"/>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m:rPr>
                            <m:nor/>
                          </m:rPr>
                          <a:rPr lang="en-US" dirty="0"/>
                          <m:t> </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oMath>
                </a14:m>
                <a:endParaRPr lang="en-US" dirty="0"/>
              </a:p>
            </p:txBody>
          </p:sp>
        </mc:Choice>
        <mc:Fallback xmlns="">
          <p:sp>
            <p:nvSpPr>
              <p:cNvPr id="12" name="TextBox 11">
                <a:extLst>
                  <a:ext uri="{FF2B5EF4-FFF2-40B4-BE49-F238E27FC236}">
                    <a16:creationId xmlns:a16="http://schemas.microsoft.com/office/drawing/2014/main" id="{917C7513-1187-45F6-94F5-DDAAAC2226C7}"/>
                  </a:ext>
                </a:extLst>
              </p:cNvPr>
              <p:cNvSpPr txBox="1">
                <a:spLocks noRot="1" noChangeAspect="1" noMove="1" noResize="1" noEditPoints="1" noAdjustHandles="1" noChangeArrowheads="1" noChangeShapeType="1" noTextEdit="1"/>
              </p:cNvSpPr>
              <p:nvPr/>
            </p:nvSpPr>
            <p:spPr>
              <a:xfrm>
                <a:off x="2087992" y="5867769"/>
                <a:ext cx="2334935" cy="276999"/>
              </a:xfrm>
              <a:prstGeom prst="rect">
                <a:avLst/>
              </a:prstGeom>
              <a:blipFill>
                <a:blip r:embed="rId3"/>
                <a:stretch>
                  <a:fillRect l="-4700" t="-28889" r="-1044" b="-51111"/>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315A0E8E-531D-412F-86B7-2D4780FB203D}"/>
              </a:ext>
            </a:extLst>
          </p:cNvPr>
          <p:cNvCxnSpPr/>
          <p:nvPr/>
        </p:nvCxnSpPr>
        <p:spPr>
          <a:xfrm>
            <a:off x="69342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FA9C8-C088-4D53-8F19-0EF1FB5FFB9C}"/>
              </a:ext>
            </a:extLst>
          </p:cNvPr>
          <p:cNvCxnSpPr>
            <a:cxnSpLocks/>
          </p:cNvCxnSpPr>
          <p:nvPr/>
        </p:nvCxnSpPr>
        <p:spPr>
          <a:xfrm flipH="1">
            <a:off x="67183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F95AA2-4CFF-4ACB-BB0A-B222AEB19B82}"/>
              </a:ext>
            </a:extLst>
          </p:cNvPr>
          <p:cNvCxnSpPr>
            <a:cxnSpLocks/>
          </p:cNvCxnSpPr>
          <p:nvPr/>
        </p:nvCxnSpPr>
        <p:spPr>
          <a:xfrm flipH="1">
            <a:off x="6240018" y="5205984"/>
            <a:ext cx="794766" cy="116353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A837A1-6795-40C9-B1F2-F939EA4D5871}"/>
              </a:ext>
            </a:extLst>
          </p:cNvPr>
          <p:cNvSpPr txBox="1"/>
          <p:nvPr/>
        </p:nvSpPr>
        <p:spPr>
          <a:xfrm>
            <a:off x="7920481" y="1717383"/>
            <a:ext cx="2061718" cy="369332"/>
          </a:xfrm>
          <a:prstGeom prst="rect">
            <a:avLst/>
          </a:prstGeom>
          <a:noFill/>
        </p:spPr>
        <p:txBody>
          <a:bodyPr wrap="none" rtlCol="0">
            <a:spAutoFit/>
          </a:bodyPr>
          <a:lstStyle/>
          <a:p>
            <a:r>
              <a:rPr lang="en-US" dirty="0"/>
              <a:t>ESPACIO DE HOUGH</a:t>
            </a:r>
          </a:p>
        </p:txBody>
      </p:sp>
      <p:sp>
        <p:nvSpPr>
          <p:cNvPr id="33" name="TextBox 32">
            <a:extLst>
              <a:ext uri="{FF2B5EF4-FFF2-40B4-BE49-F238E27FC236}">
                <a16:creationId xmlns:a16="http://schemas.microsoft.com/office/drawing/2014/main" id="{C1F7E141-E117-450B-B29C-EEFFD3675C2A}"/>
              </a:ext>
            </a:extLst>
          </p:cNvPr>
          <p:cNvSpPr txBox="1"/>
          <p:nvPr/>
        </p:nvSpPr>
        <p:spPr>
          <a:xfrm>
            <a:off x="2575818" y="1767683"/>
            <a:ext cx="1813189" cy="369332"/>
          </a:xfrm>
          <a:prstGeom prst="rect">
            <a:avLst/>
          </a:prstGeom>
          <a:noFill/>
        </p:spPr>
        <p:txBody>
          <a:bodyPr wrap="none" rtlCol="0">
            <a:spAutoFit/>
          </a:bodyPr>
          <a:lstStyle/>
          <a:p>
            <a:r>
              <a:rPr lang="en-US" dirty="0"/>
              <a:t>ESPACIO IMAGEN</a:t>
            </a:r>
          </a:p>
        </p:txBody>
      </p:sp>
      <p:cxnSp>
        <p:nvCxnSpPr>
          <p:cNvPr id="3" name="Straight Connector 2">
            <a:extLst>
              <a:ext uri="{FF2B5EF4-FFF2-40B4-BE49-F238E27FC236}">
                <a16:creationId xmlns:a16="http://schemas.microsoft.com/office/drawing/2014/main" id="{D87D8E82-818B-48E8-B4D5-6DB95F793F0E}"/>
              </a:ext>
            </a:extLst>
          </p:cNvPr>
          <p:cNvCxnSpPr>
            <a:cxnSpLocks/>
          </p:cNvCxnSpPr>
          <p:nvPr/>
        </p:nvCxnSpPr>
        <p:spPr>
          <a:xfrm>
            <a:off x="2979420" y="2655475"/>
            <a:ext cx="1755648" cy="90220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62BB14A-42C0-4FF7-867C-911831868AAA}"/>
              </a:ext>
            </a:extLst>
          </p:cNvPr>
          <p:cNvSpPr txBox="1"/>
          <p:nvPr/>
        </p:nvSpPr>
        <p:spPr>
          <a:xfrm>
            <a:off x="4735068" y="3340608"/>
            <a:ext cx="1360927" cy="369332"/>
          </a:xfrm>
          <a:prstGeom prst="rect">
            <a:avLst/>
          </a:prstGeom>
          <a:noFill/>
        </p:spPr>
        <p:txBody>
          <a:bodyPr wrap="square" rtlCol="0">
            <a:spAutoFit/>
          </a:bodyPr>
          <a:lstStyle/>
          <a:p>
            <a:r>
              <a:rPr lang="en-US" b="1" dirty="0">
                <a:solidFill>
                  <a:schemeClr val="accent2"/>
                </a:solidFill>
              </a:rPr>
              <a:t>GRADIENTE</a:t>
            </a:r>
          </a:p>
        </p:txBody>
      </p:sp>
      <p:cxnSp>
        <p:nvCxnSpPr>
          <p:cNvPr id="18" name="Straight Arrow Connector 17">
            <a:extLst>
              <a:ext uri="{FF2B5EF4-FFF2-40B4-BE49-F238E27FC236}">
                <a16:creationId xmlns:a16="http://schemas.microsoft.com/office/drawing/2014/main" id="{68F9EAB6-A9C1-4019-B4DF-319D625D3FD7}"/>
              </a:ext>
            </a:extLst>
          </p:cNvPr>
          <p:cNvCxnSpPr>
            <a:cxnSpLocks/>
          </p:cNvCxnSpPr>
          <p:nvPr/>
        </p:nvCxnSpPr>
        <p:spPr>
          <a:xfrm flipV="1">
            <a:off x="3422729" y="3133102"/>
            <a:ext cx="378788" cy="6948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C75F069-C276-41B7-A6E3-3CAB955601EF}"/>
              </a:ext>
            </a:extLst>
          </p:cNvPr>
          <p:cNvSpPr/>
          <p:nvPr/>
        </p:nvSpPr>
        <p:spPr>
          <a:xfrm>
            <a:off x="9381148" y="4282008"/>
            <a:ext cx="193040" cy="20238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74C913D-DF71-4B5B-B200-8537F39CE0E7}"/>
              </a:ext>
            </a:extLst>
          </p:cNvPr>
          <p:cNvSpPr txBox="1"/>
          <p:nvPr/>
        </p:nvSpPr>
        <p:spPr>
          <a:xfrm>
            <a:off x="1070039" y="1983085"/>
            <a:ext cx="288862" cy="369332"/>
          </a:xfrm>
          <a:prstGeom prst="rect">
            <a:avLst/>
          </a:prstGeom>
          <a:noFill/>
        </p:spPr>
        <p:txBody>
          <a:bodyPr wrap="none" rtlCol="0">
            <a:spAutoFit/>
          </a:bodyPr>
          <a:lstStyle/>
          <a:p>
            <a:r>
              <a:rPr lang="en-US" dirty="0"/>
              <a:t>y</a:t>
            </a:r>
          </a:p>
        </p:txBody>
      </p:sp>
      <p:sp>
        <p:nvSpPr>
          <p:cNvPr id="32" name="TextBox 31">
            <a:extLst>
              <a:ext uri="{FF2B5EF4-FFF2-40B4-BE49-F238E27FC236}">
                <a16:creationId xmlns:a16="http://schemas.microsoft.com/office/drawing/2014/main" id="{A9BA6066-FD52-463D-A2C8-FFD4DBFB5F96}"/>
              </a:ext>
            </a:extLst>
          </p:cNvPr>
          <p:cNvSpPr txBox="1"/>
          <p:nvPr/>
        </p:nvSpPr>
        <p:spPr>
          <a:xfrm>
            <a:off x="5180752" y="5317447"/>
            <a:ext cx="284052" cy="369332"/>
          </a:xfrm>
          <a:prstGeom prst="rect">
            <a:avLst/>
          </a:prstGeom>
          <a:noFill/>
        </p:spPr>
        <p:txBody>
          <a:bodyPr wrap="none" rtlCol="0">
            <a:spAutoFit/>
          </a:bodyPr>
          <a:lstStyle/>
          <a:p>
            <a:r>
              <a:rPr lang="en-US" dirty="0"/>
              <a:t>x</a:t>
            </a:r>
          </a:p>
        </p:txBody>
      </p:sp>
      <p:sp>
        <p:nvSpPr>
          <p:cNvPr id="17" name="Oval 16">
            <a:extLst>
              <a:ext uri="{FF2B5EF4-FFF2-40B4-BE49-F238E27FC236}">
                <a16:creationId xmlns:a16="http://schemas.microsoft.com/office/drawing/2014/main" id="{DF2908D7-F01D-4C35-B466-BC309D0BD306}"/>
              </a:ext>
            </a:extLst>
          </p:cNvPr>
          <p:cNvSpPr/>
          <p:nvPr/>
        </p:nvSpPr>
        <p:spPr>
          <a:xfrm>
            <a:off x="3279628" y="3773775"/>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CFBFF5E-C61D-4967-A759-7305E150E552}"/>
              </a:ext>
            </a:extLst>
          </p:cNvPr>
          <p:cNvSpPr txBox="1"/>
          <p:nvPr/>
        </p:nvSpPr>
        <p:spPr>
          <a:xfrm>
            <a:off x="6646187" y="2080219"/>
            <a:ext cx="264816" cy="369332"/>
          </a:xfrm>
          <a:prstGeom prst="rect">
            <a:avLst/>
          </a:prstGeom>
          <a:noFill/>
        </p:spPr>
        <p:txBody>
          <a:bodyPr wrap="none" rtlCol="0">
            <a:spAutoFit/>
          </a:bodyPr>
          <a:lstStyle/>
          <a:p>
            <a:r>
              <a:rPr lang="en-US" dirty="0"/>
              <a:t>r</a:t>
            </a:r>
          </a:p>
        </p:txBody>
      </p:sp>
      <p:sp>
        <p:nvSpPr>
          <p:cNvPr id="27" name="TextBox 26">
            <a:extLst>
              <a:ext uri="{FF2B5EF4-FFF2-40B4-BE49-F238E27FC236}">
                <a16:creationId xmlns:a16="http://schemas.microsoft.com/office/drawing/2014/main" id="{C028ECE8-9C14-4364-8A0D-738D27643E33}"/>
              </a:ext>
            </a:extLst>
          </p:cNvPr>
          <p:cNvSpPr txBox="1"/>
          <p:nvPr/>
        </p:nvSpPr>
        <p:spPr>
          <a:xfrm>
            <a:off x="10756900" y="5414581"/>
            <a:ext cx="306494" cy="369332"/>
          </a:xfrm>
          <a:prstGeom prst="rect">
            <a:avLst/>
          </a:prstGeom>
          <a:noFill/>
        </p:spPr>
        <p:txBody>
          <a:bodyPr wrap="none" rtlCol="0">
            <a:spAutoFit/>
          </a:bodyPr>
          <a:lstStyle/>
          <a:p>
            <a:r>
              <a:rPr lang="en-US" dirty="0"/>
              <a:t>b</a:t>
            </a:r>
          </a:p>
        </p:txBody>
      </p:sp>
      <p:sp>
        <p:nvSpPr>
          <p:cNvPr id="34" name="TextBox 33">
            <a:extLst>
              <a:ext uri="{FF2B5EF4-FFF2-40B4-BE49-F238E27FC236}">
                <a16:creationId xmlns:a16="http://schemas.microsoft.com/office/drawing/2014/main" id="{BDEB3129-F444-4AA4-9066-233C024600F1}"/>
              </a:ext>
            </a:extLst>
          </p:cNvPr>
          <p:cNvSpPr txBox="1"/>
          <p:nvPr/>
        </p:nvSpPr>
        <p:spPr>
          <a:xfrm>
            <a:off x="6240018" y="6184853"/>
            <a:ext cx="295274" cy="369332"/>
          </a:xfrm>
          <a:prstGeom prst="rect">
            <a:avLst/>
          </a:prstGeom>
          <a:noFill/>
        </p:spPr>
        <p:txBody>
          <a:bodyPr wrap="none" rtlCol="0">
            <a:spAutoFit/>
          </a:bodyPr>
          <a:lstStyle/>
          <a:p>
            <a:r>
              <a:rPr lang="en-US" dirty="0"/>
              <a:t>a</a:t>
            </a:r>
          </a:p>
        </p:txBody>
      </p:sp>
      <p:sp>
        <p:nvSpPr>
          <p:cNvPr id="35" name="TextBox 34">
            <a:extLst>
              <a:ext uri="{FF2B5EF4-FFF2-40B4-BE49-F238E27FC236}">
                <a16:creationId xmlns:a16="http://schemas.microsoft.com/office/drawing/2014/main" id="{606325C4-4FD6-47C6-8DDB-BBE3F50B4439}"/>
              </a:ext>
            </a:extLst>
          </p:cNvPr>
          <p:cNvSpPr txBox="1"/>
          <p:nvPr/>
        </p:nvSpPr>
        <p:spPr>
          <a:xfrm>
            <a:off x="3576094" y="3429000"/>
            <a:ext cx="309700" cy="369332"/>
          </a:xfrm>
          <a:prstGeom prst="rect">
            <a:avLst/>
          </a:prstGeom>
          <a:noFill/>
        </p:spPr>
        <p:txBody>
          <a:bodyPr wrap="none" rtlCol="0">
            <a:spAutoFit/>
          </a:bodyPr>
          <a:lstStyle/>
          <a:p>
            <a:r>
              <a:rPr lang="en-US" dirty="0"/>
              <a:t>R</a:t>
            </a:r>
          </a:p>
        </p:txBody>
      </p:sp>
      <p:pic>
        <p:nvPicPr>
          <p:cNvPr id="2" name="Picture 1">
            <a:extLst>
              <a:ext uri="{FF2B5EF4-FFF2-40B4-BE49-F238E27FC236}">
                <a16:creationId xmlns:a16="http://schemas.microsoft.com/office/drawing/2014/main" id="{0AFE4234-2903-4A95-8CFD-C37AAE0126B1}"/>
              </a:ext>
            </a:extLst>
          </p:cNvPr>
          <p:cNvPicPr>
            <a:picLocks noChangeAspect="1"/>
          </p:cNvPicPr>
          <p:nvPr/>
        </p:nvPicPr>
        <p:blipFill>
          <a:blip r:embed="rId4"/>
          <a:stretch>
            <a:fillRect/>
          </a:stretch>
        </p:blipFill>
        <p:spPr>
          <a:xfrm>
            <a:off x="4677917" y="4209430"/>
            <a:ext cx="1857375" cy="1800225"/>
          </a:xfrm>
          <a:prstGeom prst="rect">
            <a:avLst/>
          </a:prstGeom>
          <a:ln w="47625">
            <a:solidFill>
              <a:schemeClr val="accent2"/>
            </a:solidFill>
          </a:ln>
        </p:spPr>
      </p:pic>
    </p:spTree>
    <p:extLst>
      <p:ext uri="{BB962C8B-B14F-4D97-AF65-F5344CB8AC3E}">
        <p14:creationId xmlns:p14="http://schemas.microsoft.com/office/powerpoint/2010/main" val="35894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11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17" grpId="0"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1E4DB-2D6A-40E4-AECD-F57BBEA3911E}"/>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TRANSFORMADA DE HOUGH PARA CÍRCULOS</a:t>
            </a:r>
          </a:p>
        </p:txBody>
      </p:sp>
      <p:cxnSp>
        <p:nvCxnSpPr>
          <p:cNvPr id="5" name="Straight Connector 4">
            <a:extLst>
              <a:ext uri="{FF2B5EF4-FFF2-40B4-BE49-F238E27FC236}">
                <a16:creationId xmlns:a16="http://schemas.microsoft.com/office/drawing/2014/main" id="{D010EE1E-C6F6-42CD-BB2E-772035D08B9D}"/>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426778-9170-49BA-BDC4-0E96A12AC330}"/>
              </a:ext>
            </a:extLst>
          </p:cNvPr>
          <p:cNvCxnSpPr/>
          <p:nvPr/>
        </p:nvCxnSpPr>
        <p:spPr>
          <a:xfrm>
            <a:off x="14351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E928EF-BA53-49DD-9E7D-4392A539EA3A}"/>
              </a:ext>
            </a:extLst>
          </p:cNvPr>
          <p:cNvCxnSpPr>
            <a:cxnSpLocks/>
          </p:cNvCxnSpPr>
          <p:nvPr/>
        </p:nvCxnSpPr>
        <p:spPr>
          <a:xfrm flipH="1">
            <a:off x="12192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22F5904-A73A-4278-9503-E23E6D71CDE8}"/>
              </a:ext>
            </a:extLst>
          </p:cNvPr>
          <p:cNvSpPr/>
          <p:nvPr/>
        </p:nvSpPr>
        <p:spPr>
          <a:xfrm>
            <a:off x="2628900" y="2760676"/>
            <a:ext cx="1854200" cy="1803387"/>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7C7513-1187-45F6-94F5-DDAAAC2226C7}"/>
                  </a:ext>
                </a:extLst>
              </p:cNvPr>
              <p:cNvSpPr txBox="1"/>
              <p:nvPr/>
            </p:nvSpPr>
            <p:spPr>
              <a:xfrm>
                <a:off x="2087992" y="5867769"/>
                <a:ext cx="2301015" cy="276999"/>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m:rPr>
                            <m:nor/>
                          </m:rPr>
                          <a:rPr lang="en-US" dirty="0"/>
                          <m:t> </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endParaRPr lang="en-US" dirty="0"/>
              </a:p>
            </p:txBody>
          </p:sp>
        </mc:Choice>
        <mc:Fallback xmlns="">
          <p:sp>
            <p:nvSpPr>
              <p:cNvPr id="12" name="TextBox 11">
                <a:extLst>
                  <a:ext uri="{FF2B5EF4-FFF2-40B4-BE49-F238E27FC236}">
                    <a16:creationId xmlns:a16="http://schemas.microsoft.com/office/drawing/2014/main" id="{917C7513-1187-45F6-94F5-DDAAAC2226C7}"/>
                  </a:ext>
                </a:extLst>
              </p:cNvPr>
              <p:cNvSpPr txBox="1">
                <a:spLocks noRot="1" noChangeAspect="1" noMove="1" noResize="1" noEditPoints="1" noAdjustHandles="1" noChangeArrowheads="1" noChangeShapeType="1" noTextEdit="1"/>
              </p:cNvSpPr>
              <p:nvPr/>
            </p:nvSpPr>
            <p:spPr>
              <a:xfrm>
                <a:off x="2087992" y="5867769"/>
                <a:ext cx="2301015" cy="276999"/>
              </a:xfrm>
              <a:prstGeom prst="rect">
                <a:avLst/>
              </a:prstGeom>
              <a:blipFill>
                <a:blip r:embed="rId2"/>
                <a:stretch>
                  <a:fillRect l="-4775" t="-28889" r="-1326" b="-51111"/>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315A0E8E-531D-412F-86B7-2D4780FB203D}"/>
              </a:ext>
            </a:extLst>
          </p:cNvPr>
          <p:cNvCxnSpPr/>
          <p:nvPr/>
        </p:nvCxnSpPr>
        <p:spPr>
          <a:xfrm>
            <a:off x="69342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FA9C8-C088-4D53-8F19-0EF1FB5FFB9C}"/>
              </a:ext>
            </a:extLst>
          </p:cNvPr>
          <p:cNvCxnSpPr>
            <a:cxnSpLocks/>
          </p:cNvCxnSpPr>
          <p:nvPr/>
        </p:nvCxnSpPr>
        <p:spPr>
          <a:xfrm flipH="1">
            <a:off x="67183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12EF075-60B9-4278-A363-6489C32A4AD1}"/>
              </a:ext>
            </a:extLst>
          </p:cNvPr>
          <p:cNvSpPr/>
          <p:nvPr/>
        </p:nvSpPr>
        <p:spPr>
          <a:xfrm>
            <a:off x="8127999" y="2541997"/>
            <a:ext cx="1854200" cy="639718"/>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8D31919-BFAE-420E-8BE9-BCDD0EE05EE5}"/>
              </a:ext>
            </a:extLst>
          </p:cNvPr>
          <p:cNvSpPr/>
          <p:nvPr/>
        </p:nvSpPr>
        <p:spPr>
          <a:xfrm>
            <a:off x="8583679" y="4226504"/>
            <a:ext cx="942840" cy="343290"/>
          </a:xfrm>
          <a:prstGeom prst="ellipse">
            <a:avLst/>
          </a:prstGeom>
          <a:noFill/>
          <a:ln w="571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6F95AA2-4CFF-4ACB-BB0A-B222AEB19B82}"/>
              </a:ext>
            </a:extLst>
          </p:cNvPr>
          <p:cNvCxnSpPr>
            <a:cxnSpLocks/>
          </p:cNvCxnSpPr>
          <p:nvPr/>
        </p:nvCxnSpPr>
        <p:spPr>
          <a:xfrm flipH="1">
            <a:off x="6240018" y="5205984"/>
            <a:ext cx="794766" cy="116353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0843EBF-58D7-4FD0-956D-EC984ADBD589}"/>
              </a:ext>
            </a:extLst>
          </p:cNvPr>
          <p:cNvGrpSpPr/>
          <p:nvPr/>
        </p:nvGrpSpPr>
        <p:grpSpPr>
          <a:xfrm>
            <a:off x="8127999" y="2861856"/>
            <a:ext cx="1854200" cy="3282912"/>
            <a:chOff x="8127999" y="2861856"/>
            <a:chExt cx="1854200" cy="3282912"/>
          </a:xfrm>
        </p:grpSpPr>
        <p:cxnSp>
          <p:nvCxnSpPr>
            <p:cNvPr id="24" name="Straight Connector 23">
              <a:extLst>
                <a:ext uri="{FF2B5EF4-FFF2-40B4-BE49-F238E27FC236}">
                  <a16:creationId xmlns:a16="http://schemas.microsoft.com/office/drawing/2014/main" id="{B8C428CC-5AA7-46D5-865B-C847E7831D08}"/>
                </a:ext>
              </a:extLst>
            </p:cNvPr>
            <p:cNvCxnSpPr>
              <a:cxnSpLocks/>
              <a:stCxn id="17" idx="2"/>
            </p:cNvCxnSpPr>
            <p:nvPr/>
          </p:nvCxnSpPr>
          <p:spPr>
            <a:xfrm>
              <a:off x="8127999" y="2861856"/>
              <a:ext cx="927100" cy="328291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D73EE9-15F4-4CFE-9CC4-B6A21E42327C}"/>
                </a:ext>
              </a:extLst>
            </p:cNvPr>
            <p:cNvCxnSpPr>
              <a:cxnSpLocks/>
              <a:stCxn id="17" idx="6"/>
            </p:cNvCxnSpPr>
            <p:nvPr/>
          </p:nvCxnSpPr>
          <p:spPr>
            <a:xfrm flipH="1">
              <a:off x="9055099" y="2861856"/>
              <a:ext cx="927100" cy="328291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1" name="Oval 30">
            <a:extLst>
              <a:ext uri="{FF2B5EF4-FFF2-40B4-BE49-F238E27FC236}">
                <a16:creationId xmlns:a16="http://schemas.microsoft.com/office/drawing/2014/main" id="{A5494BBC-5A28-4ACD-B574-BB613DEC0470}"/>
              </a:ext>
            </a:extLst>
          </p:cNvPr>
          <p:cNvSpPr/>
          <p:nvPr/>
        </p:nvSpPr>
        <p:spPr>
          <a:xfrm>
            <a:off x="8394198" y="3501493"/>
            <a:ext cx="1347210" cy="343290"/>
          </a:xfrm>
          <a:prstGeom prst="ellipse">
            <a:avLst/>
          </a:prstGeom>
          <a:noFill/>
          <a:ln w="571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E9F61F9-2E45-40B5-85B2-958A10CFF142}"/>
              </a:ext>
            </a:extLst>
          </p:cNvPr>
          <p:cNvSpPr/>
          <p:nvPr/>
        </p:nvSpPr>
        <p:spPr>
          <a:xfrm>
            <a:off x="8791957" y="5014121"/>
            <a:ext cx="550668" cy="225645"/>
          </a:xfrm>
          <a:prstGeom prst="ellipse">
            <a:avLst/>
          </a:prstGeom>
          <a:noFill/>
          <a:ln w="571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2A837A1-6795-40C9-B1F2-F939EA4D5871}"/>
              </a:ext>
            </a:extLst>
          </p:cNvPr>
          <p:cNvSpPr txBox="1"/>
          <p:nvPr/>
        </p:nvSpPr>
        <p:spPr>
          <a:xfrm>
            <a:off x="7920481" y="1717383"/>
            <a:ext cx="2061718" cy="369332"/>
          </a:xfrm>
          <a:prstGeom prst="rect">
            <a:avLst/>
          </a:prstGeom>
          <a:noFill/>
        </p:spPr>
        <p:txBody>
          <a:bodyPr wrap="none" rtlCol="0">
            <a:spAutoFit/>
          </a:bodyPr>
          <a:lstStyle/>
          <a:p>
            <a:r>
              <a:rPr lang="en-US" dirty="0"/>
              <a:t>ESPACIO DE HOUGH</a:t>
            </a:r>
          </a:p>
        </p:txBody>
      </p:sp>
      <p:sp>
        <p:nvSpPr>
          <p:cNvPr id="33" name="TextBox 32">
            <a:extLst>
              <a:ext uri="{FF2B5EF4-FFF2-40B4-BE49-F238E27FC236}">
                <a16:creationId xmlns:a16="http://schemas.microsoft.com/office/drawing/2014/main" id="{C1F7E141-E117-450B-B29C-EEFFD3675C2A}"/>
              </a:ext>
            </a:extLst>
          </p:cNvPr>
          <p:cNvSpPr txBox="1"/>
          <p:nvPr/>
        </p:nvSpPr>
        <p:spPr>
          <a:xfrm>
            <a:off x="2575818" y="1767683"/>
            <a:ext cx="1813189" cy="369332"/>
          </a:xfrm>
          <a:prstGeom prst="rect">
            <a:avLst/>
          </a:prstGeom>
          <a:noFill/>
        </p:spPr>
        <p:txBody>
          <a:bodyPr wrap="none" rtlCol="0">
            <a:spAutoFit/>
          </a:bodyPr>
          <a:lstStyle/>
          <a:p>
            <a:r>
              <a:rPr lang="en-US" dirty="0"/>
              <a:t>ESPACIO IMAGEN</a:t>
            </a:r>
          </a:p>
        </p:txBody>
      </p:sp>
      <p:sp>
        <p:nvSpPr>
          <p:cNvPr id="20" name="Oval 19">
            <a:extLst>
              <a:ext uri="{FF2B5EF4-FFF2-40B4-BE49-F238E27FC236}">
                <a16:creationId xmlns:a16="http://schemas.microsoft.com/office/drawing/2014/main" id="{A364E562-0155-4BCD-ADF9-B376E208B70C}"/>
              </a:ext>
            </a:extLst>
          </p:cNvPr>
          <p:cNvSpPr/>
          <p:nvPr/>
        </p:nvSpPr>
        <p:spPr>
          <a:xfrm>
            <a:off x="4330389" y="3867973"/>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2D619DC-F03A-4BEA-99BA-8331291DB31D}"/>
              </a:ext>
            </a:extLst>
          </p:cNvPr>
          <p:cNvSpPr txBox="1"/>
          <p:nvPr/>
        </p:nvSpPr>
        <p:spPr>
          <a:xfrm>
            <a:off x="1070039" y="1983085"/>
            <a:ext cx="288862" cy="369332"/>
          </a:xfrm>
          <a:prstGeom prst="rect">
            <a:avLst/>
          </a:prstGeom>
          <a:noFill/>
        </p:spPr>
        <p:txBody>
          <a:bodyPr wrap="none" rtlCol="0">
            <a:spAutoFit/>
          </a:bodyPr>
          <a:lstStyle/>
          <a:p>
            <a:r>
              <a:rPr lang="en-US" dirty="0"/>
              <a:t>y</a:t>
            </a:r>
          </a:p>
        </p:txBody>
      </p:sp>
      <p:sp>
        <p:nvSpPr>
          <p:cNvPr id="26" name="TextBox 25">
            <a:extLst>
              <a:ext uri="{FF2B5EF4-FFF2-40B4-BE49-F238E27FC236}">
                <a16:creationId xmlns:a16="http://schemas.microsoft.com/office/drawing/2014/main" id="{566ACD99-E9AF-4206-8A49-74350E3832AC}"/>
              </a:ext>
            </a:extLst>
          </p:cNvPr>
          <p:cNvSpPr txBox="1"/>
          <p:nvPr/>
        </p:nvSpPr>
        <p:spPr>
          <a:xfrm>
            <a:off x="5180752" y="5317447"/>
            <a:ext cx="284052" cy="369332"/>
          </a:xfrm>
          <a:prstGeom prst="rect">
            <a:avLst/>
          </a:prstGeom>
          <a:noFill/>
        </p:spPr>
        <p:txBody>
          <a:bodyPr wrap="none" rtlCol="0">
            <a:spAutoFit/>
          </a:bodyPr>
          <a:lstStyle/>
          <a:p>
            <a:r>
              <a:rPr lang="en-US" dirty="0"/>
              <a:t>x</a:t>
            </a:r>
          </a:p>
        </p:txBody>
      </p:sp>
      <p:sp>
        <p:nvSpPr>
          <p:cNvPr id="30" name="TextBox 29">
            <a:extLst>
              <a:ext uri="{FF2B5EF4-FFF2-40B4-BE49-F238E27FC236}">
                <a16:creationId xmlns:a16="http://schemas.microsoft.com/office/drawing/2014/main" id="{6589F03F-626F-49C1-8CDD-7CA337846EC8}"/>
              </a:ext>
            </a:extLst>
          </p:cNvPr>
          <p:cNvSpPr txBox="1"/>
          <p:nvPr/>
        </p:nvSpPr>
        <p:spPr>
          <a:xfrm>
            <a:off x="6646187" y="2080219"/>
            <a:ext cx="264816" cy="369332"/>
          </a:xfrm>
          <a:prstGeom prst="rect">
            <a:avLst/>
          </a:prstGeom>
          <a:noFill/>
        </p:spPr>
        <p:txBody>
          <a:bodyPr wrap="none" rtlCol="0">
            <a:spAutoFit/>
          </a:bodyPr>
          <a:lstStyle/>
          <a:p>
            <a:r>
              <a:rPr lang="en-US" dirty="0"/>
              <a:t>r</a:t>
            </a:r>
          </a:p>
        </p:txBody>
      </p:sp>
      <p:sp>
        <p:nvSpPr>
          <p:cNvPr id="34" name="TextBox 33">
            <a:extLst>
              <a:ext uri="{FF2B5EF4-FFF2-40B4-BE49-F238E27FC236}">
                <a16:creationId xmlns:a16="http://schemas.microsoft.com/office/drawing/2014/main" id="{06F2FE78-937A-41DB-81CF-CCBB5A18FF4C}"/>
              </a:ext>
            </a:extLst>
          </p:cNvPr>
          <p:cNvSpPr txBox="1"/>
          <p:nvPr/>
        </p:nvSpPr>
        <p:spPr>
          <a:xfrm>
            <a:off x="10756900" y="5414581"/>
            <a:ext cx="306494" cy="369332"/>
          </a:xfrm>
          <a:prstGeom prst="rect">
            <a:avLst/>
          </a:prstGeom>
          <a:noFill/>
        </p:spPr>
        <p:txBody>
          <a:bodyPr wrap="none" rtlCol="0">
            <a:spAutoFit/>
          </a:bodyPr>
          <a:lstStyle/>
          <a:p>
            <a:r>
              <a:rPr lang="en-US" dirty="0"/>
              <a:t>b</a:t>
            </a:r>
          </a:p>
        </p:txBody>
      </p:sp>
      <p:sp>
        <p:nvSpPr>
          <p:cNvPr id="35" name="TextBox 34">
            <a:extLst>
              <a:ext uri="{FF2B5EF4-FFF2-40B4-BE49-F238E27FC236}">
                <a16:creationId xmlns:a16="http://schemas.microsoft.com/office/drawing/2014/main" id="{2D05ED29-A442-432C-81E6-008517AFF0B8}"/>
              </a:ext>
            </a:extLst>
          </p:cNvPr>
          <p:cNvSpPr txBox="1"/>
          <p:nvPr/>
        </p:nvSpPr>
        <p:spPr>
          <a:xfrm>
            <a:off x="6240018" y="6184853"/>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71605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1E4DB-2D6A-40E4-AECD-F57BBEA3911E}"/>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TRANSFORMADA DE HOUGH PARA CÍRCULOS</a:t>
            </a:r>
          </a:p>
        </p:txBody>
      </p:sp>
      <p:cxnSp>
        <p:nvCxnSpPr>
          <p:cNvPr id="5" name="Straight Connector 4">
            <a:extLst>
              <a:ext uri="{FF2B5EF4-FFF2-40B4-BE49-F238E27FC236}">
                <a16:creationId xmlns:a16="http://schemas.microsoft.com/office/drawing/2014/main" id="{D010EE1E-C6F6-42CD-BB2E-772035D08B9D}"/>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426778-9170-49BA-BDC4-0E96A12AC330}"/>
              </a:ext>
            </a:extLst>
          </p:cNvPr>
          <p:cNvCxnSpPr/>
          <p:nvPr/>
        </p:nvCxnSpPr>
        <p:spPr>
          <a:xfrm>
            <a:off x="14351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E928EF-BA53-49DD-9E7D-4392A539EA3A}"/>
              </a:ext>
            </a:extLst>
          </p:cNvPr>
          <p:cNvCxnSpPr>
            <a:cxnSpLocks/>
          </p:cNvCxnSpPr>
          <p:nvPr/>
        </p:nvCxnSpPr>
        <p:spPr>
          <a:xfrm flipH="1">
            <a:off x="12192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22F5904-A73A-4278-9503-E23E6D71CDE8}"/>
              </a:ext>
            </a:extLst>
          </p:cNvPr>
          <p:cNvSpPr/>
          <p:nvPr/>
        </p:nvSpPr>
        <p:spPr>
          <a:xfrm>
            <a:off x="2450592" y="3002135"/>
            <a:ext cx="1854200" cy="1803387"/>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7C7513-1187-45F6-94F5-DDAAAC2226C7}"/>
                  </a:ext>
                </a:extLst>
              </p:cNvPr>
              <p:cNvSpPr txBox="1"/>
              <p:nvPr/>
            </p:nvSpPr>
            <p:spPr>
              <a:xfrm>
                <a:off x="2087992" y="5867769"/>
                <a:ext cx="2301015" cy="276999"/>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r>
                          <m:rPr>
                            <m:nor/>
                          </m:rPr>
                          <a:rPr lang="en-US" dirty="0"/>
                          <m:t> </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endParaRPr lang="en-US" dirty="0"/>
              </a:p>
            </p:txBody>
          </p:sp>
        </mc:Choice>
        <mc:Fallback xmlns="">
          <p:sp>
            <p:nvSpPr>
              <p:cNvPr id="12" name="TextBox 11">
                <a:extLst>
                  <a:ext uri="{FF2B5EF4-FFF2-40B4-BE49-F238E27FC236}">
                    <a16:creationId xmlns:a16="http://schemas.microsoft.com/office/drawing/2014/main" id="{917C7513-1187-45F6-94F5-DDAAAC2226C7}"/>
                  </a:ext>
                </a:extLst>
              </p:cNvPr>
              <p:cNvSpPr txBox="1">
                <a:spLocks noRot="1" noChangeAspect="1" noMove="1" noResize="1" noEditPoints="1" noAdjustHandles="1" noChangeArrowheads="1" noChangeShapeType="1" noTextEdit="1"/>
              </p:cNvSpPr>
              <p:nvPr/>
            </p:nvSpPr>
            <p:spPr>
              <a:xfrm>
                <a:off x="2087992" y="5867769"/>
                <a:ext cx="2301015" cy="276999"/>
              </a:xfrm>
              <a:prstGeom prst="rect">
                <a:avLst/>
              </a:prstGeom>
              <a:blipFill>
                <a:blip r:embed="rId3"/>
                <a:stretch>
                  <a:fillRect l="-4775" t="-28889" r="-1326" b="-51111"/>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315A0E8E-531D-412F-86B7-2D4780FB203D}"/>
              </a:ext>
            </a:extLst>
          </p:cNvPr>
          <p:cNvCxnSpPr/>
          <p:nvPr/>
        </p:nvCxnSpPr>
        <p:spPr>
          <a:xfrm>
            <a:off x="6934200" y="2108200"/>
            <a:ext cx="0" cy="341630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EFA9C8-C088-4D53-8F19-0EF1FB5FFB9C}"/>
              </a:ext>
            </a:extLst>
          </p:cNvPr>
          <p:cNvCxnSpPr>
            <a:cxnSpLocks/>
          </p:cNvCxnSpPr>
          <p:nvPr/>
        </p:nvCxnSpPr>
        <p:spPr>
          <a:xfrm flipH="1">
            <a:off x="6718300" y="5346700"/>
            <a:ext cx="40386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6F95AA2-4CFF-4ACB-BB0A-B222AEB19B82}"/>
              </a:ext>
            </a:extLst>
          </p:cNvPr>
          <p:cNvCxnSpPr>
            <a:cxnSpLocks/>
          </p:cNvCxnSpPr>
          <p:nvPr/>
        </p:nvCxnSpPr>
        <p:spPr>
          <a:xfrm flipH="1">
            <a:off x="6240018" y="5205984"/>
            <a:ext cx="794766" cy="116353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A837A1-6795-40C9-B1F2-F939EA4D5871}"/>
              </a:ext>
            </a:extLst>
          </p:cNvPr>
          <p:cNvSpPr txBox="1"/>
          <p:nvPr/>
        </p:nvSpPr>
        <p:spPr>
          <a:xfrm>
            <a:off x="7920481" y="1717383"/>
            <a:ext cx="2061718" cy="369332"/>
          </a:xfrm>
          <a:prstGeom prst="rect">
            <a:avLst/>
          </a:prstGeom>
          <a:noFill/>
        </p:spPr>
        <p:txBody>
          <a:bodyPr wrap="none" rtlCol="0">
            <a:spAutoFit/>
          </a:bodyPr>
          <a:lstStyle/>
          <a:p>
            <a:r>
              <a:rPr lang="en-US" dirty="0"/>
              <a:t>ESPACIO DE HOUGH</a:t>
            </a:r>
          </a:p>
        </p:txBody>
      </p:sp>
      <p:sp>
        <p:nvSpPr>
          <p:cNvPr id="33" name="TextBox 32">
            <a:extLst>
              <a:ext uri="{FF2B5EF4-FFF2-40B4-BE49-F238E27FC236}">
                <a16:creationId xmlns:a16="http://schemas.microsoft.com/office/drawing/2014/main" id="{C1F7E141-E117-450B-B29C-EEFFD3675C2A}"/>
              </a:ext>
            </a:extLst>
          </p:cNvPr>
          <p:cNvSpPr txBox="1"/>
          <p:nvPr/>
        </p:nvSpPr>
        <p:spPr>
          <a:xfrm>
            <a:off x="2575818" y="1767683"/>
            <a:ext cx="1813189" cy="369332"/>
          </a:xfrm>
          <a:prstGeom prst="rect">
            <a:avLst/>
          </a:prstGeom>
          <a:noFill/>
        </p:spPr>
        <p:txBody>
          <a:bodyPr wrap="none" rtlCol="0">
            <a:spAutoFit/>
          </a:bodyPr>
          <a:lstStyle/>
          <a:p>
            <a:r>
              <a:rPr lang="en-US" dirty="0"/>
              <a:t>ESPACIO IMAGEN</a:t>
            </a:r>
          </a:p>
        </p:txBody>
      </p:sp>
      <p:cxnSp>
        <p:nvCxnSpPr>
          <p:cNvPr id="26" name="Straight Connector 25">
            <a:extLst>
              <a:ext uri="{FF2B5EF4-FFF2-40B4-BE49-F238E27FC236}">
                <a16:creationId xmlns:a16="http://schemas.microsoft.com/office/drawing/2014/main" id="{C3BD47EF-C563-4A4D-AA26-8638D1B45213}"/>
              </a:ext>
            </a:extLst>
          </p:cNvPr>
          <p:cNvCxnSpPr>
            <a:cxnSpLocks/>
          </p:cNvCxnSpPr>
          <p:nvPr/>
        </p:nvCxnSpPr>
        <p:spPr>
          <a:xfrm flipV="1">
            <a:off x="9044927" y="2847790"/>
            <a:ext cx="973848" cy="2939961"/>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364FEC-832A-480D-AF46-CD677F42D759}"/>
              </a:ext>
            </a:extLst>
          </p:cNvPr>
          <p:cNvCxnSpPr>
            <a:cxnSpLocks/>
          </p:cNvCxnSpPr>
          <p:nvPr/>
        </p:nvCxnSpPr>
        <p:spPr>
          <a:xfrm flipV="1">
            <a:off x="3377692" y="2316480"/>
            <a:ext cx="927100" cy="164185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62BB14A-42C0-4FF7-867C-911831868AAA}"/>
              </a:ext>
            </a:extLst>
          </p:cNvPr>
          <p:cNvSpPr txBox="1"/>
          <p:nvPr/>
        </p:nvSpPr>
        <p:spPr>
          <a:xfrm>
            <a:off x="4735068" y="3340608"/>
            <a:ext cx="1360927" cy="369332"/>
          </a:xfrm>
          <a:prstGeom prst="rect">
            <a:avLst/>
          </a:prstGeom>
          <a:noFill/>
        </p:spPr>
        <p:txBody>
          <a:bodyPr wrap="square" rtlCol="0">
            <a:spAutoFit/>
          </a:bodyPr>
          <a:lstStyle/>
          <a:p>
            <a:r>
              <a:rPr lang="en-US" b="1" dirty="0">
                <a:solidFill>
                  <a:schemeClr val="accent2"/>
                </a:solidFill>
              </a:rPr>
              <a:t>GRADIENTE</a:t>
            </a:r>
          </a:p>
        </p:txBody>
      </p:sp>
      <p:sp>
        <p:nvSpPr>
          <p:cNvPr id="17" name="Oval 16">
            <a:extLst>
              <a:ext uri="{FF2B5EF4-FFF2-40B4-BE49-F238E27FC236}">
                <a16:creationId xmlns:a16="http://schemas.microsoft.com/office/drawing/2014/main" id="{DF2908D7-F01D-4C35-B466-BC309D0BD306}"/>
              </a:ext>
            </a:extLst>
          </p:cNvPr>
          <p:cNvSpPr/>
          <p:nvPr/>
        </p:nvSpPr>
        <p:spPr>
          <a:xfrm>
            <a:off x="3297684" y="3802635"/>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8F9EAB6-A9C1-4019-B4DF-319D625D3FD7}"/>
              </a:ext>
            </a:extLst>
          </p:cNvPr>
          <p:cNvCxnSpPr>
            <a:cxnSpLocks/>
            <a:stCxn id="17" idx="7"/>
          </p:cNvCxnSpPr>
          <p:nvPr/>
        </p:nvCxnSpPr>
        <p:spPr>
          <a:xfrm flipV="1">
            <a:off x="3462454" y="3137406"/>
            <a:ext cx="378788" cy="6948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CE890E8-FF6E-419F-B733-E4ECC36651AE}"/>
              </a:ext>
            </a:extLst>
          </p:cNvPr>
          <p:cNvCxnSpPr>
            <a:cxnSpLocks/>
          </p:cNvCxnSpPr>
          <p:nvPr/>
        </p:nvCxnSpPr>
        <p:spPr>
          <a:xfrm flipV="1">
            <a:off x="3563121" y="3114580"/>
            <a:ext cx="287018" cy="5111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F7F740A-C1F1-490B-9549-C3C263C337B9}"/>
              </a:ext>
            </a:extLst>
          </p:cNvPr>
          <p:cNvSpPr/>
          <p:nvPr/>
        </p:nvSpPr>
        <p:spPr>
          <a:xfrm>
            <a:off x="2947416" y="3057948"/>
            <a:ext cx="1171070" cy="1135571"/>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74C913D-DF71-4B5B-B200-8537F39CE0E7}"/>
              </a:ext>
            </a:extLst>
          </p:cNvPr>
          <p:cNvSpPr txBox="1"/>
          <p:nvPr/>
        </p:nvSpPr>
        <p:spPr>
          <a:xfrm>
            <a:off x="1070039" y="1983085"/>
            <a:ext cx="288862" cy="369332"/>
          </a:xfrm>
          <a:prstGeom prst="rect">
            <a:avLst/>
          </a:prstGeom>
          <a:noFill/>
        </p:spPr>
        <p:txBody>
          <a:bodyPr wrap="none" rtlCol="0">
            <a:spAutoFit/>
          </a:bodyPr>
          <a:lstStyle/>
          <a:p>
            <a:r>
              <a:rPr lang="en-US" dirty="0"/>
              <a:t>y</a:t>
            </a:r>
          </a:p>
        </p:txBody>
      </p:sp>
      <p:sp>
        <p:nvSpPr>
          <p:cNvPr id="32" name="TextBox 31">
            <a:extLst>
              <a:ext uri="{FF2B5EF4-FFF2-40B4-BE49-F238E27FC236}">
                <a16:creationId xmlns:a16="http://schemas.microsoft.com/office/drawing/2014/main" id="{A9BA6066-FD52-463D-A2C8-FFD4DBFB5F96}"/>
              </a:ext>
            </a:extLst>
          </p:cNvPr>
          <p:cNvSpPr txBox="1"/>
          <p:nvPr/>
        </p:nvSpPr>
        <p:spPr>
          <a:xfrm>
            <a:off x="5180752" y="5317447"/>
            <a:ext cx="284052" cy="369332"/>
          </a:xfrm>
          <a:prstGeom prst="rect">
            <a:avLst/>
          </a:prstGeom>
          <a:noFill/>
        </p:spPr>
        <p:txBody>
          <a:bodyPr wrap="none" rtlCol="0">
            <a:spAutoFit/>
          </a:bodyPr>
          <a:lstStyle/>
          <a:p>
            <a:r>
              <a:rPr lang="en-US" dirty="0"/>
              <a:t>x</a:t>
            </a:r>
          </a:p>
        </p:txBody>
      </p:sp>
      <p:sp>
        <p:nvSpPr>
          <p:cNvPr id="25" name="TextBox 24">
            <a:extLst>
              <a:ext uri="{FF2B5EF4-FFF2-40B4-BE49-F238E27FC236}">
                <a16:creationId xmlns:a16="http://schemas.microsoft.com/office/drawing/2014/main" id="{D2E6F396-DAB2-4984-984E-398D2ABBA9AE}"/>
              </a:ext>
            </a:extLst>
          </p:cNvPr>
          <p:cNvSpPr txBox="1"/>
          <p:nvPr/>
        </p:nvSpPr>
        <p:spPr>
          <a:xfrm>
            <a:off x="6646187" y="2080219"/>
            <a:ext cx="264816" cy="369332"/>
          </a:xfrm>
          <a:prstGeom prst="rect">
            <a:avLst/>
          </a:prstGeom>
          <a:noFill/>
        </p:spPr>
        <p:txBody>
          <a:bodyPr wrap="none" rtlCol="0">
            <a:spAutoFit/>
          </a:bodyPr>
          <a:lstStyle/>
          <a:p>
            <a:r>
              <a:rPr lang="en-US" dirty="0"/>
              <a:t>r</a:t>
            </a:r>
          </a:p>
        </p:txBody>
      </p:sp>
      <p:sp>
        <p:nvSpPr>
          <p:cNvPr id="27" name="TextBox 26">
            <a:extLst>
              <a:ext uri="{FF2B5EF4-FFF2-40B4-BE49-F238E27FC236}">
                <a16:creationId xmlns:a16="http://schemas.microsoft.com/office/drawing/2014/main" id="{8EB1E0C0-A3C5-4293-B9B5-BEFB3CC0E422}"/>
              </a:ext>
            </a:extLst>
          </p:cNvPr>
          <p:cNvSpPr txBox="1"/>
          <p:nvPr/>
        </p:nvSpPr>
        <p:spPr>
          <a:xfrm>
            <a:off x="10756900" y="5414581"/>
            <a:ext cx="306494" cy="369332"/>
          </a:xfrm>
          <a:prstGeom prst="rect">
            <a:avLst/>
          </a:prstGeom>
          <a:noFill/>
        </p:spPr>
        <p:txBody>
          <a:bodyPr wrap="none" rtlCol="0">
            <a:spAutoFit/>
          </a:bodyPr>
          <a:lstStyle/>
          <a:p>
            <a:r>
              <a:rPr lang="en-US" dirty="0"/>
              <a:t>b</a:t>
            </a:r>
          </a:p>
        </p:txBody>
      </p:sp>
      <p:sp>
        <p:nvSpPr>
          <p:cNvPr id="34" name="TextBox 33">
            <a:extLst>
              <a:ext uri="{FF2B5EF4-FFF2-40B4-BE49-F238E27FC236}">
                <a16:creationId xmlns:a16="http://schemas.microsoft.com/office/drawing/2014/main" id="{54AC770E-93AB-4F9B-81AE-CFC01A8B5B49}"/>
              </a:ext>
            </a:extLst>
          </p:cNvPr>
          <p:cNvSpPr txBox="1"/>
          <p:nvPr/>
        </p:nvSpPr>
        <p:spPr>
          <a:xfrm>
            <a:off x="6240018" y="6184853"/>
            <a:ext cx="295274" cy="369332"/>
          </a:xfrm>
          <a:prstGeom prst="rect">
            <a:avLst/>
          </a:prstGeom>
          <a:noFill/>
        </p:spPr>
        <p:txBody>
          <a:bodyPr wrap="none" rtlCol="0">
            <a:spAutoFit/>
          </a:bodyPr>
          <a:lstStyle/>
          <a:p>
            <a:r>
              <a:rPr lang="en-US" dirty="0"/>
              <a:t>a</a:t>
            </a:r>
          </a:p>
        </p:txBody>
      </p:sp>
      <p:cxnSp>
        <p:nvCxnSpPr>
          <p:cNvPr id="35" name="Straight Arrow Connector 34">
            <a:extLst>
              <a:ext uri="{FF2B5EF4-FFF2-40B4-BE49-F238E27FC236}">
                <a16:creationId xmlns:a16="http://schemas.microsoft.com/office/drawing/2014/main" id="{CE11FA1D-C72F-4B0C-9FCD-C350BBB2593C}"/>
              </a:ext>
            </a:extLst>
          </p:cNvPr>
          <p:cNvCxnSpPr>
            <a:cxnSpLocks/>
          </p:cNvCxnSpPr>
          <p:nvPr/>
        </p:nvCxnSpPr>
        <p:spPr>
          <a:xfrm flipV="1">
            <a:off x="3726064" y="3163551"/>
            <a:ext cx="103884" cy="1850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2EEA132-80CC-4D38-9316-E2AAC3B66907}"/>
              </a:ext>
            </a:extLst>
          </p:cNvPr>
          <p:cNvSpPr/>
          <p:nvPr/>
        </p:nvSpPr>
        <p:spPr>
          <a:xfrm>
            <a:off x="3588736" y="3310758"/>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D87D8E82-818B-48E8-B4D5-6DB95F793F0E}"/>
              </a:ext>
            </a:extLst>
          </p:cNvPr>
          <p:cNvCxnSpPr>
            <a:cxnSpLocks/>
          </p:cNvCxnSpPr>
          <p:nvPr/>
        </p:nvCxnSpPr>
        <p:spPr>
          <a:xfrm>
            <a:off x="2979420" y="2655475"/>
            <a:ext cx="1755648" cy="90220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C75F069-C276-41B7-A6E3-3CAB955601EF}"/>
              </a:ext>
            </a:extLst>
          </p:cNvPr>
          <p:cNvSpPr/>
          <p:nvPr/>
        </p:nvSpPr>
        <p:spPr>
          <a:xfrm>
            <a:off x="3461395" y="3536655"/>
            <a:ext cx="193040" cy="202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F52541F-35D4-4DD3-A644-E111A40FD939}"/>
              </a:ext>
            </a:extLst>
          </p:cNvPr>
          <p:cNvSpPr/>
          <p:nvPr/>
        </p:nvSpPr>
        <p:spPr>
          <a:xfrm>
            <a:off x="3366581" y="3122346"/>
            <a:ext cx="626248" cy="592287"/>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6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1100"/>
                                        <p:tgtEl>
                                          <p:spTgt spid="11"/>
                                        </p:tgtEl>
                                      </p:cBhvr>
                                    </p:animEffect>
                                  </p:childTnLst>
                                </p:cTn>
                              </p:par>
                              <p:par>
                                <p:cTn id="17" presetID="1" presetClass="exit" presetSubtype="0" fill="hold"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heel(1)">
                                      <p:cBhvr>
                                        <p:cTn id="32" dur="1100"/>
                                        <p:tgtEl>
                                          <p:spTgt spid="24"/>
                                        </p:tgtEl>
                                      </p:cBhvr>
                                    </p:animEffect>
                                  </p:childTnLst>
                                </p:cTn>
                              </p:par>
                              <p:par>
                                <p:cTn id="33" presetID="1" presetClass="exit" presetSubtype="0" fill="hold"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par>
                                <p:cTn id="40" presetID="1" presetClass="exit" presetSubtype="0" fill="hold" nodeType="withEffect">
                                  <p:stCondLst>
                                    <p:cond delay="0"/>
                                  </p:stCondLst>
                                  <p:childTnLst>
                                    <p:set>
                                      <p:cBhvr>
                                        <p:cTn id="41" dur="1" fill="hold">
                                          <p:stCondLst>
                                            <p:cond delay="0"/>
                                          </p:stCondLst>
                                        </p:cTn>
                                        <p:tgtEl>
                                          <p:spTgt spid="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heel(1)">
                                      <p:cBhvr>
                                        <p:cTn id="50" dur="11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4" grpId="0" animBg="1"/>
      <p:bldP spid="36" grpId="0" animBg="1"/>
      <p:bldP spid="22"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740F59-19FF-4407-A230-F96E561A22E7}"/>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COMPENSACIÓN DE ERROES</a:t>
            </a:r>
          </a:p>
        </p:txBody>
      </p:sp>
      <p:cxnSp>
        <p:nvCxnSpPr>
          <p:cNvPr id="5" name="Straight Connector 4">
            <a:extLst>
              <a:ext uri="{FF2B5EF4-FFF2-40B4-BE49-F238E27FC236}">
                <a16:creationId xmlns:a16="http://schemas.microsoft.com/office/drawing/2014/main" id="{238731DF-F148-43B8-A760-9ED635724AD5}"/>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107C153-750D-45BE-B57B-538B5C73E693}"/>
              </a:ext>
            </a:extLst>
          </p:cNvPr>
          <p:cNvSpPr txBox="1"/>
          <p:nvPr/>
        </p:nvSpPr>
        <p:spPr>
          <a:xfrm>
            <a:off x="1678393" y="2133511"/>
            <a:ext cx="913485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Eliminar</a:t>
            </a:r>
            <a:r>
              <a:rPr lang="en-US" sz="2000" dirty="0"/>
              <a:t> los puntos de los </a:t>
            </a:r>
            <a:r>
              <a:rPr lang="en-US" sz="2000" dirty="0" err="1"/>
              <a:t>bordes</a:t>
            </a:r>
            <a:r>
              <a:rPr lang="en-US" sz="2000" dirty="0"/>
              <a:t> que no </a:t>
            </a:r>
            <a:r>
              <a:rPr lang="en-US" sz="2000" dirty="0" err="1"/>
              <a:t>proporcionan</a:t>
            </a:r>
            <a:r>
              <a:rPr lang="en-US" sz="2000" dirty="0"/>
              <a:t> </a:t>
            </a:r>
            <a:r>
              <a:rPr lang="en-US" sz="2000" dirty="0" err="1"/>
              <a:t>información</a:t>
            </a:r>
            <a:r>
              <a:rPr lang="en-US" sz="2000" dirty="0"/>
              <a:t> </a:t>
            </a:r>
            <a:r>
              <a:rPr lang="en-US" sz="2000" dirty="0" err="1"/>
              <a:t>relevante</a:t>
            </a:r>
            <a:r>
              <a:rPr lang="en-US" sz="2000" dirty="0"/>
              <a:t>.</a:t>
            </a:r>
          </a:p>
          <a:p>
            <a:r>
              <a:rPr lang="en-US" sz="2000" dirty="0"/>
              <a:t>     De </a:t>
            </a:r>
            <a:r>
              <a:rPr lang="en-US" sz="2000" dirty="0" err="1"/>
              <a:t>esta</a:t>
            </a:r>
            <a:r>
              <a:rPr lang="en-US" sz="2000" dirty="0"/>
              <a:t> </a:t>
            </a:r>
            <a:r>
              <a:rPr lang="en-US" sz="2000" dirty="0" err="1"/>
              <a:t>manera</a:t>
            </a:r>
            <a:r>
              <a:rPr lang="en-US" sz="2000" dirty="0"/>
              <a:t> se </a:t>
            </a:r>
            <a:r>
              <a:rPr lang="en-US" sz="2000" dirty="0" err="1"/>
              <a:t>reducen</a:t>
            </a:r>
            <a:r>
              <a:rPr lang="en-US" sz="2000" dirty="0"/>
              <a:t> las </a:t>
            </a:r>
            <a:r>
              <a:rPr lang="en-US" sz="2000" dirty="0" err="1"/>
              <a:t>posibilidades</a:t>
            </a:r>
            <a:r>
              <a:rPr lang="en-US" sz="2000" dirty="0"/>
              <a:t> de </a:t>
            </a:r>
            <a:r>
              <a:rPr lang="en-US" sz="2000" dirty="0" err="1"/>
              <a:t>generar</a:t>
            </a:r>
            <a:r>
              <a:rPr lang="en-US" sz="2000" dirty="0"/>
              <a:t> </a:t>
            </a:r>
            <a:r>
              <a:rPr lang="en-US" sz="2000" dirty="0" err="1"/>
              <a:t>líneas</a:t>
            </a:r>
            <a:r>
              <a:rPr lang="en-US" sz="2000" dirty="0"/>
              <a:t> </a:t>
            </a:r>
            <a:r>
              <a:rPr lang="en-US" sz="2000" dirty="0" err="1"/>
              <a:t>donde</a:t>
            </a:r>
            <a:r>
              <a:rPr lang="en-US" sz="2000" dirty="0"/>
              <a:t> no las hay.</a:t>
            </a:r>
          </a:p>
          <a:p>
            <a:endParaRPr lang="en-US" sz="2000" dirty="0"/>
          </a:p>
          <a:p>
            <a:endParaRPr lang="en-US" sz="2000" dirty="0"/>
          </a:p>
          <a:p>
            <a:pPr marL="285750" indent="-285750">
              <a:buFont typeface="Arial" panose="020B0604020202020204" pitchFamily="34" charset="0"/>
              <a:buChar char="•"/>
            </a:pPr>
            <a:r>
              <a:rPr lang="en-US" sz="2000" dirty="0" err="1"/>
              <a:t>Votar</a:t>
            </a:r>
            <a:r>
              <a:rPr lang="en-US" sz="2000" dirty="0"/>
              <a:t> a </a:t>
            </a:r>
            <a:r>
              <a:rPr lang="en-US" sz="2000" dirty="0" err="1"/>
              <a:t>cuadrículas</a:t>
            </a:r>
            <a:r>
              <a:rPr lang="en-US" sz="2000" dirty="0"/>
              <a:t> </a:t>
            </a:r>
            <a:r>
              <a:rPr lang="en-US" sz="2000" dirty="0" err="1"/>
              <a:t>adyacentes</a:t>
            </a:r>
            <a:r>
              <a:rPr lang="en-US" sz="2000" dirty="0"/>
              <a:t> </a:t>
            </a:r>
            <a:r>
              <a:rPr lang="en-US" sz="2000" dirty="0" err="1"/>
              <a:t>puede</a:t>
            </a:r>
            <a:r>
              <a:rPr lang="en-US" sz="2000" dirty="0"/>
              <a:t> </a:t>
            </a:r>
            <a:r>
              <a:rPr lang="en-US" sz="2000" dirty="0" err="1"/>
              <a:t>ayudar</a:t>
            </a:r>
            <a:r>
              <a:rPr lang="en-US" sz="2000" dirty="0"/>
              <a:t> </a:t>
            </a:r>
            <a:r>
              <a:rPr lang="en-US" sz="2000" dirty="0" err="1"/>
              <a:t>si</a:t>
            </a:r>
            <a:r>
              <a:rPr lang="en-US" sz="2000" dirty="0"/>
              <a:t> no </a:t>
            </a:r>
            <a:r>
              <a:rPr lang="en-US" sz="2000" dirty="0" err="1"/>
              <a:t>está</a:t>
            </a:r>
            <a:r>
              <a:rPr lang="en-US" sz="2000" dirty="0"/>
              <a:t> </a:t>
            </a:r>
            <a:r>
              <a:rPr lang="en-US" sz="2000" dirty="0" err="1"/>
              <a:t>muy</a:t>
            </a:r>
            <a:r>
              <a:rPr lang="en-US" sz="2000" dirty="0"/>
              <a:t> claro a </a:t>
            </a:r>
            <a:r>
              <a:rPr lang="en-US" sz="2000" dirty="0" err="1"/>
              <a:t>donde</a:t>
            </a:r>
            <a:r>
              <a:rPr lang="en-US" sz="2000" dirty="0"/>
              <a:t> </a:t>
            </a:r>
            <a:r>
              <a:rPr lang="en-US" sz="2000" dirty="0" err="1"/>
              <a:t>pertenece</a:t>
            </a:r>
            <a:r>
              <a:rPr lang="en-US" sz="2000" dirty="0"/>
              <a:t> la </a:t>
            </a:r>
            <a:r>
              <a:rPr lang="en-US" sz="2000" dirty="0" err="1"/>
              <a:t>línea</a:t>
            </a:r>
            <a:r>
              <a:rPr lang="en-US" sz="2000" dirty="0"/>
              <a:t>. Al final la </a:t>
            </a:r>
            <a:r>
              <a:rPr lang="en-US" sz="2000" dirty="0" err="1"/>
              <a:t>suma</a:t>
            </a:r>
            <a:r>
              <a:rPr lang="en-US" sz="2000" dirty="0"/>
              <a:t> </a:t>
            </a:r>
            <a:r>
              <a:rPr lang="en-US" sz="2000" dirty="0" err="1"/>
              <a:t>acumulada</a:t>
            </a:r>
            <a:r>
              <a:rPr lang="en-US" sz="2000" dirty="0"/>
              <a:t> de los </a:t>
            </a:r>
            <a:r>
              <a:rPr lang="en-US" sz="2000" dirty="0" err="1"/>
              <a:t>votos</a:t>
            </a:r>
            <a:r>
              <a:rPr lang="en-US" sz="2000" dirty="0"/>
              <a:t> </a:t>
            </a:r>
            <a:r>
              <a:rPr lang="en-US" sz="2000" dirty="0" err="1"/>
              <a:t>permitirá</a:t>
            </a:r>
            <a:r>
              <a:rPr lang="en-US" sz="2000" dirty="0"/>
              <a:t> </a:t>
            </a:r>
            <a:r>
              <a:rPr lang="en-US" sz="2000" dirty="0" err="1"/>
              <a:t>obtener</a:t>
            </a:r>
            <a:r>
              <a:rPr lang="en-US" sz="2000" dirty="0"/>
              <a:t> la </a:t>
            </a:r>
            <a:r>
              <a:rPr lang="en-US" sz="2000" dirty="0" err="1"/>
              <a:t>línea</a:t>
            </a:r>
            <a:r>
              <a:rPr lang="en-US" sz="2000" dirty="0"/>
              <a:t> </a:t>
            </a:r>
            <a:r>
              <a:rPr lang="en-US" sz="2000" dirty="0" err="1"/>
              <a:t>descrita</a:t>
            </a:r>
            <a:r>
              <a:rPr lang="en-US" sz="2000" dirty="0"/>
              <a:t> [</a:t>
            </a:r>
            <a:r>
              <a:rPr lang="en-US" sz="2000" dirty="0" err="1"/>
              <a:t>efecto</a:t>
            </a:r>
            <a:r>
              <a:rPr lang="en-US" sz="2000" dirty="0"/>
              <a:t> de </a:t>
            </a:r>
            <a:r>
              <a:rPr lang="en-US" sz="2000" dirty="0" err="1"/>
              <a:t>suavizado</a:t>
            </a:r>
            <a:r>
              <a:rPr lang="en-US" sz="2000" dirty="0"/>
              <a:t>].</a:t>
            </a:r>
          </a:p>
          <a:p>
            <a:endParaRPr lang="en-US" sz="2000" dirty="0"/>
          </a:p>
          <a:p>
            <a:endParaRPr lang="en-US" sz="2000" dirty="0"/>
          </a:p>
          <a:p>
            <a:pPr marL="285750" indent="-285750">
              <a:buFont typeface="Arial" panose="020B0604020202020204" pitchFamily="34" charset="0"/>
              <a:buChar char="•"/>
            </a:pPr>
            <a:r>
              <a:rPr lang="en-US" sz="2000" dirty="0" err="1"/>
              <a:t>Elegir</a:t>
            </a:r>
            <a:r>
              <a:rPr lang="en-US" sz="2000" dirty="0"/>
              <a:t> una </a:t>
            </a:r>
            <a:r>
              <a:rPr lang="en-US" sz="2000" dirty="0" err="1"/>
              <a:t>buena</a:t>
            </a:r>
            <a:r>
              <a:rPr lang="en-US" sz="2000" dirty="0"/>
              <a:t> </a:t>
            </a:r>
            <a:r>
              <a:rPr lang="en-US" sz="2000" dirty="0" err="1"/>
              <a:t>discretización</a:t>
            </a:r>
            <a:r>
              <a:rPr lang="en-US" sz="2000" dirty="0"/>
              <a:t> para el </a:t>
            </a:r>
            <a:r>
              <a:rPr lang="en-US" sz="2000" dirty="0" err="1"/>
              <a:t>acumualdor</a:t>
            </a:r>
            <a:r>
              <a:rPr lang="en-US" sz="2000" dirty="0"/>
              <a:t>, A. Si las </a:t>
            </a:r>
            <a:r>
              <a:rPr lang="en-US" sz="2000" dirty="0" err="1"/>
              <a:t>cuadrículas</a:t>
            </a:r>
            <a:r>
              <a:rPr lang="en-US" sz="2000" dirty="0"/>
              <a:t> son </a:t>
            </a:r>
            <a:r>
              <a:rPr lang="en-US" sz="2000" dirty="0" err="1"/>
              <a:t>muy</a:t>
            </a:r>
            <a:r>
              <a:rPr lang="en-US" sz="2000" dirty="0"/>
              <a:t> </a:t>
            </a:r>
            <a:r>
              <a:rPr lang="en-US" sz="2000" dirty="0" err="1"/>
              <a:t>grandes</a:t>
            </a:r>
            <a:r>
              <a:rPr lang="en-US" sz="2000" dirty="0"/>
              <a:t>, </a:t>
            </a:r>
            <a:r>
              <a:rPr lang="en-US" sz="2000" dirty="0" err="1"/>
              <a:t>acumularan</a:t>
            </a:r>
            <a:r>
              <a:rPr lang="en-US" sz="2000" dirty="0"/>
              <a:t> </a:t>
            </a:r>
            <a:r>
              <a:rPr lang="en-US" sz="2000" dirty="0" err="1"/>
              <a:t>más</a:t>
            </a:r>
            <a:r>
              <a:rPr lang="en-US" sz="2000" dirty="0"/>
              <a:t> </a:t>
            </a:r>
            <a:r>
              <a:rPr lang="en-US" sz="2000" dirty="0" err="1"/>
              <a:t>votos</a:t>
            </a:r>
            <a:r>
              <a:rPr lang="en-US" sz="2000" dirty="0"/>
              <a:t> y </a:t>
            </a:r>
            <a:r>
              <a:rPr lang="en-US" sz="2000" dirty="0" err="1"/>
              <a:t>en</a:t>
            </a:r>
            <a:r>
              <a:rPr lang="en-US" sz="2000" dirty="0"/>
              <a:t> </a:t>
            </a:r>
            <a:r>
              <a:rPr lang="en-US" sz="2000" dirty="0" err="1"/>
              <a:t>caso</a:t>
            </a:r>
            <a:r>
              <a:rPr lang="en-US" sz="2000" dirty="0"/>
              <a:t> de ser </a:t>
            </a:r>
            <a:r>
              <a:rPr lang="en-US" sz="2000" dirty="0" err="1"/>
              <a:t>pequeños</a:t>
            </a:r>
            <a:r>
              <a:rPr lang="en-US" sz="2000" dirty="0"/>
              <a:t>, se </a:t>
            </a:r>
            <a:r>
              <a:rPr lang="en-US" sz="2000" dirty="0" err="1"/>
              <a:t>perderan</a:t>
            </a:r>
            <a:r>
              <a:rPr lang="en-US" sz="2000" dirty="0"/>
              <a:t> </a:t>
            </a:r>
            <a:r>
              <a:rPr lang="en-US" sz="2000" dirty="0" err="1"/>
              <a:t>ciertos</a:t>
            </a:r>
            <a:r>
              <a:rPr lang="en-US" sz="2000" dirty="0"/>
              <a:t> </a:t>
            </a:r>
            <a:r>
              <a:rPr lang="en-US" sz="2000" dirty="0" err="1"/>
              <a:t>votos</a:t>
            </a:r>
            <a:r>
              <a:rPr lang="en-US" sz="2000" dirty="0"/>
              <a:t>.</a:t>
            </a:r>
          </a:p>
        </p:txBody>
      </p:sp>
    </p:spTree>
    <p:extLst>
      <p:ext uri="{BB962C8B-B14F-4D97-AF65-F5344CB8AC3E}">
        <p14:creationId xmlns:p14="http://schemas.microsoft.com/office/powerpoint/2010/main" val="138540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98FAF-BD69-443A-9EB2-D0D73D09891C}"/>
              </a:ext>
            </a:extLst>
          </p:cNvPr>
          <p:cNvPicPr>
            <a:picLocks noChangeAspect="1"/>
          </p:cNvPicPr>
          <p:nvPr/>
        </p:nvPicPr>
        <p:blipFill rotWithShape="1">
          <a:blip r:embed="rId3"/>
          <a:srcRect l="11240" r="6657"/>
          <a:stretch/>
        </p:blipFill>
        <p:spPr>
          <a:xfrm>
            <a:off x="4068566" y="647371"/>
            <a:ext cx="4294598" cy="5563257"/>
          </a:xfrm>
          <a:prstGeom prst="rect">
            <a:avLst/>
          </a:prstGeom>
        </p:spPr>
      </p:pic>
    </p:spTree>
    <p:extLst>
      <p:ext uri="{BB962C8B-B14F-4D97-AF65-F5344CB8AC3E}">
        <p14:creationId xmlns:p14="http://schemas.microsoft.com/office/powerpoint/2010/main" val="12956965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8B2EBD-55EE-4A25-BF15-C9FA90C411A0}"/>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COMPROMISO ENTRE ESPACIO IMAGEN Y ESPACIO DE PARÁMETROS</a:t>
            </a:r>
          </a:p>
        </p:txBody>
      </p:sp>
      <p:cxnSp>
        <p:nvCxnSpPr>
          <p:cNvPr id="5" name="Straight Connector 4">
            <a:extLst>
              <a:ext uri="{FF2B5EF4-FFF2-40B4-BE49-F238E27FC236}">
                <a16:creationId xmlns:a16="http://schemas.microsoft.com/office/drawing/2014/main" id="{D63013BC-4346-477A-A2A1-4E10731CE2F4}"/>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FB435A-6C40-434F-A4E9-CFF7CDAA3EEE}"/>
              </a:ext>
            </a:extLst>
          </p:cNvPr>
          <p:cNvSpPr txBox="1"/>
          <p:nvPr/>
        </p:nvSpPr>
        <p:spPr>
          <a:xfrm>
            <a:off x="1974873" y="5976223"/>
            <a:ext cx="7720511" cy="646331"/>
          </a:xfrm>
          <a:prstGeom prst="rect">
            <a:avLst/>
          </a:prstGeom>
          <a:noFill/>
        </p:spPr>
        <p:txBody>
          <a:bodyPr wrap="none" rtlCol="0">
            <a:spAutoFit/>
          </a:bodyPr>
          <a:lstStyle/>
          <a:p>
            <a:r>
              <a:rPr lang="en-US" i="1" dirty="0"/>
              <a:t>Detection of elliptic and linear edges by searching two parameter spaces (1977), </a:t>
            </a:r>
          </a:p>
          <a:p>
            <a:r>
              <a:rPr lang="en-US" dirty="0" err="1"/>
              <a:t>Saburo</a:t>
            </a:r>
            <a:r>
              <a:rPr lang="en-US" dirty="0"/>
              <a:t> Tsuji &amp; Fumio </a:t>
            </a:r>
            <a:r>
              <a:rPr lang="en-US" dirty="0" err="1"/>
              <a:t>Marsumoto</a:t>
            </a:r>
            <a:r>
              <a:rPr lang="en-US" dirty="0"/>
              <a:t> </a:t>
            </a:r>
          </a:p>
        </p:txBody>
      </p:sp>
      <p:sp>
        <p:nvSpPr>
          <p:cNvPr id="7" name="Arrow: Up 6">
            <a:extLst>
              <a:ext uri="{FF2B5EF4-FFF2-40B4-BE49-F238E27FC236}">
                <a16:creationId xmlns:a16="http://schemas.microsoft.com/office/drawing/2014/main" id="{F48AE1A3-7105-41E7-9FB3-05BB0B548152}"/>
              </a:ext>
            </a:extLst>
          </p:cNvPr>
          <p:cNvSpPr/>
          <p:nvPr/>
        </p:nvSpPr>
        <p:spPr>
          <a:xfrm flipV="1">
            <a:off x="631913" y="1686425"/>
            <a:ext cx="390144" cy="885752"/>
          </a:xfrm>
          <a:prstGeom prst="up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FDAEF3-A8D3-4E92-92E1-A15F9349C644}"/>
              </a:ext>
            </a:extLst>
          </p:cNvPr>
          <p:cNvSpPr txBox="1"/>
          <p:nvPr/>
        </p:nvSpPr>
        <p:spPr>
          <a:xfrm>
            <a:off x="1150244" y="1785033"/>
            <a:ext cx="2936958" cy="646331"/>
          </a:xfrm>
          <a:prstGeom prst="rect">
            <a:avLst/>
          </a:prstGeom>
          <a:noFill/>
        </p:spPr>
        <p:txBody>
          <a:bodyPr wrap="none" rtlCol="0">
            <a:spAutoFit/>
          </a:bodyPr>
          <a:lstStyle/>
          <a:p>
            <a:pPr algn="ctr"/>
            <a:r>
              <a:rPr lang="en-US" dirty="0"/>
              <a:t>COSTE COMPUTACIONAL </a:t>
            </a:r>
          </a:p>
          <a:p>
            <a:pPr algn="ctr"/>
            <a:r>
              <a:rPr lang="en-US" dirty="0"/>
              <a:t>EN ESPACIO DE PARÁMETROS</a:t>
            </a:r>
          </a:p>
        </p:txBody>
      </p:sp>
      <p:sp>
        <p:nvSpPr>
          <p:cNvPr id="9" name="Arrow: Up 8">
            <a:extLst>
              <a:ext uri="{FF2B5EF4-FFF2-40B4-BE49-F238E27FC236}">
                <a16:creationId xmlns:a16="http://schemas.microsoft.com/office/drawing/2014/main" id="{A0D5C284-C15B-4450-905F-1C9C05374D61}"/>
              </a:ext>
            </a:extLst>
          </p:cNvPr>
          <p:cNvSpPr/>
          <p:nvPr/>
        </p:nvSpPr>
        <p:spPr>
          <a:xfrm rot="10800000" flipV="1">
            <a:off x="7590106" y="1665323"/>
            <a:ext cx="390144" cy="885752"/>
          </a:xfrm>
          <a:prstGeom prst="up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3342192-67C7-43DD-A6D6-2EF1069A4CE7}"/>
              </a:ext>
            </a:extLst>
          </p:cNvPr>
          <p:cNvSpPr txBox="1"/>
          <p:nvPr/>
        </p:nvSpPr>
        <p:spPr>
          <a:xfrm>
            <a:off x="8084104" y="1931909"/>
            <a:ext cx="3727046" cy="369332"/>
          </a:xfrm>
          <a:prstGeom prst="rect">
            <a:avLst/>
          </a:prstGeom>
          <a:noFill/>
        </p:spPr>
        <p:txBody>
          <a:bodyPr wrap="none" rtlCol="0">
            <a:spAutoFit/>
          </a:bodyPr>
          <a:lstStyle/>
          <a:p>
            <a:pPr algn="ctr"/>
            <a:r>
              <a:rPr lang="en-US" dirty="0"/>
              <a:t>INCREMENTO EN EL ESPACIO IMAGEN</a:t>
            </a:r>
          </a:p>
        </p:txBody>
      </p:sp>
      <p:grpSp>
        <p:nvGrpSpPr>
          <p:cNvPr id="36" name="Group 35">
            <a:extLst>
              <a:ext uri="{FF2B5EF4-FFF2-40B4-BE49-F238E27FC236}">
                <a16:creationId xmlns:a16="http://schemas.microsoft.com/office/drawing/2014/main" id="{499F7601-AF86-4396-BA00-BAA80386E9B1}"/>
              </a:ext>
            </a:extLst>
          </p:cNvPr>
          <p:cNvGrpSpPr/>
          <p:nvPr/>
        </p:nvGrpSpPr>
        <p:grpSpPr>
          <a:xfrm>
            <a:off x="3158604" y="2967584"/>
            <a:ext cx="5353050" cy="2816392"/>
            <a:chOff x="3225800" y="2641105"/>
            <a:chExt cx="5353050" cy="2816392"/>
          </a:xfrm>
        </p:grpSpPr>
        <p:sp>
          <p:nvSpPr>
            <p:cNvPr id="2" name="Oval 1">
              <a:extLst>
                <a:ext uri="{FF2B5EF4-FFF2-40B4-BE49-F238E27FC236}">
                  <a16:creationId xmlns:a16="http://schemas.microsoft.com/office/drawing/2014/main" id="{A6CB573B-2057-4E27-AEDF-711D5337128A}"/>
                </a:ext>
              </a:extLst>
            </p:cNvPr>
            <p:cNvSpPr/>
            <p:nvPr/>
          </p:nvSpPr>
          <p:spPr>
            <a:xfrm>
              <a:off x="4019550" y="2941455"/>
              <a:ext cx="3257550" cy="198273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3FD425B-B624-401D-9D7C-38FC0520341C}"/>
                </a:ext>
              </a:extLst>
            </p:cNvPr>
            <p:cNvCxnSpPr>
              <a:cxnSpLocks/>
            </p:cNvCxnSpPr>
            <p:nvPr/>
          </p:nvCxnSpPr>
          <p:spPr>
            <a:xfrm>
              <a:off x="3225800" y="3930990"/>
              <a:ext cx="5353050" cy="12360"/>
            </a:xfrm>
            <a:prstGeom prst="line">
              <a:avLst/>
            </a:prstGeom>
            <a:ln w="9525">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0DE365-73C2-49E0-9F46-DDEBE8E35F20}"/>
                </a:ext>
              </a:extLst>
            </p:cNvPr>
            <p:cNvCxnSpPr>
              <a:cxnSpLocks/>
            </p:cNvCxnSpPr>
            <p:nvPr/>
          </p:nvCxnSpPr>
          <p:spPr>
            <a:xfrm flipH="1">
              <a:off x="5634138" y="2718140"/>
              <a:ext cx="11012" cy="2739357"/>
            </a:xfrm>
            <a:prstGeom prst="line">
              <a:avLst/>
            </a:prstGeom>
            <a:ln w="9525">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A02D910-7DEA-4655-928E-D9698340C3EB}"/>
                </a:ext>
              </a:extLst>
            </p:cNvPr>
            <p:cNvSpPr/>
            <p:nvPr/>
          </p:nvSpPr>
          <p:spPr>
            <a:xfrm>
              <a:off x="4346919" y="3894676"/>
              <a:ext cx="62948" cy="68775"/>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419FEBAB-450C-4FEC-AB63-7A51A8C8AF27}"/>
                </a:ext>
              </a:extLst>
            </p:cNvPr>
            <p:cNvCxnSpPr>
              <a:cxnSpLocks/>
              <a:stCxn id="2" idx="0"/>
            </p:cNvCxnSpPr>
            <p:nvPr/>
          </p:nvCxnSpPr>
          <p:spPr>
            <a:xfrm>
              <a:off x="5648325" y="2941455"/>
              <a:ext cx="0" cy="100313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6C6A7E-1BF0-49FE-9524-E2A093BF74A8}"/>
                </a:ext>
              </a:extLst>
            </p:cNvPr>
            <p:cNvCxnSpPr>
              <a:cxnSpLocks/>
            </p:cNvCxnSpPr>
            <p:nvPr/>
          </p:nvCxnSpPr>
          <p:spPr>
            <a:xfrm flipH="1" flipV="1">
              <a:off x="5640976" y="3944592"/>
              <a:ext cx="1245746" cy="17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670E6C-809C-4E51-B015-0727CC45D87C}"/>
                </a:ext>
              </a:extLst>
            </p:cNvPr>
            <p:cNvCxnSpPr>
              <a:cxnSpLocks/>
            </p:cNvCxnSpPr>
            <p:nvPr/>
          </p:nvCxnSpPr>
          <p:spPr>
            <a:xfrm>
              <a:off x="7277100" y="3937170"/>
              <a:ext cx="0" cy="139683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64328-330C-4259-A4BD-1353D730AD18}"/>
                </a:ext>
              </a:extLst>
            </p:cNvPr>
            <p:cNvCxnSpPr>
              <a:cxnSpLocks/>
            </p:cNvCxnSpPr>
            <p:nvPr/>
          </p:nvCxnSpPr>
          <p:spPr>
            <a:xfrm flipH="1">
              <a:off x="5648325" y="5176578"/>
              <a:ext cx="1628775" cy="0"/>
            </a:xfrm>
            <a:prstGeom prst="line">
              <a:avLst/>
            </a:prstGeom>
            <a:ln w="9525">
              <a:solidFill>
                <a:schemeClr val="tx2">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C4EF16B-C647-4401-93D6-11FEDA1583DE}"/>
                </a:ext>
              </a:extLst>
            </p:cNvPr>
            <p:cNvSpPr/>
            <p:nvPr/>
          </p:nvSpPr>
          <p:spPr>
            <a:xfrm>
              <a:off x="5605296" y="3905546"/>
              <a:ext cx="62948" cy="68775"/>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110FE5C-64A7-4BDE-B5E6-7805511727CB}"/>
                </a:ext>
              </a:extLst>
            </p:cNvPr>
            <p:cNvSpPr/>
            <p:nvPr/>
          </p:nvSpPr>
          <p:spPr>
            <a:xfrm>
              <a:off x="6862596" y="3897926"/>
              <a:ext cx="62948" cy="68775"/>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58378B7-DF71-41E9-AFCD-AC08A985E3AC}"/>
                </a:ext>
              </a:extLst>
            </p:cNvPr>
            <p:cNvSpPr txBox="1"/>
            <p:nvPr/>
          </p:nvSpPr>
          <p:spPr>
            <a:xfrm>
              <a:off x="5668244" y="4080589"/>
              <a:ext cx="1391663" cy="276999"/>
            </a:xfrm>
            <a:prstGeom prst="rect">
              <a:avLst/>
            </a:prstGeom>
            <a:noFill/>
          </p:spPr>
          <p:txBody>
            <a:bodyPr wrap="none" rtlCol="0">
              <a:spAutoFit/>
            </a:bodyPr>
            <a:lstStyle/>
            <a:p>
              <a:r>
                <a:rPr lang="en-US" sz="1200" dirty="0" err="1"/>
                <a:t>Excentricidad</a:t>
              </a:r>
              <a:r>
                <a:rPr lang="en-US" sz="1200" dirty="0"/>
                <a:t> lineal</a:t>
              </a:r>
            </a:p>
          </p:txBody>
        </p:sp>
        <p:sp>
          <p:nvSpPr>
            <p:cNvPr id="37" name="TextBox 36">
              <a:extLst>
                <a:ext uri="{FF2B5EF4-FFF2-40B4-BE49-F238E27FC236}">
                  <a16:creationId xmlns:a16="http://schemas.microsoft.com/office/drawing/2014/main" id="{38660561-A25F-4622-8AFD-BE9921B0055A}"/>
                </a:ext>
              </a:extLst>
            </p:cNvPr>
            <p:cNvSpPr txBox="1"/>
            <p:nvPr/>
          </p:nvSpPr>
          <p:spPr>
            <a:xfrm>
              <a:off x="6622081" y="3555024"/>
              <a:ext cx="481029" cy="276999"/>
            </a:xfrm>
            <a:prstGeom prst="rect">
              <a:avLst/>
            </a:prstGeom>
            <a:noFill/>
          </p:spPr>
          <p:txBody>
            <a:bodyPr wrap="none" rtlCol="0">
              <a:spAutoFit/>
            </a:bodyPr>
            <a:lstStyle/>
            <a:p>
              <a:r>
                <a:rPr lang="en-US" sz="1200" dirty="0" err="1"/>
                <a:t>Foco</a:t>
              </a:r>
              <a:endParaRPr lang="en-US" sz="1200" dirty="0"/>
            </a:p>
          </p:txBody>
        </p:sp>
        <p:sp>
          <p:nvSpPr>
            <p:cNvPr id="38" name="TextBox 37">
              <a:extLst>
                <a:ext uri="{FF2B5EF4-FFF2-40B4-BE49-F238E27FC236}">
                  <a16:creationId xmlns:a16="http://schemas.microsoft.com/office/drawing/2014/main" id="{360290FF-B273-4D9D-A985-D44544B79AE5}"/>
                </a:ext>
              </a:extLst>
            </p:cNvPr>
            <p:cNvSpPr txBox="1"/>
            <p:nvPr/>
          </p:nvSpPr>
          <p:spPr>
            <a:xfrm>
              <a:off x="7327630" y="3592793"/>
              <a:ext cx="584968" cy="276999"/>
            </a:xfrm>
            <a:prstGeom prst="rect">
              <a:avLst/>
            </a:prstGeom>
            <a:noFill/>
          </p:spPr>
          <p:txBody>
            <a:bodyPr wrap="none" rtlCol="0">
              <a:spAutoFit/>
            </a:bodyPr>
            <a:lstStyle/>
            <a:p>
              <a:r>
                <a:rPr lang="en-US" sz="1200" dirty="0"/>
                <a:t>Vertex</a:t>
              </a:r>
            </a:p>
          </p:txBody>
        </p:sp>
        <p:sp>
          <p:nvSpPr>
            <p:cNvPr id="39" name="TextBox 38">
              <a:extLst>
                <a:ext uri="{FF2B5EF4-FFF2-40B4-BE49-F238E27FC236}">
                  <a16:creationId xmlns:a16="http://schemas.microsoft.com/office/drawing/2014/main" id="{2774DA65-1271-4B7C-A8BC-8B95CB23A601}"/>
                </a:ext>
              </a:extLst>
            </p:cNvPr>
            <p:cNvSpPr txBox="1"/>
            <p:nvPr/>
          </p:nvSpPr>
          <p:spPr>
            <a:xfrm>
              <a:off x="5668244" y="2641105"/>
              <a:ext cx="783548" cy="276999"/>
            </a:xfrm>
            <a:prstGeom prst="rect">
              <a:avLst/>
            </a:prstGeom>
            <a:noFill/>
          </p:spPr>
          <p:txBody>
            <a:bodyPr wrap="none" rtlCol="0">
              <a:spAutoFit/>
            </a:bodyPr>
            <a:lstStyle/>
            <a:p>
              <a:r>
                <a:rPr lang="en-US" sz="1200" dirty="0"/>
                <a:t>Co-vertex</a:t>
              </a:r>
            </a:p>
          </p:txBody>
        </p:sp>
        <p:sp>
          <p:nvSpPr>
            <p:cNvPr id="40" name="TextBox 39">
              <a:extLst>
                <a:ext uri="{FF2B5EF4-FFF2-40B4-BE49-F238E27FC236}">
                  <a16:creationId xmlns:a16="http://schemas.microsoft.com/office/drawing/2014/main" id="{38314C68-4F69-4B36-BED0-F603EB2D555A}"/>
                </a:ext>
              </a:extLst>
            </p:cNvPr>
            <p:cNvSpPr txBox="1"/>
            <p:nvPr/>
          </p:nvSpPr>
          <p:spPr>
            <a:xfrm>
              <a:off x="5921822" y="5161248"/>
              <a:ext cx="1159420" cy="276999"/>
            </a:xfrm>
            <a:prstGeom prst="rect">
              <a:avLst/>
            </a:prstGeom>
            <a:noFill/>
          </p:spPr>
          <p:txBody>
            <a:bodyPr wrap="none" rtlCol="0">
              <a:spAutoFit/>
            </a:bodyPr>
            <a:lstStyle/>
            <a:p>
              <a:r>
                <a:rPr lang="en-US" sz="1200" dirty="0"/>
                <a:t>Semi-</a:t>
              </a:r>
              <a:r>
                <a:rPr lang="en-US" sz="1200" dirty="0" err="1"/>
                <a:t>eje</a:t>
              </a:r>
              <a:r>
                <a:rPr lang="en-US" sz="1200" dirty="0"/>
                <a:t> mayor</a:t>
              </a:r>
            </a:p>
          </p:txBody>
        </p:sp>
        <p:sp>
          <p:nvSpPr>
            <p:cNvPr id="41" name="TextBox 40">
              <a:extLst>
                <a:ext uri="{FF2B5EF4-FFF2-40B4-BE49-F238E27FC236}">
                  <a16:creationId xmlns:a16="http://schemas.microsoft.com/office/drawing/2014/main" id="{7D65A2E7-4965-411D-99E5-4B121EB2D747}"/>
                </a:ext>
              </a:extLst>
            </p:cNvPr>
            <p:cNvSpPr txBox="1"/>
            <p:nvPr/>
          </p:nvSpPr>
          <p:spPr>
            <a:xfrm>
              <a:off x="4510719" y="3233739"/>
              <a:ext cx="1178528" cy="276999"/>
            </a:xfrm>
            <a:prstGeom prst="rect">
              <a:avLst/>
            </a:prstGeom>
            <a:noFill/>
          </p:spPr>
          <p:txBody>
            <a:bodyPr wrap="none" rtlCol="0">
              <a:spAutoFit/>
            </a:bodyPr>
            <a:lstStyle/>
            <a:p>
              <a:r>
                <a:rPr lang="en-US" sz="1200" dirty="0"/>
                <a:t>Semi-</a:t>
              </a:r>
              <a:r>
                <a:rPr lang="en-US" sz="1200" dirty="0" err="1"/>
                <a:t>eje</a:t>
              </a:r>
              <a:r>
                <a:rPr lang="en-US" sz="1200" dirty="0"/>
                <a:t> </a:t>
              </a:r>
              <a:r>
                <a:rPr lang="en-US" sz="1200" dirty="0" err="1"/>
                <a:t>menor</a:t>
              </a:r>
              <a:endParaRPr lang="en-US" sz="1200" dirty="0"/>
            </a:p>
          </p:txBody>
        </p:sp>
        <p:sp>
          <p:nvSpPr>
            <p:cNvPr id="42" name="TextBox 41">
              <a:extLst>
                <a:ext uri="{FF2B5EF4-FFF2-40B4-BE49-F238E27FC236}">
                  <a16:creationId xmlns:a16="http://schemas.microsoft.com/office/drawing/2014/main" id="{60BF538E-A447-4CEE-B15F-E763E3F2A4B8}"/>
                </a:ext>
              </a:extLst>
            </p:cNvPr>
            <p:cNvSpPr txBox="1"/>
            <p:nvPr/>
          </p:nvSpPr>
          <p:spPr>
            <a:xfrm>
              <a:off x="5012357" y="3947299"/>
              <a:ext cx="589520" cy="276999"/>
            </a:xfrm>
            <a:prstGeom prst="rect">
              <a:avLst/>
            </a:prstGeom>
            <a:noFill/>
          </p:spPr>
          <p:txBody>
            <a:bodyPr wrap="none" rtlCol="0">
              <a:spAutoFit/>
            </a:bodyPr>
            <a:lstStyle/>
            <a:p>
              <a:r>
                <a:rPr lang="en-US" sz="1200" dirty="0" err="1"/>
                <a:t>centro</a:t>
              </a:r>
              <a:endParaRPr lang="en-US" sz="1200" dirty="0"/>
            </a:p>
          </p:txBody>
        </p:sp>
        <p:sp>
          <p:nvSpPr>
            <p:cNvPr id="43" name="TextBox 42">
              <a:extLst>
                <a:ext uri="{FF2B5EF4-FFF2-40B4-BE49-F238E27FC236}">
                  <a16:creationId xmlns:a16="http://schemas.microsoft.com/office/drawing/2014/main" id="{4963596E-E910-443D-8313-F91BC80223BF}"/>
                </a:ext>
              </a:extLst>
            </p:cNvPr>
            <p:cNvSpPr txBox="1"/>
            <p:nvPr/>
          </p:nvSpPr>
          <p:spPr>
            <a:xfrm>
              <a:off x="4137723" y="4381776"/>
              <a:ext cx="1019062" cy="461665"/>
            </a:xfrm>
            <a:prstGeom prst="rect">
              <a:avLst/>
            </a:prstGeom>
            <a:noFill/>
          </p:spPr>
          <p:txBody>
            <a:bodyPr wrap="none" rtlCol="0">
              <a:spAutoFit/>
            </a:bodyPr>
            <a:lstStyle/>
            <a:p>
              <a:pPr algn="ctr"/>
              <a:r>
                <a:rPr lang="en-US" sz="1200" dirty="0" err="1"/>
                <a:t>Excentricidad</a:t>
              </a:r>
              <a:endParaRPr lang="en-US" sz="1200" dirty="0"/>
            </a:p>
            <a:p>
              <a:pPr algn="ctr"/>
              <a:r>
                <a:rPr lang="en-US" sz="1200" dirty="0"/>
                <a:t>angular</a:t>
              </a:r>
            </a:p>
          </p:txBody>
        </p:sp>
      </p:grpSp>
    </p:spTree>
    <p:extLst>
      <p:ext uri="{BB962C8B-B14F-4D97-AF65-F5344CB8AC3E}">
        <p14:creationId xmlns:p14="http://schemas.microsoft.com/office/powerpoint/2010/main" val="275278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B8694-1B26-4636-A46A-76D86D3FAC96}"/>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DIMENSIONES</a:t>
            </a:r>
          </a:p>
        </p:txBody>
      </p:sp>
      <p:cxnSp>
        <p:nvCxnSpPr>
          <p:cNvPr id="5" name="Straight Connector 4">
            <a:extLst>
              <a:ext uri="{FF2B5EF4-FFF2-40B4-BE49-F238E27FC236}">
                <a16:creationId xmlns:a16="http://schemas.microsoft.com/office/drawing/2014/main" id="{EE3E6B77-2A5D-4048-B3C2-BD4D6EE6E43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84670A1E-AB3F-4D62-9BD0-14733BD45CA0}"/>
              </a:ext>
            </a:extLst>
          </p:cNvPr>
          <p:cNvGraphicFramePr/>
          <p:nvPr>
            <p:extLst>
              <p:ext uri="{D42A27DB-BD31-4B8C-83A1-F6EECF244321}">
                <p14:modId xmlns:p14="http://schemas.microsoft.com/office/powerpoint/2010/main" val="1323201697"/>
              </p:ext>
            </p:extLst>
          </p:nvPr>
        </p:nvGraphicFramePr>
        <p:xfrm>
          <a:off x="466775" y="2155296"/>
          <a:ext cx="4962491" cy="3617602"/>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B208E372-03B9-4F7B-8A78-865DBF5AD19D}"/>
              </a:ext>
            </a:extLst>
          </p:cNvPr>
          <p:cNvSpPr txBox="1"/>
          <p:nvPr/>
        </p:nvSpPr>
        <p:spPr>
          <a:xfrm>
            <a:off x="1789116" y="1633464"/>
            <a:ext cx="2292615" cy="369332"/>
          </a:xfrm>
          <a:prstGeom prst="rect">
            <a:avLst/>
          </a:prstGeom>
          <a:noFill/>
        </p:spPr>
        <p:txBody>
          <a:bodyPr wrap="none" rtlCol="0">
            <a:spAutoFit/>
          </a:bodyPr>
          <a:lstStyle/>
          <a:p>
            <a:r>
              <a:rPr lang="en-US" dirty="0" err="1"/>
              <a:t>Acumulador</a:t>
            </a:r>
            <a:r>
              <a:rPr lang="en-US" dirty="0"/>
              <a:t> de Hough</a:t>
            </a:r>
          </a:p>
        </p:txBody>
      </p:sp>
      <p:sp>
        <p:nvSpPr>
          <p:cNvPr id="27" name="TextBox 26">
            <a:extLst>
              <a:ext uri="{FF2B5EF4-FFF2-40B4-BE49-F238E27FC236}">
                <a16:creationId xmlns:a16="http://schemas.microsoft.com/office/drawing/2014/main" id="{7EAB5327-37BF-4CF4-BB95-39A5FB6597A2}"/>
              </a:ext>
            </a:extLst>
          </p:cNvPr>
          <p:cNvSpPr txBox="1"/>
          <p:nvPr/>
        </p:nvSpPr>
        <p:spPr>
          <a:xfrm>
            <a:off x="3321926" y="5987412"/>
            <a:ext cx="4214680" cy="369332"/>
          </a:xfrm>
          <a:prstGeom prst="rect">
            <a:avLst/>
          </a:prstGeom>
          <a:noFill/>
        </p:spPr>
        <p:txBody>
          <a:bodyPr wrap="none" rtlCol="0">
            <a:spAutoFit/>
          </a:bodyPr>
          <a:lstStyle/>
          <a:p>
            <a:r>
              <a:rPr lang="en-US" dirty="0" err="1"/>
              <a:t>Crecimiento</a:t>
            </a:r>
            <a:r>
              <a:rPr lang="en-US" dirty="0"/>
              <a:t> </a:t>
            </a:r>
            <a:r>
              <a:rPr lang="en-US" dirty="0" err="1"/>
              <a:t>exponencial</a:t>
            </a:r>
            <a:r>
              <a:rPr lang="en-US" dirty="0"/>
              <a:t> de la </a:t>
            </a:r>
            <a:r>
              <a:rPr lang="en-US" dirty="0" err="1"/>
              <a:t>complejidad</a:t>
            </a:r>
            <a:endParaRPr lang="en-US" dirty="0"/>
          </a:p>
        </p:txBody>
      </p:sp>
      <p:grpSp>
        <p:nvGrpSpPr>
          <p:cNvPr id="21" name="Group 20">
            <a:extLst>
              <a:ext uri="{FF2B5EF4-FFF2-40B4-BE49-F238E27FC236}">
                <a16:creationId xmlns:a16="http://schemas.microsoft.com/office/drawing/2014/main" id="{0AE2BBD9-CE16-418C-BCD6-BA9EC0F1F999}"/>
              </a:ext>
            </a:extLst>
          </p:cNvPr>
          <p:cNvGrpSpPr/>
          <p:nvPr/>
        </p:nvGrpSpPr>
        <p:grpSpPr>
          <a:xfrm>
            <a:off x="5807088" y="1564936"/>
            <a:ext cx="5918137" cy="4155148"/>
            <a:chOff x="5807088" y="1564936"/>
            <a:chExt cx="5918137" cy="4155148"/>
          </a:xfrm>
        </p:grpSpPr>
        <p:grpSp>
          <p:nvGrpSpPr>
            <p:cNvPr id="25" name="Group 24">
              <a:extLst>
                <a:ext uri="{FF2B5EF4-FFF2-40B4-BE49-F238E27FC236}">
                  <a16:creationId xmlns:a16="http://schemas.microsoft.com/office/drawing/2014/main" id="{34B58DC7-C178-4759-AB43-0861E6A40A5E}"/>
                </a:ext>
              </a:extLst>
            </p:cNvPr>
            <p:cNvGrpSpPr/>
            <p:nvPr/>
          </p:nvGrpSpPr>
          <p:grpSpPr>
            <a:xfrm>
              <a:off x="5807088" y="1564936"/>
              <a:ext cx="5918137" cy="4155148"/>
              <a:chOff x="5176583" y="1977423"/>
              <a:chExt cx="6269746" cy="4485355"/>
            </a:xfrm>
          </p:grpSpPr>
          <p:graphicFrame>
            <p:nvGraphicFramePr>
              <p:cNvPr id="7" name="Chart 6">
                <a:extLst>
                  <a:ext uri="{FF2B5EF4-FFF2-40B4-BE49-F238E27FC236}">
                    <a16:creationId xmlns:a16="http://schemas.microsoft.com/office/drawing/2014/main" id="{04C93D4D-D9A7-4061-87F8-15E82176DBA1}"/>
                  </a:ext>
                </a:extLst>
              </p:cNvPr>
              <p:cNvGraphicFramePr/>
              <p:nvPr>
                <p:extLst>
                  <p:ext uri="{D42A27DB-BD31-4B8C-83A1-F6EECF244321}">
                    <p14:modId xmlns:p14="http://schemas.microsoft.com/office/powerpoint/2010/main" val="3941332718"/>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7875F634-972D-416B-8073-C7D075BDDF9E}"/>
                  </a:ext>
                </a:extLst>
              </p:cNvPr>
              <p:cNvGraphicFramePr/>
              <p:nvPr>
                <p:extLst>
                  <p:ext uri="{D42A27DB-BD31-4B8C-83A1-F6EECF244321}">
                    <p14:modId xmlns:p14="http://schemas.microsoft.com/office/powerpoint/2010/main" val="419040415"/>
                  </p:ext>
                </p:extLst>
              </p:nvPr>
            </p:nvGraphicFramePr>
            <p:xfrm>
              <a:off x="6123849" y="2209926"/>
              <a:ext cx="4962491" cy="36176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CD50277D-0A58-4530-8023-84DF8E391E26}"/>
                  </a:ext>
                </a:extLst>
              </p:cNvPr>
              <p:cNvGraphicFramePr/>
              <p:nvPr>
                <p:extLst>
                  <p:ext uri="{D42A27DB-BD31-4B8C-83A1-F6EECF244321}">
                    <p14:modId xmlns:p14="http://schemas.microsoft.com/office/powerpoint/2010/main" val="1500312149"/>
                  </p:ext>
                </p:extLst>
              </p:nvPr>
            </p:nvGraphicFramePr>
            <p:xfrm>
              <a:off x="5176583" y="2845176"/>
              <a:ext cx="4962491" cy="361760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75A684D2-D457-4E9E-810A-BEFCC0512F14}"/>
                  </a:ext>
                </a:extLst>
              </p:cNvPr>
              <p:cNvGraphicFramePr/>
              <p:nvPr>
                <p:extLst>
                  <p:ext uri="{D42A27DB-BD31-4B8C-83A1-F6EECF244321}">
                    <p14:modId xmlns:p14="http://schemas.microsoft.com/office/powerpoint/2010/main" val="4213567231"/>
                  </p:ext>
                </p:extLst>
              </p:nvPr>
            </p:nvGraphicFramePr>
            <p:xfrm>
              <a:off x="5763861" y="2449464"/>
              <a:ext cx="4962491" cy="3617602"/>
            </p:xfrm>
            <a:graphic>
              <a:graphicData uri="http://schemas.openxmlformats.org/drawingml/2006/chart">
                <c:chart xmlns:c="http://schemas.openxmlformats.org/drawingml/2006/chart" xmlns:r="http://schemas.openxmlformats.org/officeDocument/2006/relationships" r:id="rId6"/>
              </a:graphicData>
            </a:graphic>
          </p:graphicFrame>
          <p:cxnSp>
            <p:nvCxnSpPr>
              <p:cNvPr id="12" name="Straight Connector 11">
                <a:extLst>
                  <a:ext uri="{FF2B5EF4-FFF2-40B4-BE49-F238E27FC236}">
                    <a16:creationId xmlns:a16="http://schemas.microsoft.com/office/drawing/2014/main" id="{50DC1068-6CE1-4357-90B6-5EC792EC82EF}"/>
                  </a:ext>
                </a:extLst>
              </p:cNvPr>
              <p:cNvCxnSpPr>
                <a:cxnSpLocks/>
              </p:cNvCxnSpPr>
              <p:nvPr/>
            </p:nvCxnSpPr>
            <p:spPr>
              <a:xfrm flipV="1">
                <a:off x="5322210" y="2109732"/>
                <a:ext cx="1321908" cy="87731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44BE-19FE-4BF1-A2FB-A9C6008BC726}"/>
                  </a:ext>
                </a:extLst>
              </p:cNvPr>
              <p:cNvCxnSpPr>
                <a:cxnSpLocks/>
              </p:cNvCxnSpPr>
              <p:nvPr/>
            </p:nvCxnSpPr>
            <p:spPr>
              <a:xfrm flipV="1">
                <a:off x="9994901" y="5431787"/>
                <a:ext cx="1318729" cy="874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07452C-F950-4101-B425-6B2C1FA5D749}"/>
                  </a:ext>
                </a:extLst>
              </p:cNvPr>
              <p:cNvCxnSpPr>
                <a:cxnSpLocks/>
              </p:cNvCxnSpPr>
              <p:nvPr/>
            </p:nvCxnSpPr>
            <p:spPr>
              <a:xfrm flipV="1">
                <a:off x="9994900" y="2133600"/>
                <a:ext cx="1283715" cy="8534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4" name="Chart 23">
              <a:extLst>
                <a:ext uri="{FF2B5EF4-FFF2-40B4-BE49-F238E27FC236}">
                  <a16:creationId xmlns:a16="http://schemas.microsoft.com/office/drawing/2014/main" id="{D66A532B-512B-4845-A4F3-1D53C5436239}"/>
                </a:ext>
              </a:extLst>
            </p:cNvPr>
            <p:cNvGraphicFramePr/>
            <p:nvPr>
              <p:extLst>
                <p:ext uri="{D42A27DB-BD31-4B8C-83A1-F6EECF244321}">
                  <p14:modId xmlns:p14="http://schemas.microsoft.com/office/powerpoint/2010/main" val="2940977653"/>
                </p:ext>
              </p:extLst>
            </p:nvPr>
          </p:nvGraphicFramePr>
          <p:xfrm>
            <a:off x="6109971" y="2169866"/>
            <a:ext cx="4684193" cy="335127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3DB99DC5-C3EC-40B3-846F-722221284EBB}"/>
                </a:ext>
              </a:extLst>
            </p:cNvPr>
            <p:cNvGraphicFramePr/>
            <p:nvPr>
              <p:extLst>
                <p:ext uri="{D42A27DB-BD31-4B8C-83A1-F6EECF244321}">
                  <p14:modId xmlns:p14="http://schemas.microsoft.com/office/powerpoint/2010/main" val="143837424"/>
                </p:ext>
              </p:extLst>
            </p:nvPr>
          </p:nvGraphicFramePr>
          <p:xfrm>
            <a:off x="6910071" y="1651706"/>
            <a:ext cx="4684193" cy="335127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28">
              <a:extLst>
                <a:ext uri="{FF2B5EF4-FFF2-40B4-BE49-F238E27FC236}">
                  <a16:creationId xmlns:a16="http://schemas.microsoft.com/office/drawing/2014/main" id="{188B3104-3870-41BC-B90B-7CDFFC319E80}"/>
                </a:ext>
              </a:extLst>
            </p:cNvPr>
            <p:cNvGraphicFramePr/>
            <p:nvPr>
              <p:extLst>
                <p:ext uri="{D42A27DB-BD31-4B8C-83A1-F6EECF244321}">
                  <p14:modId xmlns:p14="http://schemas.microsoft.com/office/powerpoint/2010/main" val="3348140712"/>
                </p:ext>
              </p:extLst>
            </p:nvPr>
          </p:nvGraphicFramePr>
          <p:xfrm>
            <a:off x="6551931" y="1880306"/>
            <a:ext cx="4684193" cy="3351278"/>
          </p:xfrm>
          <a:graphic>
            <a:graphicData uri="http://schemas.openxmlformats.org/drawingml/2006/chart">
              <c:chart xmlns:c="http://schemas.openxmlformats.org/drawingml/2006/chart" xmlns:r="http://schemas.openxmlformats.org/officeDocument/2006/relationships" r:id="rId9"/>
            </a:graphicData>
          </a:graphic>
        </p:graphicFrame>
      </p:grpSp>
    </p:spTree>
    <p:extLst>
      <p:ext uri="{BB962C8B-B14F-4D97-AF65-F5344CB8AC3E}">
        <p14:creationId xmlns:p14="http://schemas.microsoft.com/office/powerpoint/2010/main" val="273495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26AE-D5D9-4D2A-AFAD-3EAFD5A5C828}"/>
              </a:ext>
            </a:extLst>
          </p:cNvPr>
          <p:cNvSpPr>
            <a:spLocks noGrp="1"/>
          </p:cNvSpPr>
          <p:nvPr>
            <p:ph type="ctrTitle"/>
          </p:nvPr>
        </p:nvSpPr>
        <p:spPr>
          <a:xfrm>
            <a:off x="1524000" y="2655454"/>
            <a:ext cx="9144000" cy="1547091"/>
          </a:xfrm>
        </p:spPr>
        <p:txBody>
          <a:bodyPr>
            <a:normAutofit/>
          </a:bodyPr>
          <a:lstStyle/>
          <a:p>
            <a:r>
              <a:rPr lang="en-US" sz="4800" dirty="0"/>
              <a:t>TRANSFORMADA DE HOUGH GENERALIZADA</a:t>
            </a:r>
          </a:p>
        </p:txBody>
      </p:sp>
    </p:spTree>
    <p:extLst>
      <p:ext uri="{BB962C8B-B14F-4D97-AF65-F5344CB8AC3E}">
        <p14:creationId xmlns:p14="http://schemas.microsoft.com/office/powerpoint/2010/main" val="7113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7D3445-3E75-4243-BBA5-CF2AC70110C4}"/>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590940E3-4D19-4636-B90A-260E571923FE}"/>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FD09F1-B371-464B-9BE5-63F670726855}"/>
              </a:ext>
            </a:extLst>
          </p:cNvPr>
          <p:cNvSpPr txBox="1"/>
          <p:nvPr/>
        </p:nvSpPr>
        <p:spPr>
          <a:xfrm>
            <a:off x="2383674" y="1953042"/>
            <a:ext cx="2511778" cy="369332"/>
          </a:xfrm>
          <a:prstGeom prst="rect">
            <a:avLst/>
          </a:prstGeom>
          <a:noFill/>
        </p:spPr>
        <p:txBody>
          <a:bodyPr wrap="none" rtlCol="0">
            <a:spAutoFit/>
          </a:bodyPr>
          <a:lstStyle/>
          <a:p>
            <a:r>
              <a:rPr lang="en-US" dirty="0"/>
              <a:t>FORMAS NO ANALÍTICAS</a:t>
            </a:r>
          </a:p>
        </p:txBody>
      </p:sp>
      <p:sp>
        <p:nvSpPr>
          <p:cNvPr id="9" name="Freeform: Shape 8">
            <a:extLst>
              <a:ext uri="{FF2B5EF4-FFF2-40B4-BE49-F238E27FC236}">
                <a16:creationId xmlns:a16="http://schemas.microsoft.com/office/drawing/2014/main" id="{53086166-673D-4B42-9C03-5A3787723A36}"/>
              </a:ext>
            </a:extLst>
          </p:cNvPr>
          <p:cNvSpPr/>
          <p:nvPr/>
        </p:nvSpPr>
        <p:spPr>
          <a:xfrm>
            <a:off x="595666" y="3147858"/>
            <a:ext cx="5340096" cy="3133344"/>
          </a:xfrm>
          <a:custGeom>
            <a:avLst/>
            <a:gdLst>
              <a:gd name="connsiteX0" fmla="*/ 1182624 w 5169408"/>
              <a:gd name="connsiteY0" fmla="*/ 12192 h 3486912"/>
              <a:gd name="connsiteX1" fmla="*/ 1182624 w 5169408"/>
              <a:gd name="connsiteY1" fmla="*/ 12192 h 3486912"/>
              <a:gd name="connsiteX2" fmla="*/ 877824 w 5169408"/>
              <a:gd name="connsiteY2" fmla="*/ 60960 h 3486912"/>
              <a:gd name="connsiteX3" fmla="*/ 816864 w 5169408"/>
              <a:gd name="connsiteY3" fmla="*/ 73152 h 3486912"/>
              <a:gd name="connsiteX4" fmla="*/ 560832 w 5169408"/>
              <a:gd name="connsiteY4" fmla="*/ 97536 h 3486912"/>
              <a:gd name="connsiteX5" fmla="*/ 487680 w 5169408"/>
              <a:gd name="connsiteY5" fmla="*/ 121920 h 3486912"/>
              <a:gd name="connsiteX6" fmla="*/ 426720 w 5169408"/>
              <a:gd name="connsiteY6" fmla="*/ 134112 h 3486912"/>
              <a:gd name="connsiteX7" fmla="*/ 365760 w 5169408"/>
              <a:gd name="connsiteY7" fmla="*/ 158496 h 3486912"/>
              <a:gd name="connsiteX8" fmla="*/ 316992 w 5169408"/>
              <a:gd name="connsiteY8" fmla="*/ 170688 h 3486912"/>
              <a:gd name="connsiteX9" fmla="*/ 219456 w 5169408"/>
              <a:gd name="connsiteY9" fmla="*/ 256032 h 3486912"/>
              <a:gd name="connsiteX10" fmla="*/ 195072 w 5169408"/>
              <a:gd name="connsiteY10" fmla="*/ 304800 h 3486912"/>
              <a:gd name="connsiteX11" fmla="*/ 121920 w 5169408"/>
              <a:gd name="connsiteY11" fmla="*/ 414528 h 3486912"/>
              <a:gd name="connsiteX12" fmla="*/ 97536 w 5169408"/>
              <a:gd name="connsiteY12" fmla="*/ 487680 h 3486912"/>
              <a:gd name="connsiteX13" fmla="*/ 73152 w 5169408"/>
              <a:gd name="connsiteY13" fmla="*/ 548640 h 3486912"/>
              <a:gd name="connsiteX14" fmla="*/ 36576 w 5169408"/>
              <a:gd name="connsiteY14" fmla="*/ 719328 h 3486912"/>
              <a:gd name="connsiteX15" fmla="*/ 12192 w 5169408"/>
              <a:gd name="connsiteY15" fmla="*/ 768096 h 3486912"/>
              <a:gd name="connsiteX16" fmla="*/ 0 w 5169408"/>
              <a:gd name="connsiteY16" fmla="*/ 816864 h 3486912"/>
              <a:gd name="connsiteX17" fmla="*/ 24384 w 5169408"/>
              <a:gd name="connsiteY17" fmla="*/ 963168 h 3486912"/>
              <a:gd name="connsiteX18" fmla="*/ 36576 w 5169408"/>
              <a:gd name="connsiteY18" fmla="*/ 999744 h 3486912"/>
              <a:gd name="connsiteX19" fmla="*/ 73152 w 5169408"/>
              <a:gd name="connsiteY19" fmla="*/ 1036320 h 3486912"/>
              <a:gd name="connsiteX20" fmla="*/ 109728 w 5169408"/>
              <a:gd name="connsiteY20" fmla="*/ 1085088 h 3486912"/>
              <a:gd name="connsiteX21" fmla="*/ 134112 w 5169408"/>
              <a:gd name="connsiteY21" fmla="*/ 1121664 h 3486912"/>
              <a:gd name="connsiteX22" fmla="*/ 219456 w 5169408"/>
              <a:gd name="connsiteY22" fmla="*/ 1170432 h 3486912"/>
              <a:gd name="connsiteX23" fmla="*/ 329184 w 5169408"/>
              <a:gd name="connsiteY23" fmla="*/ 1280160 h 3486912"/>
              <a:gd name="connsiteX24" fmla="*/ 475488 w 5169408"/>
              <a:gd name="connsiteY24" fmla="*/ 1353312 h 3486912"/>
              <a:gd name="connsiteX25" fmla="*/ 524256 w 5169408"/>
              <a:gd name="connsiteY25" fmla="*/ 1365504 h 3486912"/>
              <a:gd name="connsiteX26" fmla="*/ 646176 w 5169408"/>
              <a:gd name="connsiteY26" fmla="*/ 1426464 h 3486912"/>
              <a:gd name="connsiteX27" fmla="*/ 914400 w 5169408"/>
              <a:gd name="connsiteY27" fmla="*/ 1499616 h 3486912"/>
              <a:gd name="connsiteX28" fmla="*/ 1194816 w 5169408"/>
              <a:gd name="connsiteY28" fmla="*/ 1560576 h 3486912"/>
              <a:gd name="connsiteX29" fmla="*/ 1255776 w 5169408"/>
              <a:gd name="connsiteY29" fmla="*/ 1572768 h 3486912"/>
              <a:gd name="connsiteX30" fmla="*/ 1572768 w 5169408"/>
              <a:gd name="connsiteY30" fmla="*/ 1584960 h 3486912"/>
              <a:gd name="connsiteX31" fmla="*/ 1645920 w 5169408"/>
              <a:gd name="connsiteY31" fmla="*/ 1609344 h 3486912"/>
              <a:gd name="connsiteX32" fmla="*/ 1743456 w 5169408"/>
              <a:gd name="connsiteY32" fmla="*/ 1682496 h 3486912"/>
              <a:gd name="connsiteX33" fmla="*/ 1755648 w 5169408"/>
              <a:gd name="connsiteY33" fmla="*/ 1719072 h 3486912"/>
              <a:gd name="connsiteX34" fmla="*/ 1780032 w 5169408"/>
              <a:gd name="connsiteY34" fmla="*/ 1755648 h 3486912"/>
              <a:gd name="connsiteX35" fmla="*/ 1792224 w 5169408"/>
              <a:gd name="connsiteY35" fmla="*/ 1840992 h 3486912"/>
              <a:gd name="connsiteX36" fmla="*/ 1816608 w 5169408"/>
              <a:gd name="connsiteY36" fmla="*/ 1950720 h 3486912"/>
              <a:gd name="connsiteX37" fmla="*/ 1828800 w 5169408"/>
              <a:gd name="connsiteY37" fmla="*/ 2121408 h 3486912"/>
              <a:gd name="connsiteX38" fmla="*/ 1853184 w 5169408"/>
              <a:gd name="connsiteY38" fmla="*/ 2206752 h 3486912"/>
              <a:gd name="connsiteX39" fmla="*/ 1865376 w 5169408"/>
              <a:gd name="connsiteY39" fmla="*/ 2267712 h 3486912"/>
              <a:gd name="connsiteX40" fmla="*/ 1889760 w 5169408"/>
              <a:gd name="connsiteY40" fmla="*/ 2353056 h 3486912"/>
              <a:gd name="connsiteX41" fmla="*/ 1901952 w 5169408"/>
              <a:gd name="connsiteY41" fmla="*/ 2462784 h 3486912"/>
              <a:gd name="connsiteX42" fmla="*/ 1926336 w 5169408"/>
              <a:gd name="connsiteY42" fmla="*/ 2706624 h 3486912"/>
              <a:gd name="connsiteX43" fmla="*/ 1950720 w 5169408"/>
              <a:gd name="connsiteY43" fmla="*/ 2755392 h 3486912"/>
              <a:gd name="connsiteX44" fmla="*/ 1962912 w 5169408"/>
              <a:gd name="connsiteY44" fmla="*/ 2791968 h 3486912"/>
              <a:gd name="connsiteX45" fmla="*/ 1975104 w 5169408"/>
              <a:gd name="connsiteY45" fmla="*/ 2889504 h 3486912"/>
              <a:gd name="connsiteX46" fmla="*/ 2023872 w 5169408"/>
              <a:gd name="connsiteY46" fmla="*/ 2926080 h 3486912"/>
              <a:gd name="connsiteX47" fmla="*/ 2048256 w 5169408"/>
              <a:gd name="connsiteY47" fmla="*/ 2974848 h 3486912"/>
              <a:gd name="connsiteX48" fmla="*/ 2170176 w 5169408"/>
              <a:gd name="connsiteY48" fmla="*/ 3157728 h 3486912"/>
              <a:gd name="connsiteX49" fmla="*/ 2218944 w 5169408"/>
              <a:gd name="connsiteY49" fmla="*/ 3230880 h 3486912"/>
              <a:gd name="connsiteX50" fmla="*/ 2255520 w 5169408"/>
              <a:gd name="connsiteY50" fmla="*/ 3279648 h 3486912"/>
              <a:gd name="connsiteX51" fmla="*/ 2535936 w 5169408"/>
              <a:gd name="connsiteY51" fmla="*/ 3413760 h 3486912"/>
              <a:gd name="connsiteX52" fmla="*/ 2609088 w 5169408"/>
              <a:gd name="connsiteY52" fmla="*/ 3438144 h 3486912"/>
              <a:gd name="connsiteX53" fmla="*/ 2743200 w 5169408"/>
              <a:gd name="connsiteY53" fmla="*/ 3486912 h 3486912"/>
              <a:gd name="connsiteX54" fmla="*/ 3169920 w 5169408"/>
              <a:gd name="connsiteY54" fmla="*/ 3474720 h 3486912"/>
              <a:gd name="connsiteX55" fmla="*/ 3316224 w 5169408"/>
              <a:gd name="connsiteY55" fmla="*/ 3462528 h 3486912"/>
              <a:gd name="connsiteX56" fmla="*/ 3377184 w 5169408"/>
              <a:gd name="connsiteY56" fmla="*/ 3425952 h 3486912"/>
              <a:gd name="connsiteX57" fmla="*/ 3499104 w 5169408"/>
              <a:gd name="connsiteY57" fmla="*/ 3352800 h 3486912"/>
              <a:gd name="connsiteX58" fmla="*/ 3608832 w 5169408"/>
              <a:gd name="connsiteY58" fmla="*/ 3291840 h 3486912"/>
              <a:gd name="connsiteX59" fmla="*/ 3657600 w 5169408"/>
              <a:gd name="connsiteY59" fmla="*/ 3243072 h 3486912"/>
              <a:gd name="connsiteX60" fmla="*/ 3706368 w 5169408"/>
              <a:gd name="connsiteY60" fmla="*/ 3206496 h 3486912"/>
              <a:gd name="connsiteX61" fmla="*/ 3755136 w 5169408"/>
              <a:gd name="connsiteY61" fmla="*/ 3108960 h 3486912"/>
              <a:gd name="connsiteX62" fmla="*/ 3779520 w 5169408"/>
              <a:gd name="connsiteY62" fmla="*/ 3060192 h 3486912"/>
              <a:gd name="connsiteX63" fmla="*/ 3803904 w 5169408"/>
              <a:gd name="connsiteY63" fmla="*/ 3023616 h 3486912"/>
              <a:gd name="connsiteX64" fmla="*/ 3816096 w 5169408"/>
              <a:gd name="connsiteY64" fmla="*/ 2974848 h 3486912"/>
              <a:gd name="connsiteX65" fmla="*/ 3840480 w 5169408"/>
              <a:gd name="connsiteY65" fmla="*/ 2926080 h 3486912"/>
              <a:gd name="connsiteX66" fmla="*/ 3889248 w 5169408"/>
              <a:gd name="connsiteY66" fmla="*/ 2816352 h 3486912"/>
              <a:gd name="connsiteX67" fmla="*/ 3913632 w 5169408"/>
              <a:gd name="connsiteY67" fmla="*/ 2779776 h 3486912"/>
              <a:gd name="connsiteX68" fmla="*/ 3974592 w 5169408"/>
              <a:gd name="connsiteY68" fmla="*/ 2657856 h 3486912"/>
              <a:gd name="connsiteX69" fmla="*/ 3986784 w 5169408"/>
              <a:gd name="connsiteY69" fmla="*/ 2621280 h 3486912"/>
              <a:gd name="connsiteX70" fmla="*/ 4035552 w 5169408"/>
              <a:gd name="connsiteY70" fmla="*/ 2560320 h 3486912"/>
              <a:gd name="connsiteX71" fmla="*/ 4096512 w 5169408"/>
              <a:gd name="connsiteY71" fmla="*/ 2414016 h 3486912"/>
              <a:gd name="connsiteX72" fmla="*/ 4108704 w 5169408"/>
              <a:gd name="connsiteY72" fmla="*/ 2377440 h 3486912"/>
              <a:gd name="connsiteX73" fmla="*/ 4133088 w 5169408"/>
              <a:gd name="connsiteY73" fmla="*/ 2340864 h 3486912"/>
              <a:gd name="connsiteX74" fmla="*/ 4169664 w 5169408"/>
              <a:gd name="connsiteY74" fmla="*/ 2255520 h 3486912"/>
              <a:gd name="connsiteX75" fmla="*/ 4206240 w 5169408"/>
              <a:gd name="connsiteY75" fmla="*/ 2194560 h 3486912"/>
              <a:gd name="connsiteX76" fmla="*/ 4218432 w 5169408"/>
              <a:gd name="connsiteY76" fmla="*/ 2145792 h 3486912"/>
              <a:gd name="connsiteX77" fmla="*/ 4255008 w 5169408"/>
              <a:gd name="connsiteY77" fmla="*/ 2048256 h 3486912"/>
              <a:gd name="connsiteX78" fmla="*/ 4279392 w 5169408"/>
              <a:gd name="connsiteY78" fmla="*/ 2011680 h 3486912"/>
              <a:gd name="connsiteX79" fmla="*/ 4291584 w 5169408"/>
              <a:gd name="connsiteY79" fmla="*/ 1950720 h 3486912"/>
              <a:gd name="connsiteX80" fmla="*/ 4413504 w 5169408"/>
              <a:gd name="connsiteY80" fmla="*/ 1840992 h 3486912"/>
              <a:gd name="connsiteX81" fmla="*/ 4450080 w 5169408"/>
              <a:gd name="connsiteY81" fmla="*/ 1816608 h 3486912"/>
              <a:gd name="connsiteX82" fmla="*/ 4523232 w 5169408"/>
              <a:gd name="connsiteY82" fmla="*/ 1792224 h 3486912"/>
              <a:gd name="connsiteX83" fmla="*/ 4559808 w 5169408"/>
              <a:gd name="connsiteY83" fmla="*/ 1767840 h 3486912"/>
              <a:gd name="connsiteX84" fmla="*/ 4693920 w 5169408"/>
              <a:gd name="connsiteY84" fmla="*/ 1755648 h 3486912"/>
              <a:gd name="connsiteX85" fmla="*/ 4754880 w 5169408"/>
              <a:gd name="connsiteY85" fmla="*/ 1743456 h 3486912"/>
              <a:gd name="connsiteX86" fmla="*/ 4840224 w 5169408"/>
              <a:gd name="connsiteY86" fmla="*/ 1719072 h 3486912"/>
              <a:gd name="connsiteX87" fmla="*/ 4876800 w 5169408"/>
              <a:gd name="connsiteY87" fmla="*/ 1706880 h 3486912"/>
              <a:gd name="connsiteX88" fmla="*/ 4937760 w 5169408"/>
              <a:gd name="connsiteY88" fmla="*/ 1694688 h 3486912"/>
              <a:gd name="connsiteX89" fmla="*/ 4986528 w 5169408"/>
              <a:gd name="connsiteY89" fmla="*/ 1670304 h 3486912"/>
              <a:gd name="connsiteX90" fmla="*/ 5145024 w 5169408"/>
              <a:gd name="connsiteY90" fmla="*/ 1475232 h 3486912"/>
              <a:gd name="connsiteX91" fmla="*/ 5169408 w 5169408"/>
              <a:gd name="connsiteY91" fmla="*/ 1414272 h 3486912"/>
              <a:gd name="connsiteX92" fmla="*/ 5157216 w 5169408"/>
              <a:gd name="connsiteY92" fmla="*/ 1158240 h 3486912"/>
              <a:gd name="connsiteX93" fmla="*/ 5132832 w 5169408"/>
              <a:gd name="connsiteY93" fmla="*/ 1121664 h 3486912"/>
              <a:gd name="connsiteX94" fmla="*/ 5096256 w 5169408"/>
              <a:gd name="connsiteY94" fmla="*/ 1024128 h 3486912"/>
              <a:gd name="connsiteX95" fmla="*/ 5047488 w 5169408"/>
              <a:gd name="connsiteY95" fmla="*/ 975360 h 3486912"/>
              <a:gd name="connsiteX96" fmla="*/ 5023104 w 5169408"/>
              <a:gd name="connsiteY96" fmla="*/ 926592 h 3486912"/>
              <a:gd name="connsiteX97" fmla="*/ 4986528 w 5169408"/>
              <a:gd name="connsiteY97" fmla="*/ 890016 h 3486912"/>
              <a:gd name="connsiteX98" fmla="*/ 4937760 w 5169408"/>
              <a:gd name="connsiteY98" fmla="*/ 829056 h 3486912"/>
              <a:gd name="connsiteX99" fmla="*/ 4888992 w 5169408"/>
              <a:gd name="connsiteY99" fmla="*/ 755904 h 3486912"/>
              <a:gd name="connsiteX100" fmla="*/ 4815840 w 5169408"/>
              <a:gd name="connsiteY100" fmla="*/ 707136 h 3486912"/>
              <a:gd name="connsiteX101" fmla="*/ 4706112 w 5169408"/>
              <a:gd name="connsiteY101" fmla="*/ 609600 h 3486912"/>
              <a:gd name="connsiteX102" fmla="*/ 4584192 w 5169408"/>
              <a:gd name="connsiteY102" fmla="*/ 536448 h 3486912"/>
              <a:gd name="connsiteX103" fmla="*/ 4498848 w 5169408"/>
              <a:gd name="connsiteY103" fmla="*/ 475488 h 3486912"/>
              <a:gd name="connsiteX104" fmla="*/ 4450080 w 5169408"/>
              <a:gd name="connsiteY104" fmla="*/ 438912 h 3486912"/>
              <a:gd name="connsiteX105" fmla="*/ 4328160 w 5169408"/>
              <a:gd name="connsiteY105" fmla="*/ 390144 h 3486912"/>
              <a:gd name="connsiteX106" fmla="*/ 4267200 w 5169408"/>
              <a:gd name="connsiteY106" fmla="*/ 365760 h 3486912"/>
              <a:gd name="connsiteX107" fmla="*/ 4169664 w 5169408"/>
              <a:gd name="connsiteY107" fmla="*/ 329184 h 3486912"/>
              <a:gd name="connsiteX108" fmla="*/ 4059936 w 5169408"/>
              <a:gd name="connsiteY108" fmla="*/ 304800 h 3486912"/>
              <a:gd name="connsiteX109" fmla="*/ 4011168 w 5169408"/>
              <a:gd name="connsiteY109" fmla="*/ 268224 h 3486912"/>
              <a:gd name="connsiteX110" fmla="*/ 3938016 w 5169408"/>
              <a:gd name="connsiteY110" fmla="*/ 243840 h 3486912"/>
              <a:gd name="connsiteX111" fmla="*/ 3767328 w 5169408"/>
              <a:gd name="connsiteY111" fmla="*/ 219456 h 3486912"/>
              <a:gd name="connsiteX112" fmla="*/ 3547872 w 5169408"/>
              <a:gd name="connsiteY112" fmla="*/ 195072 h 3486912"/>
              <a:gd name="connsiteX113" fmla="*/ 3438144 w 5169408"/>
              <a:gd name="connsiteY113" fmla="*/ 170688 h 3486912"/>
              <a:gd name="connsiteX114" fmla="*/ 3279648 w 5169408"/>
              <a:gd name="connsiteY114" fmla="*/ 158496 h 3486912"/>
              <a:gd name="connsiteX115" fmla="*/ 3169920 w 5169408"/>
              <a:gd name="connsiteY115" fmla="*/ 134112 h 3486912"/>
              <a:gd name="connsiteX116" fmla="*/ 2974848 w 5169408"/>
              <a:gd name="connsiteY116" fmla="*/ 109728 h 3486912"/>
              <a:gd name="connsiteX117" fmla="*/ 2926080 w 5169408"/>
              <a:gd name="connsiteY117" fmla="*/ 85344 h 3486912"/>
              <a:gd name="connsiteX118" fmla="*/ 2706624 w 5169408"/>
              <a:gd name="connsiteY118" fmla="*/ 60960 h 3486912"/>
              <a:gd name="connsiteX119" fmla="*/ 2633472 w 5169408"/>
              <a:gd name="connsiteY119" fmla="*/ 48768 h 3486912"/>
              <a:gd name="connsiteX120" fmla="*/ 2584704 w 5169408"/>
              <a:gd name="connsiteY120" fmla="*/ 36576 h 3486912"/>
              <a:gd name="connsiteX121" fmla="*/ 2328672 w 5169408"/>
              <a:gd name="connsiteY121" fmla="*/ 12192 h 3486912"/>
              <a:gd name="connsiteX122" fmla="*/ 2279904 w 5169408"/>
              <a:gd name="connsiteY122" fmla="*/ 0 h 3486912"/>
              <a:gd name="connsiteX123" fmla="*/ 1840992 w 5169408"/>
              <a:gd name="connsiteY123" fmla="*/ 12192 h 3486912"/>
              <a:gd name="connsiteX124" fmla="*/ 1182624 w 5169408"/>
              <a:gd name="connsiteY124" fmla="*/ 12192 h 34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169408" h="3486912">
                <a:moveTo>
                  <a:pt x="1182624" y="12192"/>
                </a:moveTo>
                <a:lnTo>
                  <a:pt x="1182624" y="12192"/>
                </a:lnTo>
                <a:cubicBezTo>
                  <a:pt x="968044" y="58173"/>
                  <a:pt x="1069885" y="43500"/>
                  <a:pt x="877824" y="60960"/>
                </a:cubicBezTo>
                <a:cubicBezTo>
                  <a:pt x="857504" y="65024"/>
                  <a:pt x="837450" y="70777"/>
                  <a:pt x="816864" y="73152"/>
                </a:cubicBezTo>
                <a:cubicBezTo>
                  <a:pt x="731699" y="82979"/>
                  <a:pt x="560832" y="97536"/>
                  <a:pt x="560832" y="97536"/>
                </a:cubicBezTo>
                <a:cubicBezTo>
                  <a:pt x="536448" y="105664"/>
                  <a:pt x="512477" y="115157"/>
                  <a:pt x="487680" y="121920"/>
                </a:cubicBezTo>
                <a:cubicBezTo>
                  <a:pt x="467688" y="127372"/>
                  <a:pt x="446568" y="128157"/>
                  <a:pt x="426720" y="134112"/>
                </a:cubicBezTo>
                <a:cubicBezTo>
                  <a:pt x="405758" y="140401"/>
                  <a:pt x="386522" y="151575"/>
                  <a:pt x="365760" y="158496"/>
                </a:cubicBezTo>
                <a:cubicBezTo>
                  <a:pt x="349864" y="163795"/>
                  <a:pt x="333248" y="166624"/>
                  <a:pt x="316992" y="170688"/>
                </a:cubicBezTo>
                <a:cubicBezTo>
                  <a:pt x="247904" y="274320"/>
                  <a:pt x="361696" y="113792"/>
                  <a:pt x="219456" y="256032"/>
                </a:cubicBezTo>
                <a:cubicBezTo>
                  <a:pt x="206605" y="268883"/>
                  <a:pt x="204597" y="289321"/>
                  <a:pt x="195072" y="304800"/>
                </a:cubicBezTo>
                <a:cubicBezTo>
                  <a:pt x="172033" y="342238"/>
                  <a:pt x="135821" y="372825"/>
                  <a:pt x="121920" y="414528"/>
                </a:cubicBezTo>
                <a:cubicBezTo>
                  <a:pt x="113792" y="438912"/>
                  <a:pt x="107082" y="463815"/>
                  <a:pt x="97536" y="487680"/>
                </a:cubicBezTo>
                <a:cubicBezTo>
                  <a:pt x="89408" y="508000"/>
                  <a:pt x="80073" y="527878"/>
                  <a:pt x="73152" y="548640"/>
                </a:cubicBezTo>
                <a:cubicBezTo>
                  <a:pt x="61834" y="582593"/>
                  <a:pt x="37221" y="717069"/>
                  <a:pt x="36576" y="719328"/>
                </a:cubicBezTo>
                <a:cubicBezTo>
                  <a:pt x="31583" y="736803"/>
                  <a:pt x="18574" y="751078"/>
                  <a:pt x="12192" y="768096"/>
                </a:cubicBezTo>
                <a:cubicBezTo>
                  <a:pt x="6308" y="783785"/>
                  <a:pt x="4064" y="800608"/>
                  <a:pt x="0" y="816864"/>
                </a:cubicBezTo>
                <a:cubicBezTo>
                  <a:pt x="8128" y="865632"/>
                  <a:pt x="14688" y="914687"/>
                  <a:pt x="24384" y="963168"/>
                </a:cubicBezTo>
                <a:cubicBezTo>
                  <a:pt x="26904" y="975770"/>
                  <a:pt x="29447" y="989051"/>
                  <a:pt x="36576" y="999744"/>
                </a:cubicBezTo>
                <a:cubicBezTo>
                  <a:pt x="46140" y="1014090"/>
                  <a:pt x="61931" y="1023229"/>
                  <a:pt x="73152" y="1036320"/>
                </a:cubicBezTo>
                <a:cubicBezTo>
                  <a:pt x="86376" y="1051748"/>
                  <a:pt x="97917" y="1068553"/>
                  <a:pt x="109728" y="1085088"/>
                </a:cubicBezTo>
                <a:cubicBezTo>
                  <a:pt x="118245" y="1097012"/>
                  <a:pt x="122546" y="1112668"/>
                  <a:pt x="134112" y="1121664"/>
                </a:cubicBezTo>
                <a:cubicBezTo>
                  <a:pt x="159975" y="1141780"/>
                  <a:pt x="194027" y="1149771"/>
                  <a:pt x="219456" y="1170432"/>
                </a:cubicBezTo>
                <a:cubicBezTo>
                  <a:pt x="259601" y="1203050"/>
                  <a:pt x="281157" y="1260949"/>
                  <a:pt x="329184" y="1280160"/>
                </a:cubicBezTo>
                <a:cubicBezTo>
                  <a:pt x="569917" y="1376453"/>
                  <a:pt x="147544" y="1204247"/>
                  <a:pt x="475488" y="1353312"/>
                </a:cubicBezTo>
                <a:cubicBezTo>
                  <a:pt x="490742" y="1360246"/>
                  <a:pt x="508855" y="1358903"/>
                  <a:pt x="524256" y="1365504"/>
                </a:cubicBezTo>
                <a:cubicBezTo>
                  <a:pt x="566019" y="1383402"/>
                  <a:pt x="603989" y="1409589"/>
                  <a:pt x="646176" y="1426464"/>
                </a:cubicBezTo>
                <a:cubicBezTo>
                  <a:pt x="709461" y="1451778"/>
                  <a:pt x="853447" y="1483206"/>
                  <a:pt x="914400" y="1499616"/>
                </a:cubicBezTo>
                <a:cubicBezTo>
                  <a:pt x="1215428" y="1580662"/>
                  <a:pt x="967222" y="1528063"/>
                  <a:pt x="1194816" y="1560576"/>
                </a:cubicBezTo>
                <a:cubicBezTo>
                  <a:pt x="1215330" y="1563507"/>
                  <a:pt x="1235097" y="1571434"/>
                  <a:pt x="1255776" y="1572768"/>
                </a:cubicBezTo>
                <a:cubicBezTo>
                  <a:pt x="1361299" y="1579576"/>
                  <a:pt x="1467104" y="1580896"/>
                  <a:pt x="1572768" y="1584960"/>
                </a:cubicBezTo>
                <a:cubicBezTo>
                  <a:pt x="1597152" y="1593088"/>
                  <a:pt x="1625849" y="1593287"/>
                  <a:pt x="1645920" y="1609344"/>
                </a:cubicBezTo>
                <a:cubicBezTo>
                  <a:pt x="1718322" y="1667266"/>
                  <a:pt x="1685228" y="1643677"/>
                  <a:pt x="1743456" y="1682496"/>
                </a:cubicBezTo>
                <a:cubicBezTo>
                  <a:pt x="1747520" y="1694688"/>
                  <a:pt x="1749901" y="1707577"/>
                  <a:pt x="1755648" y="1719072"/>
                </a:cubicBezTo>
                <a:cubicBezTo>
                  <a:pt x="1762201" y="1732178"/>
                  <a:pt x="1775822" y="1741613"/>
                  <a:pt x="1780032" y="1755648"/>
                </a:cubicBezTo>
                <a:cubicBezTo>
                  <a:pt x="1788289" y="1783173"/>
                  <a:pt x="1787500" y="1812646"/>
                  <a:pt x="1792224" y="1840992"/>
                </a:cubicBezTo>
                <a:cubicBezTo>
                  <a:pt x="1799963" y="1887427"/>
                  <a:pt x="1805648" y="1906880"/>
                  <a:pt x="1816608" y="1950720"/>
                </a:cubicBezTo>
                <a:cubicBezTo>
                  <a:pt x="1820672" y="2007616"/>
                  <a:pt x="1822501" y="2064716"/>
                  <a:pt x="1828800" y="2121408"/>
                </a:cubicBezTo>
                <a:cubicBezTo>
                  <a:pt x="1833361" y="2162457"/>
                  <a:pt x="1843936" y="2169762"/>
                  <a:pt x="1853184" y="2206752"/>
                </a:cubicBezTo>
                <a:cubicBezTo>
                  <a:pt x="1858210" y="2226856"/>
                  <a:pt x="1860350" y="2247608"/>
                  <a:pt x="1865376" y="2267712"/>
                </a:cubicBezTo>
                <a:cubicBezTo>
                  <a:pt x="1872552" y="2296415"/>
                  <a:pt x="1881632" y="2324608"/>
                  <a:pt x="1889760" y="2353056"/>
                </a:cubicBezTo>
                <a:cubicBezTo>
                  <a:pt x="1893824" y="2389632"/>
                  <a:pt x="1898165" y="2426178"/>
                  <a:pt x="1901952" y="2462784"/>
                </a:cubicBezTo>
                <a:cubicBezTo>
                  <a:pt x="1910357" y="2544036"/>
                  <a:pt x="1912907" y="2626050"/>
                  <a:pt x="1926336" y="2706624"/>
                </a:cubicBezTo>
                <a:cubicBezTo>
                  <a:pt x="1929324" y="2724551"/>
                  <a:pt x="1943561" y="2738687"/>
                  <a:pt x="1950720" y="2755392"/>
                </a:cubicBezTo>
                <a:cubicBezTo>
                  <a:pt x="1955782" y="2767204"/>
                  <a:pt x="1958848" y="2779776"/>
                  <a:pt x="1962912" y="2791968"/>
                </a:cubicBezTo>
                <a:cubicBezTo>
                  <a:pt x="1966976" y="2824480"/>
                  <a:pt x="1961546" y="2859676"/>
                  <a:pt x="1975104" y="2889504"/>
                </a:cubicBezTo>
                <a:cubicBezTo>
                  <a:pt x="1983512" y="2908003"/>
                  <a:pt x="2010648" y="2910652"/>
                  <a:pt x="2023872" y="2926080"/>
                </a:cubicBezTo>
                <a:cubicBezTo>
                  <a:pt x="2035700" y="2939879"/>
                  <a:pt x="2039239" y="2959068"/>
                  <a:pt x="2048256" y="2974848"/>
                </a:cubicBezTo>
                <a:cubicBezTo>
                  <a:pt x="2163146" y="3175906"/>
                  <a:pt x="2076235" y="3028560"/>
                  <a:pt x="2170176" y="3157728"/>
                </a:cubicBezTo>
                <a:cubicBezTo>
                  <a:pt x="2187413" y="3181429"/>
                  <a:pt x="2202138" y="3206872"/>
                  <a:pt x="2218944" y="3230880"/>
                </a:cubicBezTo>
                <a:cubicBezTo>
                  <a:pt x="2230597" y="3247527"/>
                  <a:pt x="2238613" y="3268376"/>
                  <a:pt x="2255520" y="3279648"/>
                </a:cubicBezTo>
                <a:cubicBezTo>
                  <a:pt x="2276441" y="3293596"/>
                  <a:pt x="2504665" y="3403336"/>
                  <a:pt x="2535936" y="3413760"/>
                </a:cubicBezTo>
                <a:cubicBezTo>
                  <a:pt x="2560320" y="3421888"/>
                  <a:pt x="2585689" y="3427508"/>
                  <a:pt x="2609088" y="3438144"/>
                </a:cubicBezTo>
                <a:cubicBezTo>
                  <a:pt x="2732757" y="3494357"/>
                  <a:pt x="2603370" y="3463607"/>
                  <a:pt x="2743200" y="3486912"/>
                </a:cubicBezTo>
                <a:lnTo>
                  <a:pt x="3169920" y="3474720"/>
                </a:lnTo>
                <a:cubicBezTo>
                  <a:pt x="3218813" y="3472639"/>
                  <a:pt x="3268588" y="3473737"/>
                  <a:pt x="3316224" y="3462528"/>
                </a:cubicBezTo>
                <a:cubicBezTo>
                  <a:pt x="3339291" y="3457100"/>
                  <a:pt x="3356469" y="3437460"/>
                  <a:pt x="3377184" y="3425952"/>
                </a:cubicBezTo>
                <a:cubicBezTo>
                  <a:pt x="3439344" y="3391419"/>
                  <a:pt x="3431502" y="3406882"/>
                  <a:pt x="3499104" y="3352800"/>
                </a:cubicBezTo>
                <a:cubicBezTo>
                  <a:pt x="3573148" y="3293564"/>
                  <a:pt x="3534819" y="3310343"/>
                  <a:pt x="3608832" y="3291840"/>
                </a:cubicBezTo>
                <a:cubicBezTo>
                  <a:pt x="3625088" y="3275584"/>
                  <a:pt x="3640299" y="3258211"/>
                  <a:pt x="3657600" y="3243072"/>
                </a:cubicBezTo>
                <a:cubicBezTo>
                  <a:pt x="3672892" y="3229691"/>
                  <a:pt x="3696500" y="3224259"/>
                  <a:pt x="3706368" y="3206496"/>
                </a:cubicBezTo>
                <a:cubicBezTo>
                  <a:pt x="3775078" y="3082818"/>
                  <a:pt x="3665918" y="3168439"/>
                  <a:pt x="3755136" y="3108960"/>
                </a:cubicBezTo>
                <a:cubicBezTo>
                  <a:pt x="3763264" y="3092704"/>
                  <a:pt x="3770503" y="3075972"/>
                  <a:pt x="3779520" y="3060192"/>
                </a:cubicBezTo>
                <a:cubicBezTo>
                  <a:pt x="3786790" y="3047470"/>
                  <a:pt x="3798132" y="3037084"/>
                  <a:pt x="3803904" y="3023616"/>
                </a:cubicBezTo>
                <a:cubicBezTo>
                  <a:pt x="3810505" y="3008215"/>
                  <a:pt x="3810212" y="2990537"/>
                  <a:pt x="3816096" y="2974848"/>
                </a:cubicBezTo>
                <a:cubicBezTo>
                  <a:pt x="3822478" y="2957830"/>
                  <a:pt x="3833099" y="2942688"/>
                  <a:pt x="3840480" y="2926080"/>
                </a:cubicBezTo>
                <a:cubicBezTo>
                  <a:pt x="3866607" y="2867294"/>
                  <a:pt x="3859235" y="2868875"/>
                  <a:pt x="3889248" y="2816352"/>
                </a:cubicBezTo>
                <a:cubicBezTo>
                  <a:pt x="3896518" y="2803630"/>
                  <a:pt x="3906685" y="2792678"/>
                  <a:pt x="3913632" y="2779776"/>
                </a:cubicBezTo>
                <a:cubicBezTo>
                  <a:pt x="3935174" y="2739770"/>
                  <a:pt x="3960224" y="2700961"/>
                  <a:pt x="3974592" y="2657856"/>
                </a:cubicBezTo>
                <a:cubicBezTo>
                  <a:pt x="3978656" y="2645664"/>
                  <a:pt x="3979973" y="2632178"/>
                  <a:pt x="3986784" y="2621280"/>
                </a:cubicBezTo>
                <a:cubicBezTo>
                  <a:pt x="4000576" y="2599213"/>
                  <a:pt x="4023376" y="2583318"/>
                  <a:pt x="4035552" y="2560320"/>
                </a:cubicBezTo>
                <a:cubicBezTo>
                  <a:pt x="4060271" y="2513628"/>
                  <a:pt x="4079805" y="2464137"/>
                  <a:pt x="4096512" y="2414016"/>
                </a:cubicBezTo>
                <a:cubicBezTo>
                  <a:pt x="4100576" y="2401824"/>
                  <a:pt x="4102957" y="2388935"/>
                  <a:pt x="4108704" y="2377440"/>
                </a:cubicBezTo>
                <a:cubicBezTo>
                  <a:pt x="4115257" y="2364334"/>
                  <a:pt x="4125818" y="2353586"/>
                  <a:pt x="4133088" y="2340864"/>
                </a:cubicBezTo>
                <a:cubicBezTo>
                  <a:pt x="4234568" y="2163273"/>
                  <a:pt x="4101273" y="2392301"/>
                  <a:pt x="4169664" y="2255520"/>
                </a:cubicBezTo>
                <a:cubicBezTo>
                  <a:pt x="4180262" y="2234325"/>
                  <a:pt x="4194048" y="2214880"/>
                  <a:pt x="4206240" y="2194560"/>
                </a:cubicBezTo>
                <a:cubicBezTo>
                  <a:pt x="4210304" y="2178304"/>
                  <a:pt x="4213829" y="2161904"/>
                  <a:pt x="4218432" y="2145792"/>
                </a:cubicBezTo>
                <a:cubicBezTo>
                  <a:pt x="4225467" y="2121171"/>
                  <a:pt x="4246419" y="2065433"/>
                  <a:pt x="4255008" y="2048256"/>
                </a:cubicBezTo>
                <a:cubicBezTo>
                  <a:pt x="4261561" y="2035150"/>
                  <a:pt x="4271264" y="2023872"/>
                  <a:pt x="4279392" y="2011680"/>
                </a:cubicBezTo>
                <a:cubicBezTo>
                  <a:pt x="4283456" y="1991360"/>
                  <a:pt x="4280459" y="1968203"/>
                  <a:pt x="4291584" y="1950720"/>
                </a:cubicBezTo>
                <a:cubicBezTo>
                  <a:pt x="4315358" y="1913360"/>
                  <a:pt x="4374711" y="1868701"/>
                  <a:pt x="4413504" y="1840992"/>
                </a:cubicBezTo>
                <a:cubicBezTo>
                  <a:pt x="4425428" y="1832475"/>
                  <a:pt x="4436690" y="1822559"/>
                  <a:pt x="4450080" y="1816608"/>
                </a:cubicBezTo>
                <a:cubicBezTo>
                  <a:pt x="4473568" y="1806169"/>
                  <a:pt x="4501846" y="1806481"/>
                  <a:pt x="4523232" y="1792224"/>
                </a:cubicBezTo>
                <a:cubicBezTo>
                  <a:pt x="4535424" y="1784096"/>
                  <a:pt x="4545480" y="1770910"/>
                  <a:pt x="4559808" y="1767840"/>
                </a:cubicBezTo>
                <a:cubicBezTo>
                  <a:pt x="4603700" y="1758435"/>
                  <a:pt x="4649216" y="1759712"/>
                  <a:pt x="4693920" y="1755648"/>
                </a:cubicBezTo>
                <a:cubicBezTo>
                  <a:pt x="4714240" y="1751584"/>
                  <a:pt x="4734776" y="1748482"/>
                  <a:pt x="4754880" y="1743456"/>
                </a:cubicBezTo>
                <a:cubicBezTo>
                  <a:pt x="4783583" y="1736280"/>
                  <a:pt x="4811885" y="1727574"/>
                  <a:pt x="4840224" y="1719072"/>
                </a:cubicBezTo>
                <a:cubicBezTo>
                  <a:pt x="4852534" y="1715379"/>
                  <a:pt x="4864332" y="1709997"/>
                  <a:pt x="4876800" y="1706880"/>
                </a:cubicBezTo>
                <a:cubicBezTo>
                  <a:pt x="4896904" y="1701854"/>
                  <a:pt x="4917440" y="1698752"/>
                  <a:pt x="4937760" y="1694688"/>
                </a:cubicBezTo>
                <a:cubicBezTo>
                  <a:pt x="4954016" y="1686560"/>
                  <a:pt x="4972729" y="1682132"/>
                  <a:pt x="4986528" y="1670304"/>
                </a:cubicBezTo>
                <a:cubicBezTo>
                  <a:pt x="5093150" y="1578914"/>
                  <a:pt x="5099146" y="1576164"/>
                  <a:pt x="5145024" y="1475232"/>
                </a:cubicBezTo>
                <a:cubicBezTo>
                  <a:pt x="5154080" y="1455308"/>
                  <a:pt x="5161280" y="1434592"/>
                  <a:pt x="5169408" y="1414272"/>
                </a:cubicBezTo>
                <a:cubicBezTo>
                  <a:pt x="5165344" y="1328928"/>
                  <a:pt x="5167814" y="1243021"/>
                  <a:pt x="5157216" y="1158240"/>
                </a:cubicBezTo>
                <a:cubicBezTo>
                  <a:pt x="5155399" y="1143700"/>
                  <a:pt x="5138895" y="1135004"/>
                  <a:pt x="5132832" y="1121664"/>
                </a:cubicBezTo>
                <a:cubicBezTo>
                  <a:pt x="5118464" y="1090053"/>
                  <a:pt x="5113752" y="1054121"/>
                  <a:pt x="5096256" y="1024128"/>
                </a:cubicBezTo>
                <a:cubicBezTo>
                  <a:pt x="5084672" y="1004270"/>
                  <a:pt x="5061282" y="993752"/>
                  <a:pt x="5047488" y="975360"/>
                </a:cubicBezTo>
                <a:cubicBezTo>
                  <a:pt x="5036583" y="960820"/>
                  <a:pt x="5033668" y="941381"/>
                  <a:pt x="5023104" y="926592"/>
                </a:cubicBezTo>
                <a:cubicBezTo>
                  <a:pt x="5013082" y="912562"/>
                  <a:pt x="4997882" y="902992"/>
                  <a:pt x="4986528" y="890016"/>
                </a:cubicBezTo>
                <a:cubicBezTo>
                  <a:pt x="4969392" y="870432"/>
                  <a:pt x="4953066" y="850101"/>
                  <a:pt x="4937760" y="829056"/>
                </a:cubicBezTo>
                <a:cubicBezTo>
                  <a:pt x="4920523" y="805355"/>
                  <a:pt x="4909714" y="776626"/>
                  <a:pt x="4888992" y="755904"/>
                </a:cubicBezTo>
                <a:cubicBezTo>
                  <a:pt x="4868270" y="735182"/>
                  <a:pt x="4838522" y="725694"/>
                  <a:pt x="4815840" y="707136"/>
                </a:cubicBezTo>
                <a:cubicBezTo>
                  <a:pt x="4724409" y="632329"/>
                  <a:pt x="4789256" y="663050"/>
                  <a:pt x="4706112" y="609600"/>
                </a:cubicBezTo>
                <a:cubicBezTo>
                  <a:pt x="4666245" y="583971"/>
                  <a:pt x="4617705" y="569961"/>
                  <a:pt x="4584192" y="536448"/>
                </a:cubicBezTo>
                <a:cubicBezTo>
                  <a:pt x="4514466" y="466722"/>
                  <a:pt x="4584434" y="528979"/>
                  <a:pt x="4498848" y="475488"/>
                </a:cubicBezTo>
                <a:cubicBezTo>
                  <a:pt x="4481617" y="464718"/>
                  <a:pt x="4468255" y="447999"/>
                  <a:pt x="4450080" y="438912"/>
                </a:cubicBezTo>
                <a:cubicBezTo>
                  <a:pt x="4410930" y="419337"/>
                  <a:pt x="4368800" y="406400"/>
                  <a:pt x="4328160" y="390144"/>
                </a:cubicBezTo>
                <a:lnTo>
                  <a:pt x="4267200" y="365760"/>
                </a:lnTo>
                <a:cubicBezTo>
                  <a:pt x="4234792" y="353295"/>
                  <a:pt x="4203713" y="335994"/>
                  <a:pt x="4169664" y="329184"/>
                </a:cubicBezTo>
                <a:cubicBezTo>
                  <a:pt x="4092273" y="313706"/>
                  <a:pt x="4128808" y="322018"/>
                  <a:pt x="4059936" y="304800"/>
                </a:cubicBezTo>
                <a:cubicBezTo>
                  <a:pt x="4043680" y="292608"/>
                  <a:pt x="4029343" y="277311"/>
                  <a:pt x="4011168" y="268224"/>
                </a:cubicBezTo>
                <a:cubicBezTo>
                  <a:pt x="3988179" y="256729"/>
                  <a:pt x="3962813" y="250603"/>
                  <a:pt x="3938016" y="243840"/>
                </a:cubicBezTo>
                <a:cubicBezTo>
                  <a:pt x="3883388" y="228942"/>
                  <a:pt x="3822320" y="225926"/>
                  <a:pt x="3767328" y="219456"/>
                </a:cubicBezTo>
                <a:cubicBezTo>
                  <a:pt x="3571738" y="196445"/>
                  <a:pt x="3774103" y="217695"/>
                  <a:pt x="3547872" y="195072"/>
                </a:cubicBezTo>
                <a:cubicBezTo>
                  <a:pt x="3519051" y="187867"/>
                  <a:pt x="3466005" y="173784"/>
                  <a:pt x="3438144" y="170688"/>
                </a:cubicBezTo>
                <a:cubicBezTo>
                  <a:pt x="3385480" y="164836"/>
                  <a:pt x="3332480" y="162560"/>
                  <a:pt x="3279648" y="158496"/>
                </a:cubicBezTo>
                <a:cubicBezTo>
                  <a:pt x="3243072" y="150368"/>
                  <a:pt x="3206974" y="139670"/>
                  <a:pt x="3169920" y="134112"/>
                </a:cubicBezTo>
                <a:cubicBezTo>
                  <a:pt x="2832285" y="83467"/>
                  <a:pt x="3164253" y="147609"/>
                  <a:pt x="2974848" y="109728"/>
                </a:cubicBezTo>
                <a:cubicBezTo>
                  <a:pt x="2958592" y="101600"/>
                  <a:pt x="2943488" y="90566"/>
                  <a:pt x="2926080" y="85344"/>
                </a:cubicBezTo>
                <a:cubicBezTo>
                  <a:pt x="2877669" y="70821"/>
                  <a:pt x="2733026" y="63894"/>
                  <a:pt x="2706624" y="60960"/>
                </a:cubicBezTo>
                <a:cubicBezTo>
                  <a:pt x="2682055" y="58230"/>
                  <a:pt x="2657712" y="53616"/>
                  <a:pt x="2633472" y="48768"/>
                </a:cubicBezTo>
                <a:cubicBezTo>
                  <a:pt x="2617041" y="45482"/>
                  <a:pt x="2601346" y="38534"/>
                  <a:pt x="2584704" y="36576"/>
                </a:cubicBezTo>
                <a:cubicBezTo>
                  <a:pt x="2441079" y="19679"/>
                  <a:pt x="2449391" y="32312"/>
                  <a:pt x="2328672" y="12192"/>
                </a:cubicBezTo>
                <a:cubicBezTo>
                  <a:pt x="2312144" y="9437"/>
                  <a:pt x="2296160" y="4064"/>
                  <a:pt x="2279904" y="0"/>
                </a:cubicBezTo>
                <a:lnTo>
                  <a:pt x="1840992" y="12192"/>
                </a:lnTo>
                <a:lnTo>
                  <a:pt x="1182624" y="12192"/>
                </a:lnTo>
                <a:close/>
              </a:path>
            </a:pathLst>
          </a:cu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ED622A-744E-4AAF-BBA6-47E1D684B29D}"/>
              </a:ext>
            </a:extLst>
          </p:cNvPr>
          <p:cNvSpPr/>
          <p:nvPr/>
        </p:nvSpPr>
        <p:spPr>
          <a:xfrm>
            <a:off x="2554362" y="5563407"/>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9E333C-D0AD-4666-9AEC-1D5363E88313}"/>
              </a:ext>
            </a:extLst>
          </p:cNvPr>
          <p:cNvSpPr/>
          <p:nvPr/>
        </p:nvSpPr>
        <p:spPr>
          <a:xfrm>
            <a:off x="5516562" y="4627653"/>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3D4FB4D-37DE-4385-932F-4D739177C79F}"/>
                  </a:ext>
                </a:extLst>
              </p:cNvPr>
              <p:cNvSpPr txBox="1"/>
              <p:nvPr/>
            </p:nvSpPr>
            <p:spPr>
              <a:xfrm>
                <a:off x="6670516" y="2425462"/>
                <a:ext cx="5030736" cy="2862322"/>
              </a:xfrm>
              <a:prstGeom prst="rect">
                <a:avLst/>
              </a:prstGeom>
              <a:noFill/>
            </p:spPr>
            <p:txBody>
              <a:bodyPr wrap="none" rtlCol="0">
                <a:spAutoFit/>
              </a:bodyPr>
              <a:lstStyle/>
              <a:p>
                <a:pPr marL="285750" indent="-285750">
                  <a:buFont typeface="Arial" panose="020B0604020202020204" pitchFamily="34" charset="0"/>
                  <a:buChar char="•"/>
                </a:pPr>
                <a:r>
                  <a:rPr lang="en-US" dirty="0"/>
                  <a:t>Establecer un punto de </a:t>
                </a:r>
                <a:r>
                  <a:rPr lang="en-US" dirty="0" err="1"/>
                  <a:t>referencia</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Para </a:t>
                </a:r>
                <a:r>
                  <a:rPr lang="en-US" dirty="0" err="1"/>
                  <a:t>cada</a:t>
                </a:r>
                <a:r>
                  <a:rPr lang="en-US" dirty="0"/>
                  <a:t> punto del </a:t>
                </a:r>
                <a:r>
                  <a:rPr lang="en-US" dirty="0" err="1"/>
                  <a:t>contorno</a:t>
                </a:r>
                <a:r>
                  <a:rPr lang="en-US" dirty="0"/>
                  <a:t>, </a:t>
                </a:r>
              </a:p>
              <a:p>
                <a:r>
                  <a:rPr lang="en-US" dirty="0"/>
                  <a:t>      se </a:t>
                </a:r>
                <a:r>
                  <a:rPr lang="en-US" dirty="0" err="1"/>
                  <a:t>establece</a:t>
                </a:r>
                <a:r>
                  <a:rPr lang="en-US" dirty="0"/>
                  <a:t> un vector de </a:t>
                </a:r>
                <a:r>
                  <a:rPr lang="en-US" dirty="0" err="1"/>
                  <a:t>desplazamiento</a:t>
                </a:r>
                <a:r>
                  <a:rPr lang="en-US" dirty="0"/>
                  <a:t>, </a:t>
                </a:r>
                <a:r>
                  <a:rPr lang="en-US" b="1" dirty="0"/>
                  <a:t>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Se </a:t>
                </a:r>
                <a:r>
                  <a:rPr lang="en-US" dirty="0" err="1"/>
                  <a:t>mide</a:t>
                </a:r>
                <a:r>
                  <a:rPr lang="en-US" dirty="0"/>
                  <a:t> el </a:t>
                </a:r>
                <a:r>
                  <a:rPr lang="en-US" dirty="0" err="1"/>
                  <a:t>ángulo</a:t>
                </a:r>
                <a:r>
                  <a:rPr lang="en-US" dirty="0"/>
                  <a:t> del </a:t>
                </a:r>
                <a:r>
                  <a:rPr lang="en-US" dirty="0" err="1"/>
                  <a:t>gradiente</a:t>
                </a:r>
                <a:r>
                  <a:rPr lang="en-US" dirty="0"/>
                  <a:t> del </a:t>
                </a:r>
                <a:r>
                  <a:rPr lang="en-US" dirty="0" err="1"/>
                  <a:t>contorno</a:t>
                </a:r>
                <a:r>
                  <a:rPr lang="en-US" dirty="0"/>
                  <a:t> </a:t>
                </a:r>
              </a:p>
              <a:p>
                <a:r>
                  <a:rPr lang="en-US" dirty="0"/>
                  <a:t>      </a:t>
                </a:r>
                <a:r>
                  <a:rPr lang="en-US" dirty="0" err="1"/>
                  <a:t>en</a:t>
                </a:r>
                <a:r>
                  <a:rPr lang="en-US" dirty="0"/>
                  <a:t> ese punto, </a:t>
                </a:r>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sym typeface="Symbol" panose="05050102010706020507" pitchFamily="18" charset="2"/>
                  </a:rPr>
                  <a:t>.</a:t>
                </a:r>
              </a:p>
              <a:p>
                <a:pPr marL="285750" indent="-285750">
                  <a:buFont typeface="Arial" panose="020B0604020202020204" pitchFamily="34" charset="0"/>
                  <a:buChar char="•"/>
                </a:pPr>
                <a:endParaRPr lang="en-US" dirty="0">
                  <a:sym typeface="Symbol" panose="05050102010706020507" pitchFamily="18" charset="2"/>
                </a:endParaRPr>
              </a:p>
              <a:p>
                <a:pPr marL="285750" indent="-285750">
                  <a:buFont typeface="Arial" panose="020B0604020202020204" pitchFamily="34" charset="0"/>
                  <a:buChar char="•"/>
                </a:pPr>
                <a:r>
                  <a:rPr lang="en-US" dirty="0">
                    <a:sym typeface="Symbol" panose="05050102010706020507" pitchFamily="18" charset="2"/>
                  </a:rPr>
                  <a:t>Se </a:t>
                </a:r>
                <a:r>
                  <a:rPr lang="en-US" dirty="0" err="1">
                    <a:sym typeface="Symbol" panose="05050102010706020507" pitchFamily="18" charset="2"/>
                  </a:rPr>
                  <a:t>almacena</a:t>
                </a:r>
                <a:r>
                  <a:rPr lang="en-US" dirty="0">
                    <a:sym typeface="Symbol" panose="05050102010706020507" pitchFamily="18" charset="2"/>
                  </a:rPr>
                  <a:t> ese </a:t>
                </a:r>
                <a:r>
                  <a:rPr lang="en-US" dirty="0" err="1">
                    <a:sym typeface="Symbol" panose="05050102010706020507" pitchFamily="18" charset="2"/>
                  </a:rPr>
                  <a:t>desplazamiento</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una R-</a:t>
                </a:r>
                <a:r>
                  <a:rPr lang="en-US" dirty="0" err="1">
                    <a:sym typeface="Symbol" panose="05050102010706020507" pitchFamily="18" charset="2"/>
                  </a:rPr>
                  <a:t>tabla</a:t>
                </a:r>
                <a:r>
                  <a:rPr lang="en-US" dirty="0">
                    <a:sym typeface="Symbol" panose="05050102010706020507" pitchFamily="18" charset="2"/>
                  </a:rPr>
                  <a:t>,</a:t>
                </a:r>
              </a:p>
              <a:p>
                <a:r>
                  <a:rPr lang="en-US" dirty="0">
                    <a:sym typeface="Symbol" panose="05050102010706020507" pitchFamily="18" charset="2"/>
                  </a:rPr>
                  <a:t>      </a:t>
                </a:r>
                <a:r>
                  <a:rPr lang="en-US" dirty="0" err="1">
                    <a:sym typeface="Symbol" panose="05050102010706020507" pitchFamily="18" charset="2"/>
                  </a:rPr>
                  <a:t>indexada</a:t>
                </a:r>
                <a:r>
                  <a:rPr lang="en-US" dirty="0">
                    <a:sym typeface="Symbol" panose="05050102010706020507" pitchFamily="18" charset="2"/>
                  </a:rPr>
                  <a:t> </a:t>
                </a:r>
                <a:r>
                  <a:rPr lang="en-US" dirty="0" err="1">
                    <a:sym typeface="Symbol" panose="05050102010706020507" pitchFamily="18" charset="2"/>
                  </a:rPr>
                  <a:t>mediante</a:t>
                </a:r>
                <a:r>
                  <a:rPr lang="en-US" dirty="0">
                    <a:sym typeface="Symbol" panose="05050102010706020507" pitchFamily="18" charset="2"/>
                  </a:rPr>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sym typeface="Symbol" panose="05050102010706020507" pitchFamily="18" charset="2"/>
                  </a:rPr>
                  <a:t>. </a:t>
                </a:r>
              </a:p>
            </p:txBody>
          </p:sp>
        </mc:Choice>
        <mc:Fallback xmlns="">
          <p:sp>
            <p:nvSpPr>
              <p:cNvPr id="12" name="TextBox 11">
                <a:extLst>
                  <a:ext uri="{FF2B5EF4-FFF2-40B4-BE49-F238E27FC236}">
                    <a16:creationId xmlns:a16="http://schemas.microsoft.com/office/drawing/2014/main" id="{83D4FB4D-37DE-4385-932F-4D739177C79F}"/>
                  </a:ext>
                </a:extLst>
              </p:cNvPr>
              <p:cNvSpPr txBox="1">
                <a:spLocks noRot="1" noChangeAspect="1" noMove="1" noResize="1" noEditPoints="1" noAdjustHandles="1" noChangeArrowheads="1" noChangeShapeType="1" noTextEdit="1"/>
              </p:cNvSpPr>
              <p:nvPr/>
            </p:nvSpPr>
            <p:spPr>
              <a:xfrm>
                <a:off x="6670516" y="2425462"/>
                <a:ext cx="5030736" cy="2862322"/>
              </a:xfrm>
              <a:prstGeom prst="rect">
                <a:avLst/>
              </a:prstGeom>
              <a:blipFill>
                <a:blip r:embed="rId3"/>
                <a:stretch>
                  <a:fillRect l="-727" t="-1279" r="-485" b="-255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B5F72EF-5EDA-4A81-986A-819DD9F33931}"/>
              </a:ext>
            </a:extLst>
          </p:cNvPr>
          <p:cNvSpPr txBox="1"/>
          <p:nvPr/>
        </p:nvSpPr>
        <p:spPr>
          <a:xfrm>
            <a:off x="2098096" y="3392809"/>
            <a:ext cx="2083647" cy="369332"/>
          </a:xfrm>
          <a:prstGeom prst="rect">
            <a:avLst/>
          </a:prstGeom>
          <a:noFill/>
        </p:spPr>
        <p:txBody>
          <a:bodyPr wrap="none" rtlCol="0">
            <a:spAutoFit/>
          </a:bodyPr>
          <a:lstStyle/>
          <a:p>
            <a:r>
              <a:rPr lang="en-US" dirty="0"/>
              <a:t> Punto de </a:t>
            </a:r>
            <a:r>
              <a:rPr lang="en-US" dirty="0" err="1"/>
              <a:t>referencia</a:t>
            </a:r>
            <a:endParaRPr lang="en-US" dirty="0"/>
          </a:p>
        </p:txBody>
      </p:sp>
      <p:sp>
        <p:nvSpPr>
          <p:cNvPr id="14" name="Oval 13">
            <a:extLst>
              <a:ext uri="{FF2B5EF4-FFF2-40B4-BE49-F238E27FC236}">
                <a16:creationId xmlns:a16="http://schemas.microsoft.com/office/drawing/2014/main" id="{AA3E27B1-F3F2-4757-A879-263AF9B0E469}"/>
              </a:ext>
            </a:extLst>
          </p:cNvPr>
          <p:cNvSpPr/>
          <p:nvPr/>
        </p:nvSpPr>
        <p:spPr>
          <a:xfrm>
            <a:off x="3170286" y="3712922"/>
            <a:ext cx="190856" cy="1737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DDC86D3-634A-4A87-86D2-3DFA267E865C}"/>
              </a:ext>
            </a:extLst>
          </p:cNvPr>
          <p:cNvCxnSpPr>
            <a:cxnSpLocks/>
            <a:stCxn id="10" idx="0"/>
          </p:cNvCxnSpPr>
          <p:nvPr/>
        </p:nvCxnSpPr>
        <p:spPr>
          <a:xfrm flipV="1">
            <a:off x="2649790" y="3886677"/>
            <a:ext cx="615924" cy="167673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A7278E-389F-4F18-B4E1-CDA3504DF08F}"/>
              </a:ext>
            </a:extLst>
          </p:cNvPr>
          <p:cNvCxnSpPr>
            <a:cxnSpLocks/>
            <a:stCxn id="9" idx="85"/>
          </p:cNvCxnSpPr>
          <p:nvPr/>
        </p:nvCxnSpPr>
        <p:spPr>
          <a:xfrm flipH="1" flipV="1">
            <a:off x="3346422" y="3886676"/>
            <a:ext cx="2161125" cy="82785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D8B67A-73C6-45C3-9DDA-B13D40DFB5EA}"/>
              </a:ext>
            </a:extLst>
          </p:cNvPr>
          <p:cNvSpPr txBox="1"/>
          <p:nvPr/>
        </p:nvSpPr>
        <p:spPr>
          <a:xfrm>
            <a:off x="2975722" y="4529941"/>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2</a:t>
            </a:r>
            <a:endParaRPr lang="en-US" b="1" dirty="0">
              <a:solidFill>
                <a:schemeClr val="accent2"/>
              </a:solidFill>
            </a:endParaRPr>
          </a:p>
        </p:txBody>
      </p:sp>
      <p:sp>
        <p:nvSpPr>
          <p:cNvPr id="22" name="TextBox 21">
            <a:extLst>
              <a:ext uri="{FF2B5EF4-FFF2-40B4-BE49-F238E27FC236}">
                <a16:creationId xmlns:a16="http://schemas.microsoft.com/office/drawing/2014/main" id="{8E317794-00A4-47B4-8D4B-A520B516E436}"/>
              </a:ext>
            </a:extLst>
          </p:cNvPr>
          <p:cNvSpPr txBox="1"/>
          <p:nvPr/>
        </p:nvSpPr>
        <p:spPr>
          <a:xfrm>
            <a:off x="4042964" y="4223617"/>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1</a:t>
            </a:r>
            <a:endParaRPr lang="en-US" b="1" dirty="0">
              <a:solidFill>
                <a:schemeClr val="accent2"/>
              </a:solidFill>
            </a:endParaRPr>
          </a:p>
        </p:txBody>
      </p:sp>
      <p:cxnSp>
        <p:nvCxnSpPr>
          <p:cNvPr id="30" name="Straight Connector 29">
            <a:extLst>
              <a:ext uri="{FF2B5EF4-FFF2-40B4-BE49-F238E27FC236}">
                <a16:creationId xmlns:a16="http://schemas.microsoft.com/office/drawing/2014/main" id="{2F4038F9-62E0-44B3-913B-D7F0AC774C4E}"/>
              </a:ext>
            </a:extLst>
          </p:cNvPr>
          <p:cNvCxnSpPr/>
          <p:nvPr/>
        </p:nvCxnSpPr>
        <p:spPr>
          <a:xfrm>
            <a:off x="1597152" y="5650284"/>
            <a:ext cx="2182368" cy="0"/>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100F2F8A-EA07-4943-913F-68AFE67DEF99}"/>
              </a:ext>
            </a:extLst>
          </p:cNvPr>
          <p:cNvGrpSpPr/>
          <p:nvPr/>
        </p:nvGrpSpPr>
        <p:grpSpPr>
          <a:xfrm>
            <a:off x="2636560" y="4223617"/>
            <a:ext cx="3880064" cy="1426668"/>
            <a:chOff x="2636560" y="4223617"/>
            <a:chExt cx="3880064" cy="1426668"/>
          </a:xfrm>
        </p:grpSpPr>
        <p:cxnSp>
          <p:nvCxnSpPr>
            <p:cNvPr id="23" name="Straight Arrow Connector 22">
              <a:extLst>
                <a:ext uri="{FF2B5EF4-FFF2-40B4-BE49-F238E27FC236}">
                  <a16:creationId xmlns:a16="http://schemas.microsoft.com/office/drawing/2014/main" id="{071673DC-EC82-484A-A9E1-DD5622BC032A}"/>
                </a:ext>
              </a:extLst>
            </p:cNvPr>
            <p:cNvCxnSpPr>
              <a:cxnSpLocks/>
            </p:cNvCxnSpPr>
            <p:nvPr/>
          </p:nvCxnSpPr>
          <p:spPr>
            <a:xfrm flipV="1">
              <a:off x="2636560" y="5181600"/>
              <a:ext cx="551511" cy="468685"/>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0ADF94-6D9C-4D96-95F9-DE912E0FBB11}"/>
                </a:ext>
              </a:extLst>
            </p:cNvPr>
            <p:cNvCxnSpPr>
              <a:cxnSpLocks/>
            </p:cNvCxnSpPr>
            <p:nvPr/>
          </p:nvCxnSpPr>
          <p:spPr>
            <a:xfrm flipH="1" flipV="1">
              <a:off x="5288218" y="4223617"/>
              <a:ext cx="294193" cy="471016"/>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C7579B-9B8C-42DC-9207-FDE4B738579A}"/>
                </a:ext>
              </a:extLst>
            </p:cNvPr>
            <p:cNvCxnSpPr/>
            <p:nvPr/>
          </p:nvCxnSpPr>
          <p:spPr>
            <a:xfrm>
              <a:off x="4334256" y="4737764"/>
              <a:ext cx="2182368" cy="0"/>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BA70D2E2-3DA8-4690-AEAB-9EF0E0A281B4}"/>
              </a:ext>
            </a:extLst>
          </p:cNvPr>
          <p:cNvSpPr txBox="1"/>
          <p:nvPr/>
        </p:nvSpPr>
        <p:spPr>
          <a:xfrm>
            <a:off x="5210733" y="4867836"/>
            <a:ext cx="474810" cy="461665"/>
          </a:xfrm>
          <a:prstGeom prst="rect">
            <a:avLst/>
          </a:prstGeom>
          <a:noFill/>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1</a:t>
            </a:r>
            <a:endParaRPr lang="en-US" b="1" baseline="-25000" dirty="0">
              <a:solidFill>
                <a:schemeClr val="tx2">
                  <a:lumMod val="50000"/>
                </a:schemeClr>
              </a:solidFill>
            </a:endParaRPr>
          </a:p>
        </p:txBody>
      </p:sp>
      <p:sp>
        <p:nvSpPr>
          <p:cNvPr id="34" name="TextBox 33">
            <a:extLst>
              <a:ext uri="{FF2B5EF4-FFF2-40B4-BE49-F238E27FC236}">
                <a16:creationId xmlns:a16="http://schemas.microsoft.com/office/drawing/2014/main" id="{5365324A-BAB1-4D77-9D93-80FC7CF8A973}"/>
              </a:ext>
            </a:extLst>
          </p:cNvPr>
          <p:cNvSpPr txBox="1"/>
          <p:nvPr/>
        </p:nvSpPr>
        <p:spPr>
          <a:xfrm>
            <a:off x="2816552" y="5572740"/>
            <a:ext cx="474810" cy="461665"/>
          </a:xfrm>
          <a:prstGeom prst="rect">
            <a:avLst/>
          </a:prstGeom>
          <a:noFill/>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2</a:t>
            </a:r>
            <a:endParaRPr lang="en-US" b="1" baseline="-25000" dirty="0">
              <a:solidFill>
                <a:schemeClr val="tx2">
                  <a:lumMod val="50000"/>
                </a:schemeClr>
              </a:solidFill>
            </a:endParaRPr>
          </a:p>
        </p:txBody>
      </p:sp>
      <p:sp>
        <p:nvSpPr>
          <p:cNvPr id="35" name="TextBox 34">
            <a:extLst>
              <a:ext uri="{FF2B5EF4-FFF2-40B4-BE49-F238E27FC236}">
                <a16:creationId xmlns:a16="http://schemas.microsoft.com/office/drawing/2014/main" id="{897AD1E7-6224-4A4C-96B5-6EC779B2CF41}"/>
              </a:ext>
            </a:extLst>
          </p:cNvPr>
          <p:cNvSpPr txBox="1"/>
          <p:nvPr/>
        </p:nvSpPr>
        <p:spPr>
          <a:xfrm>
            <a:off x="6670516" y="1863011"/>
            <a:ext cx="4744312" cy="369332"/>
          </a:xfrm>
          <a:prstGeom prst="rect">
            <a:avLst/>
          </a:prstGeom>
          <a:noFill/>
        </p:spPr>
        <p:txBody>
          <a:bodyPr wrap="none" rtlCol="0">
            <a:spAutoFit/>
          </a:bodyPr>
          <a:lstStyle/>
          <a:p>
            <a:r>
              <a:rPr lang="en-US" b="1" u="sng" dirty="0"/>
              <a:t>ALGORITMO DE CONSTRUCCIÓN DE LA R-TABLA</a:t>
            </a:r>
          </a:p>
        </p:txBody>
      </p:sp>
      <p:sp>
        <p:nvSpPr>
          <p:cNvPr id="36" name="TextBox 35">
            <a:extLst>
              <a:ext uri="{FF2B5EF4-FFF2-40B4-BE49-F238E27FC236}">
                <a16:creationId xmlns:a16="http://schemas.microsoft.com/office/drawing/2014/main" id="{7065FD15-FE74-49F3-A27E-3AC56C758ED9}"/>
              </a:ext>
            </a:extLst>
          </p:cNvPr>
          <p:cNvSpPr txBox="1"/>
          <p:nvPr/>
        </p:nvSpPr>
        <p:spPr>
          <a:xfrm>
            <a:off x="6950932" y="5588853"/>
            <a:ext cx="4065408" cy="523220"/>
          </a:xfrm>
          <a:prstGeom prst="rect">
            <a:avLst/>
          </a:prstGeom>
          <a:noFill/>
        </p:spPr>
        <p:txBody>
          <a:bodyPr wrap="none" rtlCol="0">
            <a:spAutoFit/>
          </a:bodyPr>
          <a:lstStyle/>
          <a:p>
            <a:r>
              <a:rPr lang="en-US" sz="1400" b="1" u="sng" dirty="0"/>
              <a:t>NOTA</a:t>
            </a:r>
            <a:r>
              <a:rPr lang="en-US" sz="1400" dirty="0"/>
              <a:t>: Si </a:t>
            </a:r>
            <a:r>
              <a:rPr lang="en-US" sz="1400" dirty="0" err="1"/>
              <a:t>varios</a:t>
            </a:r>
            <a:r>
              <a:rPr lang="en-US" sz="1400" dirty="0"/>
              <a:t> puntos del </a:t>
            </a:r>
            <a:r>
              <a:rPr lang="en-US" sz="1400" dirty="0" err="1"/>
              <a:t>contorno</a:t>
            </a:r>
            <a:r>
              <a:rPr lang="en-US" sz="1400" dirty="0"/>
              <a:t> </a:t>
            </a:r>
            <a:r>
              <a:rPr lang="en-US" sz="1400" dirty="0" err="1"/>
              <a:t>tienen</a:t>
            </a:r>
            <a:r>
              <a:rPr lang="en-US" sz="1400" dirty="0"/>
              <a:t> el </a:t>
            </a:r>
            <a:r>
              <a:rPr lang="en-US" sz="1400" dirty="0" err="1"/>
              <a:t>mismo</a:t>
            </a:r>
            <a:r>
              <a:rPr lang="en-US" sz="1400" dirty="0"/>
              <a:t> </a:t>
            </a:r>
          </a:p>
          <a:p>
            <a:r>
              <a:rPr lang="en-US" sz="1400" dirty="0"/>
              <a:t>             </a:t>
            </a:r>
            <a:r>
              <a:rPr lang="en-US" sz="1400" dirty="0" err="1"/>
              <a:t>ángulo</a:t>
            </a:r>
            <a:r>
              <a:rPr lang="en-US" sz="1400" dirty="0"/>
              <a:t>, se </a:t>
            </a:r>
            <a:r>
              <a:rPr lang="en-US" sz="1400" dirty="0" err="1"/>
              <a:t>almacenarán</a:t>
            </a:r>
            <a:r>
              <a:rPr lang="en-US" sz="1400" dirty="0"/>
              <a:t> </a:t>
            </a:r>
            <a:r>
              <a:rPr lang="en-US" sz="1400" dirty="0" err="1"/>
              <a:t>todas</a:t>
            </a:r>
            <a:r>
              <a:rPr lang="en-US" sz="1400" dirty="0"/>
              <a:t> las r </a:t>
            </a:r>
            <a:r>
              <a:rPr lang="en-US" sz="1400" dirty="0" err="1"/>
              <a:t>asociadas</a:t>
            </a:r>
            <a:r>
              <a:rPr lang="en-US" sz="1400" dirty="0"/>
              <a:t>.</a:t>
            </a:r>
          </a:p>
        </p:txBody>
      </p:sp>
    </p:spTree>
    <p:extLst>
      <p:ext uri="{BB962C8B-B14F-4D97-AF65-F5344CB8AC3E}">
        <p14:creationId xmlns:p14="http://schemas.microsoft.com/office/powerpoint/2010/main" val="12399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7D3445-3E75-4243-BBA5-CF2AC70110C4}"/>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590940E3-4D19-4636-B90A-260E571923FE}"/>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FD09F1-B371-464B-9BE5-63F670726855}"/>
              </a:ext>
            </a:extLst>
          </p:cNvPr>
          <p:cNvSpPr txBox="1"/>
          <p:nvPr/>
        </p:nvSpPr>
        <p:spPr>
          <a:xfrm>
            <a:off x="1584282" y="2131946"/>
            <a:ext cx="2511778" cy="369332"/>
          </a:xfrm>
          <a:prstGeom prst="rect">
            <a:avLst/>
          </a:prstGeom>
          <a:noFill/>
        </p:spPr>
        <p:txBody>
          <a:bodyPr wrap="none" rtlCol="0">
            <a:spAutoFit/>
          </a:bodyPr>
          <a:lstStyle/>
          <a:p>
            <a:r>
              <a:rPr lang="en-US" dirty="0"/>
              <a:t>FORMAS NO ANALÍTICAS</a:t>
            </a:r>
          </a:p>
        </p:txBody>
      </p:sp>
      <p:sp>
        <p:nvSpPr>
          <p:cNvPr id="9" name="Freeform: Shape 8">
            <a:extLst>
              <a:ext uri="{FF2B5EF4-FFF2-40B4-BE49-F238E27FC236}">
                <a16:creationId xmlns:a16="http://schemas.microsoft.com/office/drawing/2014/main" id="{53086166-673D-4B42-9C03-5A3787723A36}"/>
              </a:ext>
            </a:extLst>
          </p:cNvPr>
          <p:cNvSpPr/>
          <p:nvPr/>
        </p:nvSpPr>
        <p:spPr>
          <a:xfrm>
            <a:off x="665319" y="2985614"/>
            <a:ext cx="4222082" cy="2418898"/>
          </a:xfrm>
          <a:custGeom>
            <a:avLst/>
            <a:gdLst>
              <a:gd name="connsiteX0" fmla="*/ 1182624 w 5169408"/>
              <a:gd name="connsiteY0" fmla="*/ 12192 h 3486912"/>
              <a:gd name="connsiteX1" fmla="*/ 1182624 w 5169408"/>
              <a:gd name="connsiteY1" fmla="*/ 12192 h 3486912"/>
              <a:gd name="connsiteX2" fmla="*/ 877824 w 5169408"/>
              <a:gd name="connsiteY2" fmla="*/ 60960 h 3486912"/>
              <a:gd name="connsiteX3" fmla="*/ 816864 w 5169408"/>
              <a:gd name="connsiteY3" fmla="*/ 73152 h 3486912"/>
              <a:gd name="connsiteX4" fmla="*/ 560832 w 5169408"/>
              <a:gd name="connsiteY4" fmla="*/ 97536 h 3486912"/>
              <a:gd name="connsiteX5" fmla="*/ 487680 w 5169408"/>
              <a:gd name="connsiteY5" fmla="*/ 121920 h 3486912"/>
              <a:gd name="connsiteX6" fmla="*/ 426720 w 5169408"/>
              <a:gd name="connsiteY6" fmla="*/ 134112 h 3486912"/>
              <a:gd name="connsiteX7" fmla="*/ 365760 w 5169408"/>
              <a:gd name="connsiteY7" fmla="*/ 158496 h 3486912"/>
              <a:gd name="connsiteX8" fmla="*/ 316992 w 5169408"/>
              <a:gd name="connsiteY8" fmla="*/ 170688 h 3486912"/>
              <a:gd name="connsiteX9" fmla="*/ 219456 w 5169408"/>
              <a:gd name="connsiteY9" fmla="*/ 256032 h 3486912"/>
              <a:gd name="connsiteX10" fmla="*/ 195072 w 5169408"/>
              <a:gd name="connsiteY10" fmla="*/ 304800 h 3486912"/>
              <a:gd name="connsiteX11" fmla="*/ 121920 w 5169408"/>
              <a:gd name="connsiteY11" fmla="*/ 414528 h 3486912"/>
              <a:gd name="connsiteX12" fmla="*/ 97536 w 5169408"/>
              <a:gd name="connsiteY12" fmla="*/ 487680 h 3486912"/>
              <a:gd name="connsiteX13" fmla="*/ 73152 w 5169408"/>
              <a:gd name="connsiteY13" fmla="*/ 548640 h 3486912"/>
              <a:gd name="connsiteX14" fmla="*/ 36576 w 5169408"/>
              <a:gd name="connsiteY14" fmla="*/ 719328 h 3486912"/>
              <a:gd name="connsiteX15" fmla="*/ 12192 w 5169408"/>
              <a:gd name="connsiteY15" fmla="*/ 768096 h 3486912"/>
              <a:gd name="connsiteX16" fmla="*/ 0 w 5169408"/>
              <a:gd name="connsiteY16" fmla="*/ 816864 h 3486912"/>
              <a:gd name="connsiteX17" fmla="*/ 24384 w 5169408"/>
              <a:gd name="connsiteY17" fmla="*/ 963168 h 3486912"/>
              <a:gd name="connsiteX18" fmla="*/ 36576 w 5169408"/>
              <a:gd name="connsiteY18" fmla="*/ 999744 h 3486912"/>
              <a:gd name="connsiteX19" fmla="*/ 73152 w 5169408"/>
              <a:gd name="connsiteY19" fmla="*/ 1036320 h 3486912"/>
              <a:gd name="connsiteX20" fmla="*/ 109728 w 5169408"/>
              <a:gd name="connsiteY20" fmla="*/ 1085088 h 3486912"/>
              <a:gd name="connsiteX21" fmla="*/ 134112 w 5169408"/>
              <a:gd name="connsiteY21" fmla="*/ 1121664 h 3486912"/>
              <a:gd name="connsiteX22" fmla="*/ 219456 w 5169408"/>
              <a:gd name="connsiteY22" fmla="*/ 1170432 h 3486912"/>
              <a:gd name="connsiteX23" fmla="*/ 329184 w 5169408"/>
              <a:gd name="connsiteY23" fmla="*/ 1280160 h 3486912"/>
              <a:gd name="connsiteX24" fmla="*/ 475488 w 5169408"/>
              <a:gd name="connsiteY24" fmla="*/ 1353312 h 3486912"/>
              <a:gd name="connsiteX25" fmla="*/ 524256 w 5169408"/>
              <a:gd name="connsiteY25" fmla="*/ 1365504 h 3486912"/>
              <a:gd name="connsiteX26" fmla="*/ 646176 w 5169408"/>
              <a:gd name="connsiteY26" fmla="*/ 1426464 h 3486912"/>
              <a:gd name="connsiteX27" fmla="*/ 914400 w 5169408"/>
              <a:gd name="connsiteY27" fmla="*/ 1499616 h 3486912"/>
              <a:gd name="connsiteX28" fmla="*/ 1194816 w 5169408"/>
              <a:gd name="connsiteY28" fmla="*/ 1560576 h 3486912"/>
              <a:gd name="connsiteX29" fmla="*/ 1255776 w 5169408"/>
              <a:gd name="connsiteY29" fmla="*/ 1572768 h 3486912"/>
              <a:gd name="connsiteX30" fmla="*/ 1572768 w 5169408"/>
              <a:gd name="connsiteY30" fmla="*/ 1584960 h 3486912"/>
              <a:gd name="connsiteX31" fmla="*/ 1645920 w 5169408"/>
              <a:gd name="connsiteY31" fmla="*/ 1609344 h 3486912"/>
              <a:gd name="connsiteX32" fmla="*/ 1743456 w 5169408"/>
              <a:gd name="connsiteY32" fmla="*/ 1682496 h 3486912"/>
              <a:gd name="connsiteX33" fmla="*/ 1755648 w 5169408"/>
              <a:gd name="connsiteY33" fmla="*/ 1719072 h 3486912"/>
              <a:gd name="connsiteX34" fmla="*/ 1780032 w 5169408"/>
              <a:gd name="connsiteY34" fmla="*/ 1755648 h 3486912"/>
              <a:gd name="connsiteX35" fmla="*/ 1792224 w 5169408"/>
              <a:gd name="connsiteY35" fmla="*/ 1840992 h 3486912"/>
              <a:gd name="connsiteX36" fmla="*/ 1816608 w 5169408"/>
              <a:gd name="connsiteY36" fmla="*/ 1950720 h 3486912"/>
              <a:gd name="connsiteX37" fmla="*/ 1828800 w 5169408"/>
              <a:gd name="connsiteY37" fmla="*/ 2121408 h 3486912"/>
              <a:gd name="connsiteX38" fmla="*/ 1853184 w 5169408"/>
              <a:gd name="connsiteY38" fmla="*/ 2206752 h 3486912"/>
              <a:gd name="connsiteX39" fmla="*/ 1865376 w 5169408"/>
              <a:gd name="connsiteY39" fmla="*/ 2267712 h 3486912"/>
              <a:gd name="connsiteX40" fmla="*/ 1889760 w 5169408"/>
              <a:gd name="connsiteY40" fmla="*/ 2353056 h 3486912"/>
              <a:gd name="connsiteX41" fmla="*/ 1901952 w 5169408"/>
              <a:gd name="connsiteY41" fmla="*/ 2462784 h 3486912"/>
              <a:gd name="connsiteX42" fmla="*/ 1926336 w 5169408"/>
              <a:gd name="connsiteY42" fmla="*/ 2706624 h 3486912"/>
              <a:gd name="connsiteX43" fmla="*/ 1950720 w 5169408"/>
              <a:gd name="connsiteY43" fmla="*/ 2755392 h 3486912"/>
              <a:gd name="connsiteX44" fmla="*/ 1962912 w 5169408"/>
              <a:gd name="connsiteY44" fmla="*/ 2791968 h 3486912"/>
              <a:gd name="connsiteX45" fmla="*/ 1975104 w 5169408"/>
              <a:gd name="connsiteY45" fmla="*/ 2889504 h 3486912"/>
              <a:gd name="connsiteX46" fmla="*/ 2023872 w 5169408"/>
              <a:gd name="connsiteY46" fmla="*/ 2926080 h 3486912"/>
              <a:gd name="connsiteX47" fmla="*/ 2048256 w 5169408"/>
              <a:gd name="connsiteY47" fmla="*/ 2974848 h 3486912"/>
              <a:gd name="connsiteX48" fmla="*/ 2170176 w 5169408"/>
              <a:gd name="connsiteY48" fmla="*/ 3157728 h 3486912"/>
              <a:gd name="connsiteX49" fmla="*/ 2218944 w 5169408"/>
              <a:gd name="connsiteY49" fmla="*/ 3230880 h 3486912"/>
              <a:gd name="connsiteX50" fmla="*/ 2255520 w 5169408"/>
              <a:gd name="connsiteY50" fmla="*/ 3279648 h 3486912"/>
              <a:gd name="connsiteX51" fmla="*/ 2535936 w 5169408"/>
              <a:gd name="connsiteY51" fmla="*/ 3413760 h 3486912"/>
              <a:gd name="connsiteX52" fmla="*/ 2609088 w 5169408"/>
              <a:gd name="connsiteY52" fmla="*/ 3438144 h 3486912"/>
              <a:gd name="connsiteX53" fmla="*/ 2743200 w 5169408"/>
              <a:gd name="connsiteY53" fmla="*/ 3486912 h 3486912"/>
              <a:gd name="connsiteX54" fmla="*/ 3169920 w 5169408"/>
              <a:gd name="connsiteY54" fmla="*/ 3474720 h 3486912"/>
              <a:gd name="connsiteX55" fmla="*/ 3316224 w 5169408"/>
              <a:gd name="connsiteY55" fmla="*/ 3462528 h 3486912"/>
              <a:gd name="connsiteX56" fmla="*/ 3377184 w 5169408"/>
              <a:gd name="connsiteY56" fmla="*/ 3425952 h 3486912"/>
              <a:gd name="connsiteX57" fmla="*/ 3499104 w 5169408"/>
              <a:gd name="connsiteY57" fmla="*/ 3352800 h 3486912"/>
              <a:gd name="connsiteX58" fmla="*/ 3608832 w 5169408"/>
              <a:gd name="connsiteY58" fmla="*/ 3291840 h 3486912"/>
              <a:gd name="connsiteX59" fmla="*/ 3657600 w 5169408"/>
              <a:gd name="connsiteY59" fmla="*/ 3243072 h 3486912"/>
              <a:gd name="connsiteX60" fmla="*/ 3706368 w 5169408"/>
              <a:gd name="connsiteY60" fmla="*/ 3206496 h 3486912"/>
              <a:gd name="connsiteX61" fmla="*/ 3755136 w 5169408"/>
              <a:gd name="connsiteY61" fmla="*/ 3108960 h 3486912"/>
              <a:gd name="connsiteX62" fmla="*/ 3779520 w 5169408"/>
              <a:gd name="connsiteY62" fmla="*/ 3060192 h 3486912"/>
              <a:gd name="connsiteX63" fmla="*/ 3803904 w 5169408"/>
              <a:gd name="connsiteY63" fmla="*/ 3023616 h 3486912"/>
              <a:gd name="connsiteX64" fmla="*/ 3816096 w 5169408"/>
              <a:gd name="connsiteY64" fmla="*/ 2974848 h 3486912"/>
              <a:gd name="connsiteX65" fmla="*/ 3840480 w 5169408"/>
              <a:gd name="connsiteY65" fmla="*/ 2926080 h 3486912"/>
              <a:gd name="connsiteX66" fmla="*/ 3889248 w 5169408"/>
              <a:gd name="connsiteY66" fmla="*/ 2816352 h 3486912"/>
              <a:gd name="connsiteX67" fmla="*/ 3913632 w 5169408"/>
              <a:gd name="connsiteY67" fmla="*/ 2779776 h 3486912"/>
              <a:gd name="connsiteX68" fmla="*/ 3974592 w 5169408"/>
              <a:gd name="connsiteY68" fmla="*/ 2657856 h 3486912"/>
              <a:gd name="connsiteX69" fmla="*/ 3986784 w 5169408"/>
              <a:gd name="connsiteY69" fmla="*/ 2621280 h 3486912"/>
              <a:gd name="connsiteX70" fmla="*/ 4035552 w 5169408"/>
              <a:gd name="connsiteY70" fmla="*/ 2560320 h 3486912"/>
              <a:gd name="connsiteX71" fmla="*/ 4096512 w 5169408"/>
              <a:gd name="connsiteY71" fmla="*/ 2414016 h 3486912"/>
              <a:gd name="connsiteX72" fmla="*/ 4108704 w 5169408"/>
              <a:gd name="connsiteY72" fmla="*/ 2377440 h 3486912"/>
              <a:gd name="connsiteX73" fmla="*/ 4133088 w 5169408"/>
              <a:gd name="connsiteY73" fmla="*/ 2340864 h 3486912"/>
              <a:gd name="connsiteX74" fmla="*/ 4169664 w 5169408"/>
              <a:gd name="connsiteY74" fmla="*/ 2255520 h 3486912"/>
              <a:gd name="connsiteX75" fmla="*/ 4206240 w 5169408"/>
              <a:gd name="connsiteY75" fmla="*/ 2194560 h 3486912"/>
              <a:gd name="connsiteX76" fmla="*/ 4218432 w 5169408"/>
              <a:gd name="connsiteY76" fmla="*/ 2145792 h 3486912"/>
              <a:gd name="connsiteX77" fmla="*/ 4255008 w 5169408"/>
              <a:gd name="connsiteY77" fmla="*/ 2048256 h 3486912"/>
              <a:gd name="connsiteX78" fmla="*/ 4279392 w 5169408"/>
              <a:gd name="connsiteY78" fmla="*/ 2011680 h 3486912"/>
              <a:gd name="connsiteX79" fmla="*/ 4291584 w 5169408"/>
              <a:gd name="connsiteY79" fmla="*/ 1950720 h 3486912"/>
              <a:gd name="connsiteX80" fmla="*/ 4413504 w 5169408"/>
              <a:gd name="connsiteY80" fmla="*/ 1840992 h 3486912"/>
              <a:gd name="connsiteX81" fmla="*/ 4450080 w 5169408"/>
              <a:gd name="connsiteY81" fmla="*/ 1816608 h 3486912"/>
              <a:gd name="connsiteX82" fmla="*/ 4523232 w 5169408"/>
              <a:gd name="connsiteY82" fmla="*/ 1792224 h 3486912"/>
              <a:gd name="connsiteX83" fmla="*/ 4559808 w 5169408"/>
              <a:gd name="connsiteY83" fmla="*/ 1767840 h 3486912"/>
              <a:gd name="connsiteX84" fmla="*/ 4693920 w 5169408"/>
              <a:gd name="connsiteY84" fmla="*/ 1755648 h 3486912"/>
              <a:gd name="connsiteX85" fmla="*/ 4754880 w 5169408"/>
              <a:gd name="connsiteY85" fmla="*/ 1743456 h 3486912"/>
              <a:gd name="connsiteX86" fmla="*/ 4840224 w 5169408"/>
              <a:gd name="connsiteY86" fmla="*/ 1719072 h 3486912"/>
              <a:gd name="connsiteX87" fmla="*/ 4876800 w 5169408"/>
              <a:gd name="connsiteY87" fmla="*/ 1706880 h 3486912"/>
              <a:gd name="connsiteX88" fmla="*/ 4937760 w 5169408"/>
              <a:gd name="connsiteY88" fmla="*/ 1694688 h 3486912"/>
              <a:gd name="connsiteX89" fmla="*/ 4986528 w 5169408"/>
              <a:gd name="connsiteY89" fmla="*/ 1670304 h 3486912"/>
              <a:gd name="connsiteX90" fmla="*/ 5145024 w 5169408"/>
              <a:gd name="connsiteY90" fmla="*/ 1475232 h 3486912"/>
              <a:gd name="connsiteX91" fmla="*/ 5169408 w 5169408"/>
              <a:gd name="connsiteY91" fmla="*/ 1414272 h 3486912"/>
              <a:gd name="connsiteX92" fmla="*/ 5157216 w 5169408"/>
              <a:gd name="connsiteY92" fmla="*/ 1158240 h 3486912"/>
              <a:gd name="connsiteX93" fmla="*/ 5132832 w 5169408"/>
              <a:gd name="connsiteY93" fmla="*/ 1121664 h 3486912"/>
              <a:gd name="connsiteX94" fmla="*/ 5096256 w 5169408"/>
              <a:gd name="connsiteY94" fmla="*/ 1024128 h 3486912"/>
              <a:gd name="connsiteX95" fmla="*/ 5047488 w 5169408"/>
              <a:gd name="connsiteY95" fmla="*/ 975360 h 3486912"/>
              <a:gd name="connsiteX96" fmla="*/ 5023104 w 5169408"/>
              <a:gd name="connsiteY96" fmla="*/ 926592 h 3486912"/>
              <a:gd name="connsiteX97" fmla="*/ 4986528 w 5169408"/>
              <a:gd name="connsiteY97" fmla="*/ 890016 h 3486912"/>
              <a:gd name="connsiteX98" fmla="*/ 4937760 w 5169408"/>
              <a:gd name="connsiteY98" fmla="*/ 829056 h 3486912"/>
              <a:gd name="connsiteX99" fmla="*/ 4888992 w 5169408"/>
              <a:gd name="connsiteY99" fmla="*/ 755904 h 3486912"/>
              <a:gd name="connsiteX100" fmla="*/ 4815840 w 5169408"/>
              <a:gd name="connsiteY100" fmla="*/ 707136 h 3486912"/>
              <a:gd name="connsiteX101" fmla="*/ 4706112 w 5169408"/>
              <a:gd name="connsiteY101" fmla="*/ 609600 h 3486912"/>
              <a:gd name="connsiteX102" fmla="*/ 4584192 w 5169408"/>
              <a:gd name="connsiteY102" fmla="*/ 536448 h 3486912"/>
              <a:gd name="connsiteX103" fmla="*/ 4498848 w 5169408"/>
              <a:gd name="connsiteY103" fmla="*/ 475488 h 3486912"/>
              <a:gd name="connsiteX104" fmla="*/ 4450080 w 5169408"/>
              <a:gd name="connsiteY104" fmla="*/ 438912 h 3486912"/>
              <a:gd name="connsiteX105" fmla="*/ 4328160 w 5169408"/>
              <a:gd name="connsiteY105" fmla="*/ 390144 h 3486912"/>
              <a:gd name="connsiteX106" fmla="*/ 4267200 w 5169408"/>
              <a:gd name="connsiteY106" fmla="*/ 365760 h 3486912"/>
              <a:gd name="connsiteX107" fmla="*/ 4169664 w 5169408"/>
              <a:gd name="connsiteY107" fmla="*/ 329184 h 3486912"/>
              <a:gd name="connsiteX108" fmla="*/ 4059936 w 5169408"/>
              <a:gd name="connsiteY108" fmla="*/ 304800 h 3486912"/>
              <a:gd name="connsiteX109" fmla="*/ 4011168 w 5169408"/>
              <a:gd name="connsiteY109" fmla="*/ 268224 h 3486912"/>
              <a:gd name="connsiteX110" fmla="*/ 3938016 w 5169408"/>
              <a:gd name="connsiteY110" fmla="*/ 243840 h 3486912"/>
              <a:gd name="connsiteX111" fmla="*/ 3767328 w 5169408"/>
              <a:gd name="connsiteY111" fmla="*/ 219456 h 3486912"/>
              <a:gd name="connsiteX112" fmla="*/ 3547872 w 5169408"/>
              <a:gd name="connsiteY112" fmla="*/ 195072 h 3486912"/>
              <a:gd name="connsiteX113" fmla="*/ 3438144 w 5169408"/>
              <a:gd name="connsiteY113" fmla="*/ 170688 h 3486912"/>
              <a:gd name="connsiteX114" fmla="*/ 3279648 w 5169408"/>
              <a:gd name="connsiteY114" fmla="*/ 158496 h 3486912"/>
              <a:gd name="connsiteX115" fmla="*/ 3169920 w 5169408"/>
              <a:gd name="connsiteY115" fmla="*/ 134112 h 3486912"/>
              <a:gd name="connsiteX116" fmla="*/ 2974848 w 5169408"/>
              <a:gd name="connsiteY116" fmla="*/ 109728 h 3486912"/>
              <a:gd name="connsiteX117" fmla="*/ 2926080 w 5169408"/>
              <a:gd name="connsiteY117" fmla="*/ 85344 h 3486912"/>
              <a:gd name="connsiteX118" fmla="*/ 2706624 w 5169408"/>
              <a:gd name="connsiteY118" fmla="*/ 60960 h 3486912"/>
              <a:gd name="connsiteX119" fmla="*/ 2633472 w 5169408"/>
              <a:gd name="connsiteY119" fmla="*/ 48768 h 3486912"/>
              <a:gd name="connsiteX120" fmla="*/ 2584704 w 5169408"/>
              <a:gd name="connsiteY120" fmla="*/ 36576 h 3486912"/>
              <a:gd name="connsiteX121" fmla="*/ 2328672 w 5169408"/>
              <a:gd name="connsiteY121" fmla="*/ 12192 h 3486912"/>
              <a:gd name="connsiteX122" fmla="*/ 2279904 w 5169408"/>
              <a:gd name="connsiteY122" fmla="*/ 0 h 3486912"/>
              <a:gd name="connsiteX123" fmla="*/ 1840992 w 5169408"/>
              <a:gd name="connsiteY123" fmla="*/ 12192 h 3486912"/>
              <a:gd name="connsiteX124" fmla="*/ 1182624 w 5169408"/>
              <a:gd name="connsiteY124" fmla="*/ 12192 h 34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169408" h="3486912">
                <a:moveTo>
                  <a:pt x="1182624" y="12192"/>
                </a:moveTo>
                <a:lnTo>
                  <a:pt x="1182624" y="12192"/>
                </a:lnTo>
                <a:cubicBezTo>
                  <a:pt x="968044" y="58173"/>
                  <a:pt x="1069885" y="43500"/>
                  <a:pt x="877824" y="60960"/>
                </a:cubicBezTo>
                <a:cubicBezTo>
                  <a:pt x="857504" y="65024"/>
                  <a:pt x="837450" y="70777"/>
                  <a:pt x="816864" y="73152"/>
                </a:cubicBezTo>
                <a:cubicBezTo>
                  <a:pt x="731699" y="82979"/>
                  <a:pt x="560832" y="97536"/>
                  <a:pt x="560832" y="97536"/>
                </a:cubicBezTo>
                <a:cubicBezTo>
                  <a:pt x="536448" y="105664"/>
                  <a:pt x="512477" y="115157"/>
                  <a:pt x="487680" y="121920"/>
                </a:cubicBezTo>
                <a:cubicBezTo>
                  <a:pt x="467688" y="127372"/>
                  <a:pt x="446568" y="128157"/>
                  <a:pt x="426720" y="134112"/>
                </a:cubicBezTo>
                <a:cubicBezTo>
                  <a:pt x="405758" y="140401"/>
                  <a:pt x="386522" y="151575"/>
                  <a:pt x="365760" y="158496"/>
                </a:cubicBezTo>
                <a:cubicBezTo>
                  <a:pt x="349864" y="163795"/>
                  <a:pt x="333248" y="166624"/>
                  <a:pt x="316992" y="170688"/>
                </a:cubicBezTo>
                <a:cubicBezTo>
                  <a:pt x="247904" y="274320"/>
                  <a:pt x="361696" y="113792"/>
                  <a:pt x="219456" y="256032"/>
                </a:cubicBezTo>
                <a:cubicBezTo>
                  <a:pt x="206605" y="268883"/>
                  <a:pt x="204597" y="289321"/>
                  <a:pt x="195072" y="304800"/>
                </a:cubicBezTo>
                <a:cubicBezTo>
                  <a:pt x="172033" y="342238"/>
                  <a:pt x="135821" y="372825"/>
                  <a:pt x="121920" y="414528"/>
                </a:cubicBezTo>
                <a:cubicBezTo>
                  <a:pt x="113792" y="438912"/>
                  <a:pt x="107082" y="463815"/>
                  <a:pt x="97536" y="487680"/>
                </a:cubicBezTo>
                <a:cubicBezTo>
                  <a:pt x="89408" y="508000"/>
                  <a:pt x="80073" y="527878"/>
                  <a:pt x="73152" y="548640"/>
                </a:cubicBezTo>
                <a:cubicBezTo>
                  <a:pt x="61834" y="582593"/>
                  <a:pt x="37221" y="717069"/>
                  <a:pt x="36576" y="719328"/>
                </a:cubicBezTo>
                <a:cubicBezTo>
                  <a:pt x="31583" y="736803"/>
                  <a:pt x="18574" y="751078"/>
                  <a:pt x="12192" y="768096"/>
                </a:cubicBezTo>
                <a:cubicBezTo>
                  <a:pt x="6308" y="783785"/>
                  <a:pt x="4064" y="800608"/>
                  <a:pt x="0" y="816864"/>
                </a:cubicBezTo>
                <a:cubicBezTo>
                  <a:pt x="8128" y="865632"/>
                  <a:pt x="14688" y="914687"/>
                  <a:pt x="24384" y="963168"/>
                </a:cubicBezTo>
                <a:cubicBezTo>
                  <a:pt x="26904" y="975770"/>
                  <a:pt x="29447" y="989051"/>
                  <a:pt x="36576" y="999744"/>
                </a:cubicBezTo>
                <a:cubicBezTo>
                  <a:pt x="46140" y="1014090"/>
                  <a:pt x="61931" y="1023229"/>
                  <a:pt x="73152" y="1036320"/>
                </a:cubicBezTo>
                <a:cubicBezTo>
                  <a:pt x="86376" y="1051748"/>
                  <a:pt x="97917" y="1068553"/>
                  <a:pt x="109728" y="1085088"/>
                </a:cubicBezTo>
                <a:cubicBezTo>
                  <a:pt x="118245" y="1097012"/>
                  <a:pt x="122546" y="1112668"/>
                  <a:pt x="134112" y="1121664"/>
                </a:cubicBezTo>
                <a:cubicBezTo>
                  <a:pt x="159975" y="1141780"/>
                  <a:pt x="194027" y="1149771"/>
                  <a:pt x="219456" y="1170432"/>
                </a:cubicBezTo>
                <a:cubicBezTo>
                  <a:pt x="259601" y="1203050"/>
                  <a:pt x="281157" y="1260949"/>
                  <a:pt x="329184" y="1280160"/>
                </a:cubicBezTo>
                <a:cubicBezTo>
                  <a:pt x="569917" y="1376453"/>
                  <a:pt x="147544" y="1204247"/>
                  <a:pt x="475488" y="1353312"/>
                </a:cubicBezTo>
                <a:cubicBezTo>
                  <a:pt x="490742" y="1360246"/>
                  <a:pt x="508855" y="1358903"/>
                  <a:pt x="524256" y="1365504"/>
                </a:cubicBezTo>
                <a:cubicBezTo>
                  <a:pt x="566019" y="1383402"/>
                  <a:pt x="603989" y="1409589"/>
                  <a:pt x="646176" y="1426464"/>
                </a:cubicBezTo>
                <a:cubicBezTo>
                  <a:pt x="709461" y="1451778"/>
                  <a:pt x="853447" y="1483206"/>
                  <a:pt x="914400" y="1499616"/>
                </a:cubicBezTo>
                <a:cubicBezTo>
                  <a:pt x="1215428" y="1580662"/>
                  <a:pt x="967222" y="1528063"/>
                  <a:pt x="1194816" y="1560576"/>
                </a:cubicBezTo>
                <a:cubicBezTo>
                  <a:pt x="1215330" y="1563507"/>
                  <a:pt x="1235097" y="1571434"/>
                  <a:pt x="1255776" y="1572768"/>
                </a:cubicBezTo>
                <a:cubicBezTo>
                  <a:pt x="1361299" y="1579576"/>
                  <a:pt x="1467104" y="1580896"/>
                  <a:pt x="1572768" y="1584960"/>
                </a:cubicBezTo>
                <a:cubicBezTo>
                  <a:pt x="1597152" y="1593088"/>
                  <a:pt x="1625849" y="1593287"/>
                  <a:pt x="1645920" y="1609344"/>
                </a:cubicBezTo>
                <a:cubicBezTo>
                  <a:pt x="1718322" y="1667266"/>
                  <a:pt x="1685228" y="1643677"/>
                  <a:pt x="1743456" y="1682496"/>
                </a:cubicBezTo>
                <a:cubicBezTo>
                  <a:pt x="1747520" y="1694688"/>
                  <a:pt x="1749901" y="1707577"/>
                  <a:pt x="1755648" y="1719072"/>
                </a:cubicBezTo>
                <a:cubicBezTo>
                  <a:pt x="1762201" y="1732178"/>
                  <a:pt x="1775822" y="1741613"/>
                  <a:pt x="1780032" y="1755648"/>
                </a:cubicBezTo>
                <a:cubicBezTo>
                  <a:pt x="1788289" y="1783173"/>
                  <a:pt x="1787500" y="1812646"/>
                  <a:pt x="1792224" y="1840992"/>
                </a:cubicBezTo>
                <a:cubicBezTo>
                  <a:pt x="1799963" y="1887427"/>
                  <a:pt x="1805648" y="1906880"/>
                  <a:pt x="1816608" y="1950720"/>
                </a:cubicBezTo>
                <a:cubicBezTo>
                  <a:pt x="1820672" y="2007616"/>
                  <a:pt x="1822501" y="2064716"/>
                  <a:pt x="1828800" y="2121408"/>
                </a:cubicBezTo>
                <a:cubicBezTo>
                  <a:pt x="1833361" y="2162457"/>
                  <a:pt x="1843936" y="2169762"/>
                  <a:pt x="1853184" y="2206752"/>
                </a:cubicBezTo>
                <a:cubicBezTo>
                  <a:pt x="1858210" y="2226856"/>
                  <a:pt x="1860350" y="2247608"/>
                  <a:pt x="1865376" y="2267712"/>
                </a:cubicBezTo>
                <a:cubicBezTo>
                  <a:pt x="1872552" y="2296415"/>
                  <a:pt x="1881632" y="2324608"/>
                  <a:pt x="1889760" y="2353056"/>
                </a:cubicBezTo>
                <a:cubicBezTo>
                  <a:pt x="1893824" y="2389632"/>
                  <a:pt x="1898165" y="2426178"/>
                  <a:pt x="1901952" y="2462784"/>
                </a:cubicBezTo>
                <a:cubicBezTo>
                  <a:pt x="1910357" y="2544036"/>
                  <a:pt x="1912907" y="2626050"/>
                  <a:pt x="1926336" y="2706624"/>
                </a:cubicBezTo>
                <a:cubicBezTo>
                  <a:pt x="1929324" y="2724551"/>
                  <a:pt x="1943561" y="2738687"/>
                  <a:pt x="1950720" y="2755392"/>
                </a:cubicBezTo>
                <a:cubicBezTo>
                  <a:pt x="1955782" y="2767204"/>
                  <a:pt x="1958848" y="2779776"/>
                  <a:pt x="1962912" y="2791968"/>
                </a:cubicBezTo>
                <a:cubicBezTo>
                  <a:pt x="1966976" y="2824480"/>
                  <a:pt x="1961546" y="2859676"/>
                  <a:pt x="1975104" y="2889504"/>
                </a:cubicBezTo>
                <a:cubicBezTo>
                  <a:pt x="1983512" y="2908003"/>
                  <a:pt x="2010648" y="2910652"/>
                  <a:pt x="2023872" y="2926080"/>
                </a:cubicBezTo>
                <a:cubicBezTo>
                  <a:pt x="2035700" y="2939879"/>
                  <a:pt x="2039239" y="2959068"/>
                  <a:pt x="2048256" y="2974848"/>
                </a:cubicBezTo>
                <a:cubicBezTo>
                  <a:pt x="2163146" y="3175906"/>
                  <a:pt x="2076235" y="3028560"/>
                  <a:pt x="2170176" y="3157728"/>
                </a:cubicBezTo>
                <a:cubicBezTo>
                  <a:pt x="2187413" y="3181429"/>
                  <a:pt x="2202138" y="3206872"/>
                  <a:pt x="2218944" y="3230880"/>
                </a:cubicBezTo>
                <a:cubicBezTo>
                  <a:pt x="2230597" y="3247527"/>
                  <a:pt x="2238613" y="3268376"/>
                  <a:pt x="2255520" y="3279648"/>
                </a:cubicBezTo>
                <a:cubicBezTo>
                  <a:pt x="2276441" y="3293596"/>
                  <a:pt x="2504665" y="3403336"/>
                  <a:pt x="2535936" y="3413760"/>
                </a:cubicBezTo>
                <a:cubicBezTo>
                  <a:pt x="2560320" y="3421888"/>
                  <a:pt x="2585689" y="3427508"/>
                  <a:pt x="2609088" y="3438144"/>
                </a:cubicBezTo>
                <a:cubicBezTo>
                  <a:pt x="2732757" y="3494357"/>
                  <a:pt x="2603370" y="3463607"/>
                  <a:pt x="2743200" y="3486912"/>
                </a:cubicBezTo>
                <a:lnTo>
                  <a:pt x="3169920" y="3474720"/>
                </a:lnTo>
                <a:cubicBezTo>
                  <a:pt x="3218813" y="3472639"/>
                  <a:pt x="3268588" y="3473737"/>
                  <a:pt x="3316224" y="3462528"/>
                </a:cubicBezTo>
                <a:cubicBezTo>
                  <a:pt x="3339291" y="3457100"/>
                  <a:pt x="3356469" y="3437460"/>
                  <a:pt x="3377184" y="3425952"/>
                </a:cubicBezTo>
                <a:cubicBezTo>
                  <a:pt x="3439344" y="3391419"/>
                  <a:pt x="3431502" y="3406882"/>
                  <a:pt x="3499104" y="3352800"/>
                </a:cubicBezTo>
                <a:cubicBezTo>
                  <a:pt x="3573148" y="3293564"/>
                  <a:pt x="3534819" y="3310343"/>
                  <a:pt x="3608832" y="3291840"/>
                </a:cubicBezTo>
                <a:cubicBezTo>
                  <a:pt x="3625088" y="3275584"/>
                  <a:pt x="3640299" y="3258211"/>
                  <a:pt x="3657600" y="3243072"/>
                </a:cubicBezTo>
                <a:cubicBezTo>
                  <a:pt x="3672892" y="3229691"/>
                  <a:pt x="3696500" y="3224259"/>
                  <a:pt x="3706368" y="3206496"/>
                </a:cubicBezTo>
                <a:cubicBezTo>
                  <a:pt x="3775078" y="3082818"/>
                  <a:pt x="3665918" y="3168439"/>
                  <a:pt x="3755136" y="3108960"/>
                </a:cubicBezTo>
                <a:cubicBezTo>
                  <a:pt x="3763264" y="3092704"/>
                  <a:pt x="3770503" y="3075972"/>
                  <a:pt x="3779520" y="3060192"/>
                </a:cubicBezTo>
                <a:cubicBezTo>
                  <a:pt x="3786790" y="3047470"/>
                  <a:pt x="3798132" y="3037084"/>
                  <a:pt x="3803904" y="3023616"/>
                </a:cubicBezTo>
                <a:cubicBezTo>
                  <a:pt x="3810505" y="3008215"/>
                  <a:pt x="3810212" y="2990537"/>
                  <a:pt x="3816096" y="2974848"/>
                </a:cubicBezTo>
                <a:cubicBezTo>
                  <a:pt x="3822478" y="2957830"/>
                  <a:pt x="3833099" y="2942688"/>
                  <a:pt x="3840480" y="2926080"/>
                </a:cubicBezTo>
                <a:cubicBezTo>
                  <a:pt x="3866607" y="2867294"/>
                  <a:pt x="3859235" y="2868875"/>
                  <a:pt x="3889248" y="2816352"/>
                </a:cubicBezTo>
                <a:cubicBezTo>
                  <a:pt x="3896518" y="2803630"/>
                  <a:pt x="3906685" y="2792678"/>
                  <a:pt x="3913632" y="2779776"/>
                </a:cubicBezTo>
                <a:cubicBezTo>
                  <a:pt x="3935174" y="2739770"/>
                  <a:pt x="3960224" y="2700961"/>
                  <a:pt x="3974592" y="2657856"/>
                </a:cubicBezTo>
                <a:cubicBezTo>
                  <a:pt x="3978656" y="2645664"/>
                  <a:pt x="3979973" y="2632178"/>
                  <a:pt x="3986784" y="2621280"/>
                </a:cubicBezTo>
                <a:cubicBezTo>
                  <a:pt x="4000576" y="2599213"/>
                  <a:pt x="4023376" y="2583318"/>
                  <a:pt x="4035552" y="2560320"/>
                </a:cubicBezTo>
                <a:cubicBezTo>
                  <a:pt x="4060271" y="2513628"/>
                  <a:pt x="4079805" y="2464137"/>
                  <a:pt x="4096512" y="2414016"/>
                </a:cubicBezTo>
                <a:cubicBezTo>
                  <a:pt x="4100576" y="2401824"/>
                  <a:pt x="4102957" y="2388935"/>
                  <a:pt x="4108704" y="2377440"/>
                </a:cubicBezTo>
                <a:cubicBezTo>
                  <a:pt x="4115257" y="2364334"/>
                  <a:pt x="4125818" y="2353586"/>
                  <a:pt x="4133088" y="2340864"/>
                </a:cubicBezTo>
                <a:cubicBezTo>
                  <a:pt x="4234568" y="2163273"/>
                  <a:pt x="4101273" y="2392301"/>
                  <a:pt x="4169664" y="2255520"/>
                </a:cubicBezTo>
                <a:cubicBezTo>
                  <a:pt x="4180262" y="2234325"/>
                  <a:pt x="4194048" y="2214880"/>
                  <a:pt x="4206240" y="2194560"/>
                </a:cubicBezTo>
                <a:cubicBezTo>
                  <a:pt x="4210304" y="2178304"/>
                  <a:pt x="4213829" y="2161904"/>
                  <a:pt x="4218432" y="2145792"/>
                </a:cubicBezTo>
                <a:cubicBezTo>
                  <a:pt x="4225467" y="2121171"/>
                  <a:pt x="4246419" y="2065433"/>
                  <a:pt x="4255008" y="2048256"/>
                </a:cubicBezTo>
                <a:cubicBezTo>
                  <a:pt x="4261561" y="2035150"/>
                  <a:pt x="4271264" y="2023872"/>
                  <a:pt x="4279392" y="2011680"/>
                </a:cubicBezTo>
                <a:cubicBezTo>
                  <a:pt x="4283456" y="1991360"/>
                  <a:pt x="4280459" y="1968203"/>
                  <a:pt x="4291584" y="1950720"/>
                </a:cubicBezTo>
                <a:cubicBezTo>
                  <a:pt x="4315358" y="1913360"/>
                  <a:pt x="4374711" y="1868701"/>
                  <a:pt x="4413504" y="1840992"/>
                </a:cubicBezTo>
                <a:cubicBezTo>
                  <a:pt x="4425428" y="1832475"/>
                  <a:pt x="4436690" y="1822559"/>
                  <a:pt x="4450080" y="1816608"/>
                </a:cubicBezTo>
                <a:cubicBezTo>
                  <a:pt x="4473568" y="1806169"/>
                  <a:pt x="4501846" y="1806481"/>
                  <a:pt x="4523232" y="1792224"/>
                </a:cubicBezTo>
                <a:cubicBezTo>
                  <a:pt x="4535424" y="1784096"/>
                  <a:pt x="4545480" y="1770910"/>
                  <a:pt x="4559808" y="1767840"/>
                </a:cubicBezTo>
                <a:cubicBezTo>
                  <a:pt x="4603700" y="1758435"/>
                  <a:pt x="4649216" y="1759712"/>
                  <a:pt x="4693920" y="1755648"/>
                </a:cubicBezTo>
                <a:cubicBezTo>
                  <a:pt x="4714240" y="1751584"/>
                  <a:pt x="4734776" y="1748482"/>
                  <a:pt x="4754880" y="1743456"/>
                </a:cubicBezTo>
                <a:cubicBezTo>
                  <a:pt x="4783583" y="1736280"/>
                  <a:pt x="4811885" y="1727574"/>
                  <a:pt x="4840224" y="1719072"/>
                </a:cubicBezTo>
                <a:cubicBezTo>
                  <a:pt x="4852534" y="1715379"/>
                  <a:pt x="4864332" y="1709997"/>
                  <a:pt x="4876800" y="1706880"/>
                </a:cubicBezTo>
                <a:cubicBezTo>
                  <a:pt x="4896904" y="1701854"/>
                  <a:pt x="4917440" y="1698752"/>
                  <a:pt x="4937760" y="1694688"/>
                </a:cubicBezTo>
                <a:cubicBezTo>
                  <a:pt x="4954016" y="1686560"/>
                  <a:pt x="4972729" y="1682132"/>
                  <a:pt x="4986528" y="1670304"/>
                </a:cubicBezTo>
                <a:cubicBezTo>
                  <a:pt x="5093150" y="1578914"/>
                  <a:pt x="5099146" y="1576164"/>
                  <a:pt x="5145024" y="1475232"/>
                </a:cubicBezTo>
                <a:cubicBezTo>
                  <a:pt x="5154080" y="1455308"/>
                  <a:pt x="5161280" y="1434592"/>
                  <a:pt x="5169408" y="1414272"/>
                </a:cubicBezTo>
                <a:cubicBezTo>
                  <a:pt x="5165344" y="1328928"/>
                  <a:pt x="5167814" y="1243021"/>
                  <a:pt x="5157216" y="1158240"/>
                </a:cubicBezTo>
                <a:cubicBezTo>
                  <a:pt x="5155399" y="1143700"/>
                  <a:pt x="5138895" y="1135004"/>
                  <a:pt x="5132832" y="1121664"/>
                </a:cubicBezTo>
                <a:cubicBezTo>
                  <a:pt x="5118464" y="1090053"/>
                  <a:pt x="5113752" y="1054121"/>
                  <a:pt x="5096256" y="1024128"/>
                </a:cubicBezTo>
                <a:cubicBezTo>
                  <a:pt x="5084672" y="1004270"/>
                  <a:pt x="5061282" y="993752"/>
                  <a:pt x="5047488" y="975360"/>
                </a:cubicBezTo>
                <a:cubicBezTo>
                  <a:pt x="5036583" y="960820"/>
                  <a:pt x="5033668" y="941381"/>
                  <a:pt x="5023104" y="926592"/>
                </a:cubicBezTo>
                <a:cubicBezTo>
                  <a:pt x="5013082" y="912562"/>
                  <a:pt x="4997882" y="902992"/>
                  <a:pt x="4986528" y="890016"/>
                </a:cubicBezTo>
                <a:cubicBezTo>
                  <a:pt x="4969392" y="870432"/>
                  <a:pt x="4953066" y="850101"/>
                  <a:pt x="4937760" y="829056"/>
                </a:cubicBezTo>
                <a:cubicBezTo>
                  <a:pt x="4920523" y="805355"/>
                  <a:pt x="4909714" y="776626"/>
                  <a:pt x="4888992" y="755904"/>
                </a:cubicBezTo>
                <a:cubicBezTo>
                  <a:pt x="4868270" y="735182"/>
                  <a:pt x="4838522" y="725694"/>
                  <a:pt x="4815840" y="707136"/>
                </a:cubicBezTo>
                <a:cubicBezTo>
                  <a:pt x="4724409" y="632329"/>
                  <a:pt x="4789256" y="663050"/>
                  <a:pt x="4706112" y="609600"/>
                </a:cubicBezTo>
                <a:cubicBezTo>
                  <a:pt x="4666245" y="583971"/>
                  <a:pt x="4617705" y="569961"/>
                  <a:pt x="4584192" y="536448"/>
                </a:cubicBezTo>
                <a:cubicBezTo>
                  <a:pt x="4514466" y="466722"/>
                  <a:pt x="4584434" y="528979"/>
                  <a:pt x="4498848" y="475488"/>
                </a:cubicBezTo>
                <a:cubicBezTo>
                  <a:pt x="4481617" y="464718"/>
                  <a:pt x="4468255" y="447999"/>
                  <a:pt x="4450080" y="438912"/>
                </a:cubicBezTo>
                <a:cubicBezTo>
                  <a:pt x="4410930" y="419337"/>
                  <a:pt x="4368800" y="406400"/>
                  <a:pt x="4328160" y="390144"/>
                </a:cubicBezTo>
                <a:lnTo>
                  <a:pt x="4267200" y="365760"/>
                </a:lnTo>
                <a:cubicBezTo>
                  <a:pt x="4234792" y="353295"/>
                  <a:pt x="4203713" y="335994"/>
                  <a:pt x="4169664" y="329184"/>
                </a:cubicBezTo>
                <a:cubicBezTo>
                  <a:pt x="4092273" y="313706"/>
                  <a:pt x="4128808" y="322018"/>
                  <a:pt x="4059936" y="304800"/>
                </a:cubicBezTo>
                <a:cubicBezTo>
                  <a:pt x="4043680" y="292608"/>
                  <a:pt x="4029343" y="277311"/>
                  <a:pt x="4011168" y="268224"/>
                </a:cubicBezTo>
                <a:cubicBezTo>
                  <a:pt x="3988179" y="256729"/>
                  <a:pt x="3962813" y="250603"/>
                  <a:pt x="3938016" y="243840"/>
                </a:cubicBezTo>
                <a:cubicBezTo>
                  <a:pt x="3883388" y="228942"/>
                  <a:pt x="3822320" y="225926"/>
                  <a:pt x="3767328" y="219456"/>
                </a:cubicBezTo>
                <a:cubicBezTo>
                  <a:pt x="3571738" y="196445"/>
                  <a:pt x="3774103" y="217695"/>
                  <a:pt x="3547872" y="195072"/>
                </a:cubicBezTo>
                <a:cubicBezTo>
                  <a:pt x="3519051" y="187867"/>
                  <a:pt x="3466005" y="173784"/>
                  <a:pt x="3438144" y="170688"/>
                </a:cubicBezTo>
                <a:cubicBezTo>
                  <a:pt x="3385480" y="164836"/>
                  <a:pt x="3332480" y="162560"/>
                  <a:pt x="3279648" y="158496"/>
                </a:cubicBezTo>
                <a:cubicBezTo>
                  <a:pt x="3243072" y="150368"/>
                  <a:pt x="3206974" y="139670"/>
                  <a:pt x="3169920" y="134112"/>
                </a:cubicBezTo>
                <a:cubicBezTo>
                  <a:pt x="2832285" y="83467"/>
                  <a:pt x="3164253" y="147609"/>
                  <a:pt x="2974848" y="109728"/>
                </a:cubicBezTo>
                <a:cubicBezTo>
                  <a:pt x="2958592" y="101600"/>
                  <a:pt x="2943488" y="90566"/>
                  <a:pt x="2926080" y="85344"/>
                </a:cubicBezTo>
                <a:cubicBezTo>
                  <a:pt x="2877669" y="70821"/>
                  <a:pt x="2733026" y="63894"/>
                  <a:pt x="2706624" y="60960"/>
                </a:cubicBezTo>
                <a:cubicBezTo>
                  <a:pt x="2682055" y="58230"/>
                  <a:pt x="2657712" y="53616"/>
                  <a:pt x="2633472" y="48768"/>
                </a:cubicBezTo>
                <a:cubicBezTo>
                  <a:pt x="2617041" y="45482"/>
                  <a:pt x="2601346" y="38534"/>
                  <a:pt x="2584704" y="36576"/>
                </a:cubicBezTo>
                <a:cubicBezTo>
                  <a:pt x="2441079" y="19679"/>
                  <a:pt x="2449391" y="32312"/>
                  <a:pt x="2328672" y="12192"/>
                </a:cubicBezTo>
                <a:cubicBezTo>
                  <a:pt x="2312144" y="9437"/>
                  <a:pt x="2296160" y="4064"/>
                  <a:pt x="2279904" y="0"/>
                </a:cubicBezTo>
                <a:lnTo>
                  <a:pt x="1840992" y="12192"/>
                </a:lnTo>
                <a:lnTo>
                  <a:pt x="1182624" y="12192"/>
                </a:lnTo>
                <a:close/>
              </a:path>
            </a:pathLst>
          </a:custGeom>
          <a:solidFill>
            <a:schemeClr val="accent1">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1B5F72EF-5EDA-4A81-986A-819DD9F33931}"/>
              </a:ext>
            </a:extLst>
          </p:cNvPr>
          <p:cNvSpPr txBox="1"/>
          <p:nvPr/>
        </p:nvSpPr>
        <p:spPr>
          <a:xfrm>
            <a:off x="1875938" y="3061166"/>
            <a:ext cx="1649945" cy="285119"/>
          </a:xfrm>
          <a:prstGeom prst="rect">
            <a:avLst/>
          </a:prstGeom>
          <a:noFill/>
        </p:spPr>
        <p:txBody>
          <a:bodyPr wrap="none" rtlCol="0">
            <a:spAutoFit/>
          </a:bodyPr>
          <a:lstStyle/>
          <a:p>
            <a:r>
              <a:rPr lang="en-US" dirty="0"/>
              <a:t> punto de </a:t>
            </a:r>
            <a:r>
              <a:rPr lang="en-US" dirty="0" err="1"/>
              <a:t>referencia</a:t>
            </a:r>
            <a:endParaRPr lang="en-US" dirty="0"/>
          </a:p>
        </p:txBody>
      </p:sp>
      <p:sp>
        <p:nvSpPr>
          <p:cNvPr id="14" name="Oval 13">
            <a:extLst>
              <a:ext uri="{FF2B5EF4-FFF2-40B4-BE49-F238E27FC236}">
                <a16:creationId xmlns:a16="http://schemas.microsoft.com/office/drawing/2014/main" id="{AA3E27B1-F3F2-4757-A879-263AF9B0E469}"/>
              </a:ext>
            </a:extLst>
          </p:cNvPr>
          <p:cNvSpPr/>
          <p:nvPr/>
        </p:nvSpPr>
        <p:spPr>
          <a:xfrm>
            <a:off x="2700911" y="3421836"/>
            <a:ext cx="150898" cy="1341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DDC86D3-634A-4A87-86D2-3DFA267E865C}"/>
              </a:ext>
            </a:extLst>
          </p:cNvPr>
          <p:cNvCxnSpPr>
            <a:cxnSpLocks/>
            <a:stCxn id="9" idx="43"/>
          </p:cNvCxnSpPr>
          <p:nvPr/>
        </p:nvCxnSpPr>
        <p:spPr>
          <a:xfrm flipV="1">
            <a:off x="2258557" y="3555973"/>
            <a:ext cx="498753" cy="13410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A7278E-389F-4F18-B4E1-CDA3504DF08F}"/>
              </a:ext>
            </a:extLst>
          </p:cNvPr>
          <p:cNvCxnSpPr>
            <a:cxnSpLocks/>
            <a:stCxn id="11" idx="1"/>
          </p:cNvCxnSpPr>
          <p:nvPr/>
        </p:nvCxnSpPr>
        <p:spPr>
          <a:xfrm flipH="1" flipV="1">
            <a:off x="2851809" y="3511716"/>
            <a:ext cx="1726255" cy="63592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D8B67A-73C6-45C3-9DDA-B13D40DFB5EA}"/>
              </a:ext>
            </a:extLst>
          </p:cNvPr>
          <p:cNvSpPr txBox="1"/>
          <p:nvPr/>
        </p:nvSpPr>
        <p:spPr>
          <a:xfrm>
            <a:off x="3156309" y="3760963"/>
            <a:ext cx="271477" cy="285119"/>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1</a:t>
            </a:r>
            <a:endParaRPr lang="en-US" b="1" dirty="0">
              <a:solidFill>
                <a:schemeClr val="accent2"/>
              </a:solidFill>
            </a:endParaRPr>
          </a:p>
        </p:txBody>
      </p:sp>
      <p:sp>
        <p:nvSpPr>
          <p:cNvPr id="22" name="TextBox 21">
            <a:extLst>
              <a:ext uri="{FF2B5EF4-FFF2-40B4-BE49-F238E27FC236}">
                <a16:creationId xmlns:a16="http://schemas.microsoft.com/office/drawing/2014/main" id="{8E317794-00A4-47B4-8D4B-A520B516E436}"/>
              </a:ext>
            </a:extLst>
          </p:cNvPr>
          <p:cNvSpPr txBox="1"/>
          <p:nvPr/>
        </p:nvSpPr>
        <p:spPr>
          <a:xfrm>
            <a:off x="2603731" y="4006644"/>
            <a:ext cx="271477" cy="285119"/>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2</a:t>
            </a:r>
            <a:endParaRPr lang="en-US" b="1" dirty="0">
              <a:solidFill>
                <a:schemeClr val="accent2"/>
              </a:solidFill>
            </a:endParaRPr>
          </a:p>
        </p:txBody>
      </p:sp>
      <p:cxnSp>
        <p:nvCxnSpPr>
          <p:cNvPr id="30" name="Straight Connector 29">
            <a:extLst>
              <a:ext uri="{FF2B5EF4-FFF2-40B4-BE49-F238E27FC236}">
                <a16:creationId xmlns:a16="http://schemas.microsoft.com/office/drawing/2014/main" id="{2F4038F9-62E0-44B3-913B-D7F0AC774C4E}"/>
              </a:ext>
            </a:extLst>
          </p:cNvPr>
          <p:cNvCxnSpPr/>
          <p:nvPr/>
        </p:nvCxnSpPr>
        <p:spPr>
          <a:xfrm>
            <a:off x="1457132" y="4917452"/>
            <a:ext cx="1725463" cy="0"/>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1673DC-EC82-484A-A9E1-DD5622BC032A}"/>
              </a:ext>
            </a:extLst>
          </p:cNvPr>
          <p:cNvCxnSpPr>
            <a:cxnSpLocks/>
          </p:cNvCxnSpPr>
          <p:nvPr/>
        </p:nvCxnSpPr>
        <p:spPr>
          <a:xfrm flipV="1">
            <a:off x="2264865" y="4544245"/>
            <a:ext cx="436045" cy="361818"/>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0ADF94-6D9C-4D96-95F9-DE912E0FBB11}"/>
              </a:ext>
            </a:extLst>
          </p:cNvPr>
          <p:cNvCxnSpPr>
            <a:cxnSpLocks/>
          </p:cNvCxnSpPr>
          <p:nvPr/>
        </p:nvCxnSpPr>
        <p:spPr>
          <a:xfrm flipH="1" flipV="1">
            <a:off x="4375428" y="3816085"/>
            <a:ext cx="232600" cy="363618"/>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C7579B-9B8C-42DC-9207-FDE4B738579A}"/>
              </a:ext>
            </a:extLst>
          </p:cNvPr>
          <p:cNvCxnSpPr/>
          <p:nvPr/>
        </p:nvCxnSpPr>
        <p:spPr>
          <a:xfrm>
            <a:off x="3715333" y="4195063"/>
            <a:ext cx="1725462" cy="0"/>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A70D2E2-3DA8-4690-AEAB-9EF0E0A281B4}"/>
              </a:ext>
            </a:extLst>
          </p:cNvPr>
          <p:cNvSpPr txBox="1"/>
          <p:nvPr/>
        </p:nvSpPr>
        <p:spPr>
          <a:xfrm>
            <a:off x="4314165" y="4313413"/>
            <a:ext cx="474810" cy="461665"/>
          </a:xfrm>
          <a:prstGeom prst="rect">
            <a:avLst/>
          </a:prstGeom>
          <a:noFill/>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1</a:t>
            </a:r>
            <a:endParaRPr lang="en-US" b="1" baseline="-25000" dirty="0">
              <a:solidFill>
                <a:schemeClr val="tx2">
                  <a:lumMod val="50000"/>
                </a:schemeClr>
              </a:solidFill>
            </a:endParaRPr>
          </a:p>
        </p:txBody>
      </p:sp>
      <p:sp>
        <p:nvSpPr>
          <p:cNvPr id="34" name="TextBox 33">
            <a:extLst>
              <a:ext uri="{FF2B5EF4-FFF2-40B4-BE49-F238E27FC236}">
                <a16:creationId xmlns:a16="http://schemas.microsoft.com/office/drawing/2014/main" id="{5365324A-BAB1-4D77-9D93-80FC7CF8A973}"/>
              </a:ext>
            </a:extLst>
          </p:cNvPr>
          <p:cNvSpPr txBox="1"/>
          <p:nvPr/>
        </p:nvSpPr>
        <p:spPr>
          <a:xfrm>
            <a:off x="2421235" y="4857589"/>
            <a:ext cx="474810" cy="461665"/>
          </a:xfrm>
          <a:prstGeom prst="rect">
            <a:avLst/>
          </a:prstGeom>
          <a:noFill/>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2</a:t>
            </a:r>
            <a:endParaRPr lang="en-US" b="1" baseline="-25000" dirty="0">
              <a:solidFill>
                <a:schemeClr val="tx2">
                  <a:lumMod val="50000"/>
                </a:schemeClr>
              </a:solidFill>
            </a:endParaRPr>
          </a:p>
        </p:txBody>
      </p:sp>
      <p:sp>
        <p:nvSpPr>
          <p:cNvPr id="35" name="TextBox 34">
            <a:extLst>
              <a:ext uri="{FF2B5EF4-FFF2-40B4-BE49-F238E27FC236}">
                <a16:creationId xmlns:a16="http://schemas.microsoft.com/office/drawing/2014/main" id="{897AD1E7-6224-4A4C-96B5-6EC779B2CF41}"/>
              </a:ext>
            </a:extLst>
          </p:cNvPr>
          <p:cNvSpPr txBox="1"/>
          <p:nvPr/>
        </p:nvSpPr>
        <p:spPr>
          <a:xfrm>
            <a:off x="8600916" y="2131946"/>
            <a:ext cx="987258" cy="369332"/>
          </a:xfrm>
          <a:prstGeom prst="rect">
            <a:avLst/>
          </a:prstGeom>
          <a:noFill/>
        </p:spPr>
        <p:txBody>
          <a:bodyPr wrap="none" rtlCol="0">
            <a:spAutoFit/>
          </a:bodyPr>
          <a:lstStyle/>
          <a:p>
            <a:r>
              <a:rPr lang="en-US" b="1" u="sng" dirty="0"/>
              <a:t>R-TABLA</a:t>
            </a:r>
          </a:p>
        </p:txBody>
      </p:sp>
      <p:sp>
        <p:nvSpPr>
          <p:cNvPr id="36" name="TextBox 35">
            <a:extLst>
              <a:ext uri="{FF2B5EF4-FFF2-40B4-BE49-F238E27FC236}">
                <a16:creationId xmlns:a16="http://schemas.microsoft.com/office/drawing/2014/main" id="{7065FD15-FE74-49F3-A27E-3AC56C758ED9}"/>
              </a:ext>
            </a:extLst>
          </p:cNvPr>
          <p:cNvSpPr txBox="1"/>
          <p:nvPr/>
        </p:nvSpPr>
        <p:spPr>
          <a:xfrm>
            <a:off x="6670516" y="5278481"/>
            <a:ext cx="4065408" cy="523220"/>
          </a:xfrm>
          <a:prstGeom prst="rect">
            <a:avLst/>
          </a:prstGeom>
          <a:noFill/>
        </p:spPr>
        <p:txBody>
          <a:bodyPr wrap="none" rtlCol="0">
            <a:spAutoFit/>
          </a:bodyPr>
          <a:lstStyle/>
          <a:p>
            <a:r>
              <a:rPr lang="en-US" sz="1400" b="1" u="sng" dirty="0"/>
              <a:t>NOTA</a:t>
            </a:r>
            <a:r>
              <a:rPr lang="en-US" sz="1400" dirty="0"/>
              <a:t>: Si </a:t>
            </a:r>
            <a:r>
              <a:rPr lang="en-US" sz="1400" dirty="0" err="1"/>
              <a:t>varios</a:t>
            </a:r>
            <a:r>
              <a:rPr lang="en-US" sz="1400" dirty="0"/>
              <a:t> puntos del </a:t>
            </a:r>
            <a:r>
              <a:rPr lang="en-US" sz="1400" dirty="0" err="1"/>
              <a:t>contorno</a:t>
            </a:r>
            <a:r>
              <a:rPr lang="en-US" sz="1400" dirty="0"/>
              <a:t> </a:t>
            </a:r>
            <a:r>
              <a:rPr lang="en-US" sz="1400" dirty="0" err="1"/>
              <a:t>tienen</a:t>
            </a:r>
            <a:r>
              <a:rPr lang="en-US" sz="1400" dirty="0"/>
              <a:t> el </a:t>
            </a:r>
            <a:r>
              <a:rPr lang="en-US" sz="1400" dirty="0" err="1"/>
              <a:t>mismo</a:t>
            </a:r>
            <a:r>
              <a:rPr lang="en-US" sz="1400" dirty="0"/>
              <a:t> </a:t>
            </a:r>
          </a:p>
          <a:p>
            <a:r>
              <a:rPr lang="en-US" sz="1400" dirty="0"/>
              <a:t>             </a:t>
            </a:r>
            <a:r>
              <a:rPr lang="en-US" sz="1400" dirty="0" err="1"/>
              <a:t>ángulo</a:t>
            </a:r>
            <a:r>
              <a:rPr lang="en-US" sz="1400" dirty="0"/>
              <a:t>, se </a:t>
            </a:r>
            <a:r>
              <a:rPr lang="en-US" sz="1400" dirty="0" err="1"/>
              <a:t>almacenarán</a:t>
            </a:r>
            <a:r>
              <a:rPr lang="en-US" sz="1400" dirty="0"/>
              <a:t> </a:t>
            </a:r>
            <a:r>
              <a:rPr lang="en-US" sz="1400" dirty="0" err="1"/>
              <a:t>todas</a:t>
            </a:r>
            <a:r>
              <a:rPr lang="en-US" sz="1400" dirty="0"/>
              <a:t> las r </a:t>
            </a:r>
            <a:r>
              <a:rPr lang="en-US" sz="1400" dirty="0" err="1"/>
              <a:t>asociadas</a:t>
            </a:r>
            <a:r>
              <a:rPr lang="en-US" sz="1400" dirty="0"/>
              <a:t>.</a:t>
            </a:r>
          </a:p>
        </p:txBody>
      </p:sp>
      <p:graphicFrame>
        <p:nvGraphicFramePr>
          <p:cNvPr id="2" name="Table 1">
            <a:extLst>
              <a:ext uri="{FF2B5EF4-FFF2-40B4-BE49-F238E27FC236}">
                <a16:creationId xmlns:a16="http://schemas.microsoft.com/office/drawing/2014/main" id="{C74C65BB-C4C6-4226-89A5-204C2A72321C}"/>
              </a:ext>
            </a:extLst>
          </p:cNvPr>
          <p:cNvGraphicFramePr>
            <a:graphicFrameLocks noGrp="1"/>
          </p:cNvGraphicFramePr>
          <p:nvPr>
            <p:extLst>
              <p:ext uri="{D42A27DB-BD31-4B8C-83A1-F6EECF244321}">
                <p14:modId xmlns:p14="http://schemas.microsoft.com/office/powerpoint/2010/main" val="2918329353"/>
              </p:ext>
            </p:extLst>
          </p:nvPr>
        </p:nvGraphicFramePr>
        <p:xfrm>
          <a:off x="6044445" y="2841012"/>
          <a:ext cx="5720229" cy="2194560"/>
        </p:xfrm>
        <a:graphic>
          <a:graphicData uri="http://schemas.openxmlformats.org/drawingml/2006/table">
            <a:tbl>
              <a:tblPr firstRow="1" bandRow="1">
                <a:tableStyleId>{5C22544A-7EE6-4342-B048-85BDC9FD1C3A}</a:tableStyleId>
              </a:tblPr>
              <a:tblGrid>
                <a:gridCol w="1906743">
                  <a:extLst>
                    <a:ext uri="{9D8B030D-6E8A-4147-A177-3AD203B41FA5}">
                      <a16:colId xmlns:a16="http://schemas.microsoft.com/office/drawing/2014/main" val="3342045528"/>
                    </a:ext>
                  </a:extLst>
                </a:gridCol>
                <a:gridCol w="1269012">
                  <a:extLst>
                    <a:ext uri="{9D8B030D-6E8A-4147-A177-3AD203B41FA5}">
                      <a16:colId xmlns:a16="http://schemas.microsoft.com/office/drawing/2014/main" val="2865244621"/>
                    </a:ext>
                  </a:extLst>
                </a:gridCol>
                <a:gridCol w="2544474">
                  <a:extLst>
                    <a:ext uri="{9D8B030D-6E8A-4147-A177-3AD203B41FA5}">
                      <a16:colId xmlns:a16="http://schemas.microsoft.com/office/drawing/2014/main" val="3516870130"/>
                    </a:ext>
                  </a:extLst>
                </a:gridCol>
              </a:tblGrid>
              <a:tr h="347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sym typeface="Symbol" panose="05050102010706020507" pitchFamily="18" charset="2"/>
                        </a:rPr>
                        <a:t></a:t>
                      </a:r>
                      <a:endParaRPr lang="en-US" dirty="0">
                        <a:solidFill>
                          <a:schemeClr val="bg1"/>
                        </a:solidFill>
                      </a:endParaRPr>
                    </a:p>
                  </a:txBody>
                  <a:tcPr>
                    <a:solidFill>
                      <a:schemeClr val="accent2"/>
                    </a:solidFill>
                  </a:tcPr>
                </a:tc>
                <a:tc>
                  <a:txBody>
                    <a:bodyPr/>
                    <a:lstStyle/>
                    <a:p>
                      <a:pPr algn="ctr"/>
                      <a:r>
                        <a:rPr lang="en-US" dirty="0"/>
                        <a:t>X</a:t>
                      </a:r>
                      <a:r>
                        <a:rPr lang="en-US" baseline="-25000" dirty="0"/>
                        <a:t>B</a:t>
                      </a:r>
                      <a:endParaRPr lang="en-US" dirty="0"/>
                    </a:p>
                  </a:txBody>
                  <a:tcPr>
                    <a:solidFill>
                      <a:schemeClr val="accent2"/>
                    </a:solidFill>
                  </a:tcPr>
                </a:tc>
                <a:tc>
                  <a:txBody>
                    <a:bodyPr/>
                    <a:lstStyle/>
                    <a:p>
                      <a:pPr algn="ctr"/>
                      <a:r>
                        <a:rPr lang="en-US" dirty="0"/>
                        <a:t>r</a:t>
                      </a:r>
                    </a:p>
                  </a:txBody>
                  <a:tcPr>
                    <a:solidFill>
                      <a:schemeClr val="accent2"/>
                    </a:solidFill>
                  </a:tcPr>
                </a:tc>
                <a:extLst>
                  <a:ext uri="{0D108BD9-81ED-4DB2-BD59-A6C34878D82A}">
                    <a16:rowId xmlns:a16="http://schemas.microsoft.com/office/drawing/2014/main" val="2030903770"/>
                  </a:ext>
                </a:extLst>
              </a:tr>
              <a:tr h="347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sym typeface="Symbol" panose="05050102010706020507" pitchFamily="18" charset="2"/>
                        </a:rPr>
                        <a:t></a:t>
                      </a:r>
                      <a:r>
                        <a:rPr lang="en-US" sz="1800" b="1" baseline="-25000" dirty="0">
                          <a:solidFill>
                            <a:schemeClr val="tx2">
                              <a:lumMod val="50000"/>
                            </a:schemeClr>
                          </a:solidFill>
                          <a:sym typeface="Symbol" panose="05050102010706020507" pitchFamily="18" charset="2"/>
                        </a:rPr>
                        <a:t>1</a:t>
                      </a:r>
                      <a:endParaRPr lang="en-US" dirty="0">
                        <a:solidFill>
                          <a:schemeClr val="tx2">
                            <a:lumMod val="50000"/>
                          </a:schemeClr>
                        </a:solidFill>
                      </a:endParaRPr>
                    </a:p>
                  </a:txBody>
                  <a:tcPr>
                    <a:solidFill>
                      <a:schemeClr val="accent2">
                        <a:lumMod val="20000"/>
                        <a:lumOff val="80000"/>
                      </a:schemeClr>
                    </a:solidFill>
                  </a:tcPr>
                </a:tc>
                <a:tc>
                  <a:txBody>
                    <a:bodyPr/>
                    <a:lstStyle/>
                    <a:p>
                      <a:pPr algn="ctr"/>
                      <a:r>
                        <a:rPr lang="en-US" dirty="0"/>
                        <a:t>P</a:t>
                      </a:r>
                      <a:r>
                        <a:rPr lang="en-US" baseline="-25000" dirty="0"/>
                        <a:t>1</a:t>
                      </a:r>
                    </a:p>
                  </a:txBody>
                  <a:tcPr>
                    <a:solidFill>
                      <a:schemeClr val="accent2">
                        <a:lumMod val="20000"/>
                        <a:lumOff val="80000"/>
                      </a:schemeClr>
                    </a:solidFill>
                  </a:tcPr>
                </a:tc>
                <a:tc>
                  <a:txBody>
                    <a:bodyPr/>
                    <a:lstStyle/>
                    <a:p>
                      <a:pPr algn="ctr"/>
                      <a:r>
                        <a:rPr lang="en-US" b="1" dirty="0">
                          <a:solidFill>
                            <a:schemeClr val="accent2"/>
                          </a:solidFill>
                        </a:rPr>
                        <a:t>r</a:t>
                      </a:r>
                      <a:r>
                        <a:rPr lang="en-US" b="1" baseline="-25000" dirty="0">
                          <a:solidFill>
                            <a:schemeClr val="accent2"/>
                          </a:solidFill>
                        </a:rPr>
                        <a:t>1</a:t>
                      </a:r>
                      <a:endParaRPr lang="en-US" b="1" dirty="0">
                        <a:solidFill>
                          <a:schemeClr val="accent2"/>
                        </a:solidFill>
                      </a:endParaRPr>
                    </a:p>
                  </a:txBody>
                  <a:tcPr>
                    <a:solidFill>
                      <a:schemeClr val="accent2">
                        <a:lumMod val="20000"/>
                        <a:lumOff val="80000"/>
                      </a:schemeClr>
                    </a:solidFill>
                  </a:tcPr>
                </a:tc>
                <a:extLst>
                  <a:ext uri="{0D108BD9-81ED-4DB2-BD59-A6C34878D82A}">
                    <a16:rowId xmlns:a16="http://schemas.microsoft.com/office/drawing/2014/main" val="880683363"/>
                  </a:ext>
                </a:extLst>
              </a:tr>
              <a:tr h="347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sym typeface="Symbol" panose="05050102010706020507" pitchFamily="18" charset="2"/>
                        </a:rPr>
                        <a:t></a:t>
                      </a:r>
                      <a:r>
                        <a:rPr lang="en-US" sz="1800" b="1" baseline="-25000" dirty="0">
                          <a:solidFill>
                            <a:schemeClr val="tx2">
                              <a:lumMod val="50000"/>
                            </a:schemeClr>
                          </a:solidFill>
                          <a:sym typeface="Symbol" panose="05050102010706020507" pitchFamily="18" charset="2"/>
                        </a:rPr>
                        <a:t>2</a:t>
                      </a:r>
                      <a:endParaRPr lang="en-US" dirty="0">
                        <a:solidFill>
                          <a:schemeClr val="tx2">
                            <a:lumMod val="50000"/>
                          </a:schemeClr>
                        </a:solidFill>
                      </a:endParaRPr>
                    </a:p>
                  </a:txBody>
                  <a:tcPr>
                    <a:solidFill>
                      <a:schemeClr val="accent2">
                        <a:lumMod val="20000"/>
                        <a:lumOff val="80000"/>
                      </a:schemeClr>
                    </a:solidFill>
                  </a:tcPr>
                </a:tc>
                <a:tc>
                  <a:txBody>
                    <a:bodyPr/>
                    <a:lstStyle/>
                    <a:p>
                      <a:pPr algn="ctr"/>
                      <a:r>
                        <a:rPr lang="en-US" dirty="0"/>
                        <a:t>P</a:t>
                      </a:r>
                      <a:r>
                        <a:rPr lang="en-US" baseline="-25000" dirty="0"/>
                        <a:t>2</a:t>
                      </a:r>
                    </a:p>
                  </a:txBody>
                  <a:tcPr>
                    <a:solidFill>
                      <a:schemeClr val="accent2">
                        <a:lumMod val="20000"/>
                        <a:lumOff val="80000"/>
                      </a:schemeClr>
                    </a:solidFill>
                  </a:tcPr>
                </a:tc>
                <a:tc>
                  <a:txBody>
                    <a:bodyPr/>
                    <a:lstStyle/>
                    <a:p>
                      <a:pPr algn="ctr"/>
                      <a:r>
                        <a:rPr lang="en-US" b="1" dirty="0">
                          <a:solidFill>
                            <a:schemeClr val="accent2"/>
                          </a:solidFill>
                        </a:rPr>
                        <a:t>r</a:t>
                      </a:r>
                      <a:r>
                        <a:rPr lang="en-US" b="1" baseline="-25000" dirty="0">
                          <a:solidFill>
                            <a:schemeClr val="accent2"/>
                          </a:solidFill>
                        </a:rPr>
                        <a:t>2</a:t>
                      </a:r>
                      <a:endParaRPr lang="en-US" b="1" dirty="0">
                        <a:solidFill>
                          <a:schemeClr val="accent2"/>
                        </a:solidFill>
                      </a:endParaRPr>
                    </a:p>
                  </a:txBody>
                  <a:tcPr>
                    <a:solidFill>
                      <a:schemeClr val="accent2">
                        <a:lumMod val="20000"/>
                        <a:lumOff val="80000"/>
                      </a:schemeClr>
                    </a:solidFill>
                  </a:tcPr>
                </a:tc>
                <a:extLst>
                  <a:ext uri="{0D108BD9-81ED-4DB2-BD59-A6C34878D82A}">
                    <a16:rowId xmlns:a16="http://schemas.microsoft.com/office/drawing/2014/main" val="1795349962"/>
                  </a:ext>
                </a:extLst>
              </a:tr>
              <a:tr h="347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sym typeface="Symbol" panose="05050102010706020507" pitchFamily="18" charset="2"/>
                        </a:rPr>
                        <a:t></a:t>
                      </a:r>
                      <a:r>
                        <a:rPr lang="en-US" sz="1800" b="1" baseline="-25000" dirty="0">
                          <a:solidFill>
                            <a:schemeClr val="tx2">
                              <a:lumMod val="50000"/>
                            </a:schemeClr>
                          </a:solidFill>
                          <a:sym typeface="Symbol" panose="05050102010706020507" pitchFamily="18" charset="2"/>
                        </a:rPr>
                        <a:t>3</a:t>
                      </a:r>
                      <a:endParaRPr lang="en-US" b="1" baseline="-25000" dirty="0">
                        <a:solidFill>
                          <a:schemeClr val="tx2">
                            <a:lumMod val="50000"/>
                          </a:schemeClr>
                        </a:solidFill>
                      </a:endParaRPr>
                    </a:p>
                  </a:txBody>
                  <a:tcPr>
                    <a:solidFill>
                      <a:schemeClr val="accent2">
                        <a:lumMod val="20000"/>
                        <a:lumOff val="80000"/>
                      </a:schemeClr>
                    </a:solidFill>
                  </a:tcPr>
                </a:tc>
                <a:tc>
                  <a:txBody>
                    <a:bodyPr/>
                    <a:lstStyle/>
                    <a:p>
                      <a:pPr algn="ctr"/>
                      <a:r>
                        <a:rPr lang="en-US" dirty="0"/>
                        <a:t>P</a:t>
                      </a:r>
                      <a:r>
                        <a:rPr lang="en-US" baseline="-25000" dirty="0"/>
                        <a:t>3</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rPr>
                        <a:t>r</a:t>
                      </a:r>
                      <a:r>
                        <a:rPr lang="en-US" b="1" baseline="-25000" dirty="0">
                          <a:solidFill>
                            <a:schemeClr val="accent2"/>
                          </a:solidFill>
                        </a:rPr>
                        <a:t>5</a:t>
                      </a:r>
                      <a:endParaRPr lang="en-US" dirty="0"/>
                    </a:p>
                  </a:txBody>
                  <a:tcPr>
                    <a:solidFill>
                      <a:schemeClr val="accent2">
                        <a:lumMod val="20000"/>
                        <a:lumOff val="80000"/>
                      </a:schemeClr>
                    </a:solidFill>
                  </a:tcPr>
                </a:tc>
                <a:extLst>
                  <a:ext uri="{0D108BD9-81ED-4DB2-BD59-A6C34878D82A}">
                    <a16:rowId xmlns:a16="http://schemas.microsoft.com/office/drawing/2014/main" val="4224180253"/>
                  </a:ext>
                </a:extLst>
              </a:tr>
              <a:tr h="182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2">
                              <a:lumMod val="50000"/>
                            </a:schemeClr>
                          </a:solidFill>
                          <a:sym typeface="Symbol" panose="05050102010706020507" pitchFamily="18" charset="2"/>
                        </a:rPr>
                        <a:t></a:t>
                      </a:r>
                      <a:r>
                        <a:rPr lang="en-US" sz="1800" b="1" baseline="-25000" dirty="0">
                          <a:solidFill>
                            <a:schemeClr val="tx2">
                              <a:lumMod val="50000"/>
                            </a:schemeClr>
                          </a:solidFill>
                          <a:sym typeface="Symbol" panose="05050102010706020507" pitchFamily="18" charset="2"/>
                        </a:rPr>
                        <a:t>2</a:t>
                      </a:r>
                      <a:endParaRPr lang="en-US" dirty="0">
                        <a:solidFill>
                          <a:schemeClr val="tx2">
                            <a:lumMod val="50000"/>
                          </a:schemeClr>
                        </a:solidFill>
                      </a:endParaRPr>
                    </a:p>
                  </a:txBody>
                  <a:tcPr>
                    <a:solidFill>
                      <a:schemeClr val="accent2">
                        <a:lumMod val="20000"/>
                        <a:lumOff val="80000"/>
                      </a:schemeClr>
                    </a:solidFill>
                  </a:tcPr>
                </a:tc>
                <a:tc>
                  <a:txBody>
                    <a:bodyPr/>
                    <a:lstStyle/>
                    <a:p>
                      <a:pPr algn="ctr"/>
                      <a:r>
                        <a:rPr lang="en-US" dirty="0"/>
                        <a:t>P</a:t>
                      </a:r>
                      <a:r>
                        <a:rPr lang="en-US" baseline="-25000" dirty="0"/>
                        <a:t>4</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2"/>
                          </a:solidFill>
                        </a:rPr>
                        <a:t>r</a:t>
                      </a:r>
                      <a:r>
                        <a:rPr lang="en-US" b="1" baseline="-25000" dirty="0">
                          <a:solidFill>
                            <a:schemeClr val="accent2"/>
                          </a:solidFill>
                        </a:rPr>
                        <a:t>4</a:t>
                      </a:r>
                      <a:endParaRPr lang="en-US" dirty="0"/>
                    </a:p>
                  </a:txBody>
                  <a:tcPr>
                    <a:solidFill>
                      <a:schemeClr val="accent2">
                        <a:lumMod val="20000"/>
                        <a:lumOff val="80000"/>
                      </a:schemeClr>
                    </a:solidFill>
                  </a:tcPr>
                </a:tc>
                <a:extLst>
                  <a:ext uri="{0D108BD9-81ED-4DB2-BD59-A6C34878D82A}">
                    <a16:rowId xmlns:a16="http://schemas.microsoft.com/office/drawing/2014/main" val="1476971632"/>
                  </a:ext>
                </a:extLst>
              </a:tr>
              <a:tr h="182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solidFill>
                      <a:schemeClr val="accent2">
                        <a:lumMod val="20000"/>
                        <a:lumOff val="80000"/>
                      </a:schemeClr>
                    </a:solidFill>
                  </a:tcPr>
                </a:tc>
                <a:tc>
                  <a:txBody>
                    <a:bodyPr/>
                    <a:lstStyle/>
                    <a:p>
                      <a:pPr algn="ctr"/>
                      <a:r>
                        <a:rPr lang="en-US" dirty="0"/>
                        <a:t>…</a:t>
                      </a:r>
                    </a:p>
                  </a:txBody>
                  <a:tcPr>
                    <a:solidFill>
                      <a:schemeClr val="accent2">
                        <a:lumMod val="20000"/>
                        <a:lumOff val="80000"/>
                      </a:schemeClr>
                    </a:solidFill>
                  </a:tcPr>
                </a:tc>
                <a:tc>
                  <a:txBody>
                    <a:bodyPr/>
                    <a:lstStyle/>
                    <a:p>
                      <a:pPr algn="ctr"/>
                      <a:r>
                        <a:rPr lang="en-US" dirty="0"/>
                        <a:t>…</a:t>
                      </a:r>
                    </a:p>
                  </a:txBody>
                  <a:tcPr>
                    <a:solidFill>
                      <a:schemeClr val="accent2">
                        <a:lumMod val="20000"/>
                        <a:lumOff val="80000"/>
                      </a:schemeClr>
                    </a:solidFill>
                  </a:tcPr>
                </a:tc>
                <a:extLst>
                  <a:ext uri="{0D108BD9-81ED-4DB2-BD59-A6C34878D82A}">
                    <a16:rowId xmlns:a16="http://schemas.microsoft.com/office/drawing/2014/main" val="2636569753"/>
                  </a:ext>
                </a:extLst>
              </a:tr>
            </a:tbl>
          </a:graphicData>
        </a:graphic>
      </p:graphicFrame>
      <p:cxnSp>
        <p:nvCxnSpPr>
          <p:cNvPr id="28" name="Straight Arrow Connector 27">
            <a:extLst>
              <a:ext uri="{FF2B5EF4-FFF2-40B4-BE49-F238E27FC236}">
                <a16:creationId xmlns:a16="http://schemas.microsoft.com/office/drawing/2014/main" id="{7CFAA7B7-94D6-4CE3-A8D9-D9E9E453DA49}"/>
              </a:ext>
            </a:extLst>
          </p:cNvPr>
          <p:cNvCxnSpPr>
            <a:cxnSpLocks/>
          </p:cNvCxnSpPr>
          <p:nvPr/>
        </p:nvCxnSpPr>
        <p:spPr>
          <a:xfrm flipH="1" flipV="1">
            <a:off x="6547283" y="3240027"/>
            <a:ext cx="123233" cy="219805"/>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188ACA1-8837-4CDA-BCB0-D7921D6A3E31}"/>
              </a:ext>
            </a:extLst>
          </p:cNvPr>
          <p:cNvCxnSpPr>
            <a:cxnSpLocks/>
          </p:cNvCxnSpPr>
          <p:nvPr/>
        </p:nvCxnSpPr>
        <p:spPr>
          <a:xfrm flipV="1">
            <a:off x="6493800" y="3636076"/>
            <a:ext cx="216938" cy="180009"/>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640A4CA-7128-44BC-A4B5-80BD88CBE984}"/>
              </a:ext>
            </a:extLst>
          </p:cNvPr>
          <p:cNvCxnSpPr>
            <a:cxnSpLocks/>
          </p:cNvCxnSpPr>
          <p:nvPr/>
        </p:nvCxnSpPr>
        <p:spPr>
          <a:xfrm flipV="1">
            <a:off x="6493800" y="4375626"/>
            <a:ext cx="216938" cy="180009"/>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A8EC49-3883-4772-BFA1-4E160567DF31}"/>
              </a:ext>
            </a:extLst>
          </p:cNvPr>
          <p:cNvCxnSpPr>
            <a:cxnSpLocks/>
          </p:cNvCxnSpPr>
          <p:nvPr/>
        </p:nvCxnSpPr>
        <p:spPr>
          <a:xfrm flipH="1">
            <a:off x="6547283" y="4006644"/>
            <a:ext cx="92939" cy="246692"/>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E499FD-F516-4B74-9408-D3AEC4F10969}"/>
              </a:ext>
            </a:extLst>
          </p:cNvPr>
          <p:cNvCxnSpPr>
            <a:cxnSpLocks/>
          </p:cNvCxnSpPr>
          <p:nvPr/>
        </p:nvCxnSpPr>
        <p:spPr>
          <a:xfrm flipV="1">
            <a:off x="1299248" y="3511716"/>
            <a:ext cx="1401662" cy="5189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4FFA91C-65F7-4A44-9271-63560D48C134}"/>
              </a:ext>
            </a:extLst>
          </p:cNvPr>
          <p:cNvCxnSpPr>
            <a:cxnSpLocks/>
          </p:cNvCxnSpPr>
          <p:nvPr/>
        </p:nvCxnSpPr>
        <p:spPr>
          <a:xfrm flipV="1">
            <a:off x="1304170" y="3665282"/>
            <a:ext cx="436045" cy="361818"/>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EE04B2-1BCE-4B6F-B28A-04C71E399078}"/>
              </a:ext>
            </a:extLst>
          </p:cNvPr>
          <p:cNvCxnSpPr/>
          <p:nvPr/>
        </p:nvCxnSpPr>
        <p:spPr>
          <a:xfrm>
            <a:off x="534261" y="4027100"/>
            <a:ext cx="1725463" cy="0"/>
          </a:xfrm>
          <a:prstGeom prst="line">
            <a:avLst/>
          </a:prstGeom>
          <a:ln>
            <a:solidFill>
              <a:schemeClr val="tx2"/>
            </a:solidFill>
            <a:prstDash val="dashDot"/>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4C12E40-C8F5-4F04-87D8-18E1F7378AAA}"/>
              </a:ext>
            </a:extLst>
          </p:cNvPr>
          <p:cNvSpPr/>
          <p:nvPr/>
        </p:nvSpPr>
        <p:spPr>
          <a:xfrm>
            <a:off x="1246095" y="3960032"/>
            <a:ext cx="150898" cy="1341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ED622A-744E-4AAF-BBA6-47E1D684B29D}"/>
              </a:ext>
            </a:extLst>
          </p:cNvPr>
          <p:cNvSpPr/>
          <p:nvPr/>
        </p:nvSpPr>
        <p:spPr>
          <a:xfrm>
            <a:off x="2168965" y="4853390"/>
            <a:ext cx="150898" cy="1341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9E333C-D0AD-4666-9AEC-1D5363E88313}"/>
              </a:ext>
            </a:extLst>
          </p:cNvPr>
          <p:cNvSpPr/>
          <p:nvPr/>
        </p:nvSpPr>
        <p:spPr>
          <a:xfrm>
            <a:off x="4555965" y="4127995"/>
            <a:ext cx="150898" cy="1341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8D5DFA-DA33-42D7-895A-EF0BA822BEC9}"/>
              </a:ext>
            </a:extLst>
          </p:cNvPr>
          <p:cNvSpPr txBox="1"/>
          <p:nvPr/>
        </p:nvSpPr>
        <p:spPr>
          <a:xfrm>
            <a:off x="1876040" y="3348726"/>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4</a:t>
            </a:r>
          </a:p>
        </p:txBody>
      </p:sp>
      <p:sp>
        <p:nvSpPr>
          <p:cNvPr id="45" name="TextBox 44">
            <a:extLst>
              <a:ext uri="{FF2B5EF4-FFF2-40B4-BE49-F238E27FC236}">
                <a16:creationId xmlns:a16="http://schemas.microsoft.com/office/drawing/2014/main" id="{112B1F2D-D8CF-4A00-9117-B52534F67A31}"/>
              </a:ext>
            </a:extLst>
          </p:cNvPr>
          <p:cNvSpPr txBox="1"/>
          <p:nvPr/>
        </p:nvSpPr>
        <p:spPr>
          <a:xfrm>
            <a:off x="1030105" y="3390980"/>
            <a:ext cx="474810" cy="461665"/>
          </a:xfrm>
          <a:prstGeom prst="rect">
            <a:avLst/>
          </a:prstGeom>
          <a:noFill/>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2</a:t>
            </a:r>
            <a:endParaRPr lang="en-US" b="1" baseline="-25000" dirty="0">
              <a:solidFill>
                <a:schemeClr val="tx2">
                  <a:lumMod val="50000"/>
                </a:schemeClr>
              </a:solidFill>
            </a:endParaRPr>
          </a:p>
        </p:txBody>
      </p:sp>
    </p:spTree>
    <p:extLst>
      <p:ext uri="{BB962C8B-B14F-4D97-AF65-F5344CB8AC3E}">
        <p14:creationId xmlns:p14="http://schemas.microsoft.com/office/powerpoint/2010/main" val="44447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40"/>
                                        </p:tgtEl>
                                        <p:attrNameLst>
                                          <p:attrName>style.visibility</p:attrName>
                                        </p:attrNameLst>
                                      </p:cBhvr>
                                      <p:to>
                                        <p:strVal val="visible"/>
                                      </p:to>
                                    </p:set>
                                    <p:animEffect transition="in" filter="wipe(down)">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7D3445-3E75-4243-BBA5-CF2AC70110C4}"/>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590940E3-4D19-4636-B90A-260E571923FE}"/>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FD09F1-B371-464B-9BE5-63F670726855}"/>
              </a:ext>
            </a:extLst>
          </p:cNvPr>
          <p:cNvSpPr txBox="1"/>
          <p:nvPr/>
        </p:nvSpPr>
        <p:spPr>
          <a:xfrm>
            <a:off x="2383674" y="1953042"/>
            <a:ext cx="2511778" cy="369332"/>
          </a:xfrm>
          <a:prstGeom prst="rect">
            <a:avLst/>
          </a:prstGeom>
          <a:noFill/>
        </p:spPr>
        <p:txBody>
          <a:bodyPr wrap="none" rtlCol="0">
            <a:spAutoFit/>
          </a:bodyPr>
          <a:lstStyle/>
          <a:p>
            <a:r>
              <a:rPr lang="en-US" dirty="0"/>
              <a:t>FORMAS NO ANALÍTICAS</a:t>
            </a:r>
          </a:p>
        </p:txBody>
      </p:sp>
      <p:sp>
        <p:nvSpPr>
          <p:cNvPr id="9" name="Freeform: Shape 8">
            <a:extLst>
              <a:ext uri="{FF2B5EF4-FFF2-40B4-BE49-F238E27FC236}">
                <a16:creationId xmlns:a16="http://schemas.microsoft.com/office/drawing/2014/main" id="{53086166-673D-4B42-9C03-5A3787723A36}"/>
              </a:ext>
            </a:extLst>
          </p:cNvPr>
          <p:cNvSpPr/>
          <p:nvPr/>
        </p:nvSpPr>
        <p:spPr>
          <a:xfrm>
            <a:off x="595666" y="3147858"/>
            <a:ext cx="5340096" cy="3133344"/>
          </a:xfrm>
          <a:custGeom>
            <a:avLst/>
            <a:gdLst>
              <a:gd name="connsiteX0" fmla="*/ 1182624 w 5169408"/>
              <a:gd name="connsiteY0" fmla="*/ 12192 h 3486912"/>
              <a:gd name="connsiteX1" fmla="*/ 1182624 w 5169408"/>
              <a:gd name="connsiteY1" fmla="*/ 12192 h 3486912"/>
              <a:gd name="connsiteX2" fmla="*/ 877824 w 5169408"/>
              <a:gd name="connsiteY2" fmla="*/ 60960 h 3486912"/>
              <a:gd name="connsiteX3" fmla="*/ 816864 w 5169408"/>
              <a:gd name="connsiteY3" fmla="*/ 73152 h 3486912"/>
              <a:gd name="connsiteX4" fmla="*/ 560832 w 5169408"/>
              <a:gd name="connsiteY4" fmla="*/ 97536 h 3486912"/>
              <a:gd name="connsiteX5" fmla="*/ 487680 w 5169408"/>
              <a:gd name="connsiteY5" fmla="*/ 121920 h 3486912"/>
              <a:gd name="connsiteX6" fmla="*/ 426720 w 5169408"/>
              <a:gd name="connsiteY6" fmla="*/ 134112 h 3486912"/>
              <a:gd name="connsiteX7" fmla="*/ 365760 w 5169408"/>
              <a:gd name="connsiteY7" fmla="*/ 158496 h 3486912"/>
              <a:gd name="connsiteX8" fmla="*/ 316992 w 5169408"/>
              <a:gd name="connsiteY8" fmla="*/ 170688 h 3486912"/>
              <a:gd name="connsiteX9" fmla="*/ 219456 w 5169408"/>
              <a:gd name="connsiteY9" fmla="*/ 256032 h 3486912"/>
              <a:gd name="connsiteX10" fmla="*/ 195072 w 5169408"/>
              <a:gd name="connsiteY10" fmla="*/ 304800 h 3486912"/>
              <a:gd name="connsiteX11" fmla="*/ 121920 w 5169408"/>
              <a:gd name="connsiteY11" fmla="*/ 414528 h 3486912"/>
              <a:gd name="connsiteX12" fmla="*/ 97536 w 5169408"/>
              <a:gd name="connsiteY12" fmla="*/ 487680 h 3486912"/>
              <a:gd name="connsiteX13" fmla="*/ 73152 w 5169408"/>
              <a:gd name="connsiteY13" fmla="*/ 548640 h 3486912"/>
              <a:gd name="connsiteX14" fmla="*/ 36576 w 5169408"/>
              <a:gd name="connsiteY14" fmla="*/ 719328 h 3486912"/>
              <a:gd name="connsiteX15" fmla="*/ 12192 w 5169408"/>
              <a:gd name="connsiteY15" fmla="*/ 768096 h 3486912"/>
              <a:gd name="connsiteX16" fmla="*/ 0 w 5169408"/>
              <a:gd name="connsiteY16" fmla="*/ 816864 h 3486912"/>
              <a:gd name="connsiteX17" fmla="*/ 24384 w 5169408"/>
              <a:gd name="connsiteY17" fmla="*/ 963168 h 3486912"/>
              <a:gd name="connsiteX18" fmla="*/ 36576 w 5169408"/>
              <a:gd name="connsiteY18" fmla="*/ 999744 h 3486912"/>
              <a:gd name="connsiteX19" fmla="*/ 73152 w 5169408"/>
              <a:gd name="connsiteY19" fmla="*/ 1036320 h 3486912"/>
              <a:gd name="connsiteX20" fmla="*/ 109728 w 5169408"/>
              <a:gd name="connsiteY20" fmla="*/ 1085088 h 3486912"/>
              <a:gd name="connsiteX21" fmla="*/ 134112 w 5169408"/>
              <a:gd name="connsiteY21" fmla="*/ 1121664 h 3486912"/>
              <a:gd name="connsiteX22" fmla="*/ 219456 w 5169408"/>
              <a:gd name="connsiteY22" fmla="*/ 1170432 h 3486912"/>
              <a:gd name="connsiteX23" fmla="*/ 329184 w 5169408"/>
              <a:gd name="connsiteY23" fmla="*/ 1280160 h 3486912"/>
              <a:gd name="connsiteX24" fmla="*/ 475488 w 5169408"/>
              <a:gd name="connsiteY24" fmla="*/ 1353312 h 3486912"/>
              <a:gd name="connsiteX25" fmla="*/ 524256 w 5169408"/>
              <a:gd name="connsiteY25" fmla="*/ 1365504 h 3486912"/>
              <a:gd name="connsiteX26" fmla="*/ 646176 w 5169408"/>
              <a:gd name="connsiteY26" fmla="*/ 1426464 h 3486912"/>
              <a:gd name="connsiteX27" fmla="*/ 914400 w 5169408"/>
              <a:gd name="connsiteY27" fmla="*/ 1499616 h 3486912"/>
              <a:gd name="connsiteX28" fmla="*/ 1194816 w 5169408"/>
              <a:gd name="connsiteY28" fmla="*/ 1560576 h 3486912"/>
              <a:gd name="connsiteX29" fmla="*/ 1255776 w 5169408"/>
              <a:gd name="connsiteY29" fmla="*/ 1572768 h 3486912"/>
              <a:gd name="connsiteX30" fmla="*/ 1572768 w 5169408"/>
              <a:gd name="connsiteY30" fmla="*/ 1584960 h 3486912"/>
              <a:gd name="connsiteX31" fmla="*/ 1645920 w 5169408"/>
              <a:gd name="connsiteY31" fmla="*/ 1609344 h 3486912"/>
              <a:gd name="connsiteX32" fmla="*/ 1743456 w 5169408"/>
              <a:gd name="connsiteY32" fmla="*/ 1682496 h 3486912"/>
              <a:gd name="connsiteX33" fmla="*/ 1755648 w 5169408"/>
              <a:gd name="connsiteY33" fmla="*/ 1719072 h 3486912"/>
              <a:gd name="connsiteX34" fmla="*/ 1780032 w 5169408"/>
              <a:gd name="connsiteY34" fmla="*/ 1755648 h 3486912"/>
              <a:gd name="connsiteX35" fmla="*/ 1792224 w 5169408"/>
              <a:gd name="connsiteY35" fmla="*/ 1840992 h 3486912"/>
              <a:gd name="connsiteX36" fmla="*/ 1816608 w 5169408"/>
              <a:gd name="connsiteY36" fmla="*/ 1950720 h 3486912"/>
              <a:gd name="connsiteX37" fmla="*/ 1828800 w 5169408"/>
              <a:gd name="connsiteY37" fmla="*/ 2121408 h 3486912"/>
              <a:gd name="connsiteX38" fmla="*/ 1853184 w 5169408"/>
              <a:gd name="connsiteY38" fmla="*/ 2206752 h 3486912"/>
              <a:gd name="connsiteX39" fmla="*/ 1865376 w 5169408"/>
              <a:gd name="connsiteY39" fmla="*/ 2267712 h 3486912"/>
              <a:gd name="connsiteX40" fmla="*/ 1889760 w 5169408"/>
              <a:gd name="connsiteY40" fmla="*/ 2353056 h 3486912"/>
              <a:gd name="connsiteX41" fmla="*/ 1901952 w 5169408"/>
              <a:gd name="connsiteY41" fmla="*/ 2462784 h 3486912"/>
              <a:gd name="connsiteX42" fmla="*/ 1926336 w 5169408"/>
              <a:gd name="connsiteY42" fmla="*/ 2706624 h 3486912"/>
              <a:gd name="connsiteX43" fmla="*/ 1950720 w 5169408"/>
              <a:gd name="connsiteY43" fmla="*/ 2755392 h 3486912"/>
              <a:gd name="connsiteX44" fmla="*/ 1962912 w 5169408"/>
              <a:gd name="connsiteY44" fmla="*/ 2791968 h 3486912"/>
              <a:gd name="connsiteX45" fmla="*/ 1975104 w 5169408"/>
              <a:gd name="connsiteY45" fmla="*/ 2889504 h 3486912"/>
              <a:gd name="connsiteX46" fmla="*/ 2023872 w 5169408"/>
              <a:gd name="connsiteY46" fmla="*/ 2926080 h 3486912"/>
              <a:gd name="connsiteX47" fmla="*/ 2048256 w 5169408"/>
              <a:gd name="connsiteY47" fmla="*/ 2974848 h 3486912"/>
              <a:gd name="connsiteX48" fmla="*/ 2170176 w 5169408"/>
              <a:gd name="connsiteY48" fmla="*/ 3157728 h 3486912"/>
              <a:gd name="connsiteX49" fmla="*/ 2218944 w 5169408"/>
              <a:gd name="connsiteY49" fmla="*/ 3230880 h 3486912"/>
              <a:gd name="connsiteX50" fmla="*/ 2255520 w 5169408"/>
              <a:gd name="connsiteY50" fmla="*/ 3279648 h 3486912"/>
              <a:gd name="connsiteX51" fmla="*/ 2535936 w 5169408"/>
              <a:gd name="connsiteY51" fmla="*/ 3413760 h 3486912"/>
              <a:gd name="connsiteX52" fmla="*/ 2609088 w 5169408"/>
              <a:gd name="connsiteY52" fmla="*/ 3438144 h 3486912"/>
              <a:gd name="connsiteX53" fmla="*/ 2743200 w 5169408"/>
              <a:gd name="connsiteY53" fmla="*/ 3486912 h 3486912"/>
              <a:gd name="connsiteX54" fmla="*/ 3169920 w 5169408"/>
              <a:gd name="connsiteY54" fmla="*/ 3474720 h 3486912"/>
              <a:gd name="connsiteX55" fmla="*/ 3316224 w 5169408"/>
              <a:gd name="connsiteY55" fmla="*/ 3462528 h 3486912"/>
              <a:gd name="connsiteX56" fmla="*/ 3377184 w 5169408"/>
              <a:gd name="connsiteY56" fmla="*/ 3425952 h 3486912"/>
              <a:gd name="connsiteX57" fmla="*/ 3499104 w 5169408"/>
              <a:gd name="connsiteY57" fmla="*/ 3352800 h 3486912"/>
              <a:gd name="connsiteX58" fmla="*/ 3608832 w 5169408"/>
              <a:gd name="connsiteY58" fmla="*/ 3291840 h 3486912"/>
              <a:gd name="connsiteX59" fmla="*/ 3657600 w 5169408"/>
              <a:gd name="connsiteY59" fmla="*/ 3243072 h 3486912"/>
              <a:gd name="connsiteX60" fmla="*/ 3706368 w 5169408"/>
              <a:gd name="connsiteY60" fmla="*/ 3206496 h 3486912"/>
              <a:gd name="connsiteX61" fmla="*/ 3755136 w 5169408"/>
              <a:gd name="connsiteY61" fmla="*/ 3108960 h 3486912"/>
              <a:gd name="connsiteX62" fmla="*/ 3779520 w 5169408"/>
              <a:gd name="connsiteY62" fmla="*/ 3060192 h 3486912"/>
              <a:gd name="connsiteX63" fmla="*/ 3803904 w 5169408"/>
              <a:gd name="connsiteY63" fmla="*/ 3023616 h 3486912"/>
              <a:gd name="connsiteX64" fmla="*/ 3816096 w 5169408"/>
              <a:gd name="connsiteY64" fmla="*/ 2974848 h 3486912"/>
              <a:gd name="connsiteX65" fmla="*/ 3840480 w 5169408"/>
              <a:gd name="connsiteY65" fmla="*/ 2926080 h 3486912"/>
              <a:gd name="connsiteX66" fmla="*/ 3889248 w 5169408"/>
              <a:gd name="connsiteY66" fmla="*/ 2816352 h 3486912"/>
              <a:gd name="connsiteX67" fmla="*/ 3913632 w 5169408"/>
              <a:gd name="connsiteY67" fmla="*/ 2779776 h 3486912"/>
              <a:gd name="connsiteX68" fmla="*/ 3974592 w 5169408"/>
              <a:gd name="connsiteY68" fmla="*/ 2657856 h 3486912"/>
              <a:gd name="connsiteX69" fmla="*/ 3986784 w 5169408"/>
              <a:gd name="connsiteY69" fmla="*/ 2621280 h 3486912"/>
              <a:gd name="connsiteX70" fmla="*/ 4035552 w 5169408"/>
              <a:gd name="connsiteY70" fmla="*/ 2560320 h 3486912"/>
              <a:gd name="connsiteX71" fmla="*/ 4096512 w 5169408"/>
              <a:gd name="connsiteY71" fmla="*/ 2414016 h 3486912"/>
              <a:gd name="connsiteX72" fmla="*/ 4108704 w 5169408"/>
              <a:gd name="connsiteY72" fmla="*/ 2377440 h 3486912"/>
              <a:gd name="connsiteX73" fmla="*/ 4133088 w 5169408"/>
              <a:gd name="connsiteY73" fmla="*/ 2340864 h 3486912"/>
              <a:gd name="connsiteX74" fmla="*/ 4169664 w 5169408"/>
              <a:gd name="connsiteY74" fmla="*/ 2255520 h 3486912"/>
              <a:gd name="connsiteX75" fmla="*/ 4206240 w 5169408"/>
              <a:gd name="connsiteY75" fmla="*/ 2194560 h 3486912"/>
              <a:gd name="connsiteX76" fmla="*/ 4218432 w 5169408"/>
              <a:gd name="connsiteY76" fmla="*/ 2145792 h 3486912"/>
              <a:gd name="connsiteX77" fmla="*/ 4255008 w 5169408"/>
              <a:gd name="connsiteY77" fmla="*/ 2048256 h 3486912"/>
              <a:gd name="connsiteX78" fmla="*/ 4279392 w 5169408"/>
              <a:gd name="connsiteY78" fmla="*/ 2011680 h 3486912"/>
              <a:gd name="connsiteX79" fmla="*/ 4291584 w 5169408"/>
              <a:gd name="connsiteY79" fmla="*/ 1950720 h 3486912"/>
              <a:gd name="connsiteX80" fmla="*/ 4413504 w 5169408"/>
              <a:gd name="connsiteY80" fmla="*/ 1840992 h 3486912"/>
              <a:gd name="connsiteX81" fmla="*/ 4450080 w 5169408"/>
              <a:gd name="connsiteY81" fmla="*/ 1816608 h 3486912"/>
              <a:gd name="connsiteX82" fmla="*/ 4523232 w 5169408"/>
              <a:gd name="connsiteY82" fmla="*/ 1792224 h 3486912"/>
              <a:gd name="connsiteX83" fmla="*/ 4559808 w 5169408"/>
              <a:gd name="connsiteY83" fmla="*/ 1767840 h 3486912"/>
              <a:gd name="connsiteX84" fmla="*/ 4693920 w 5169408"/>
              <a:gd name="connsiteY84" fmla="*/ 1755648 h 3486912"/>
              <a:gd name="connsiteX85" fmla="*/ 4754880 w 5169408"/>
              <a:gd name="connsiteY85" fmla="*/ 1743456 h 3486912"/>
              <a:gd name="connsiteX86" fmla="*/ 4840224 w 5169408"/>
              <a:gd name="connsiteY86" fmla="*/ 1719072 h 3486912"/>
              <a:gd name="connsiteX87" fmla="*/ 4876800 w 5169408"/>
              <a:gd name="connsiteY87" fmla="*/ 1706880 h 3486912"/>
              <a:gd name="connsiteX88" fmla="*/ 4937760 w 5169408"/>
              <a:gd name="connsiteY88" fmla="*/ 1694688 h 3486912"/>
              <a:gd name="connsiteX89" fmla="*/ 4986528 w 5169408"/>
              <a:gd name="connsiteY89" fmla="*/ 1670304 h 3486912"/>
              <a:gd name="connsiteX90" fmla="*/ 5145024 w 5169408"/>
              <a:gd name="connsiteY90" fmla="*/ 1475232 h 3486912"/>
              <a:gd name="connsiteX91" fmla="*/ 5169408 w 5169408"/>
              <a:gd name="connsiteY91" fmla="*/ 1414272 h 3486912"/>
              <a:gd name="connsiteX92" fmla="*/ 5157216 w 5169408"/>
              <a:gd name="connsiteY92" fmla="*/ 1158240 h 3486912"/>
              <a:gd name="connsiteX93" fmla="*/ 5132832 w 5169408"/>
              <a:gd name="connsiteY93" fmla="*/ 1121664 h 3486912"/>
              <a:gd name="connsiteX94" fmla="*/ 5096256 w 5169408"/>
              <a:gd name="connsiteY94" fmla="*/ 1024128 h 3486912"/>
              <a:gd name="connsiteX95" fmla="*/ 5047488 w 5169408"/>
              <a:gd name="connsiteY95" fmla="*/ 975360 h 3486912"/>
              <a:gd name="connsiteX96" fmla="*/ 5023104 w 5169408"/>
              <a:gd name="connsiteY96" fmla="*/ 926592 h 3486912"/>
              <a:gd name="connsiteX97" fmla="*/ 4986528 w 5169408"/>
              <a:gd name="connsiteY97" fmla="*/ 890016 h 3486912"/>
              <a:gd name="connsiteX98" fmla="*/ 4937760 w 5169408"/>
              <a:gd name="connsiteY98" fmla="*/ 829056 h 3486912"/>
              <a:gd name="connsiteX99" fmla="*/ 4888992 w 5169408"/>
              <a:gd name="connsiteY99" fmla="*/ 755904 h 3486912"/>
              <a:gd name="connsiteX100" fmla="*/ 4815840 w 5169408"/>
              <a:gd name="connsiteY100" fmla="*/ 707136 h 3486912"/>
              <a:gd name="connsiteX101" fmla="*/ 4706112 w 5169408"/>
              <a:gd name="connsiteY101" fmla="*/ 609600 h 3486912"/>
              <a:gd name="connsiteX102" fmla="*/ 4584192 w 5169408"/>
              <a:gd name="connsiteY102" fmla="*/ 536448 h 3486912"/>
              <a:gd name="connsiteX103" fmla="*/ 4498848 w 5169408"/>
              <a:gd name="connsiteY103" fmla="*/ 475488 h 3486912"/>
              <a:gd name="connsiteX104" fmla="*/ 4450080 w 5169408"/>
              <a:gd name="connsiteY104" fmla="*/ 438912 h 3486912"/>
              <a:gd name="connsiteX105" fmla="*/ 4328160 w 5169408"/>
              <a:gd name="connsiteY105" fmla="*/ 390144 h 3486912"/>
              <a:gd name="connsiteX106" fmla="*/ 4267200 w 5169408"/>
              <a:gd name="connsiteY106" fmla="*/ 365760 h 3486912"/>
              <a:gd name="connsiteX107" fmla="*/ 4169664 w 5169408"/>
              <a:gd name="connsiteY107" fmla="*/ 329184 h 3486912"/>
              <a:gd name="connsiteX108" fmla="*/ 4059936 w 5169408"/>
              <a:gd name="connsiteY108" fmla="*/ 304800 h 3486912"/>
              <a:gd name="connsiteX109" fmla="*/ 4011168 w 5169408"/>
              <a:gd name="connsiteY109" fmla="*/ 268224 h 3486912"/>
              <a:gd name="connsiteX110" fmla="*/ 3938016 w 5169408"/>
              <a:gd name="connsiteY110" fmla="*/ 243840 h 3486912"/>
              <a:gd name="connsiteX111" fmla="*/ 3767328 w 5169408"/>
              <a:gd name="connsiteY111" fmla="*/ 219456 h 3486912"/>
              <a:gd name="connsiteX112" fmla="*/ 3547872 w 5169408"/>
              <a:gd name="connsiteY112" fmla="*/ 195072 h 3486912"/>
              <a:gd name="connsiteX113" fmla="*/ 3438144 w 5169408"/>
              <a:gd name="connsiteY113" fmla="*/ 170688 h 3486912"/>
              <a:gd name="connsiteX114" fmla="*/ 3279648 w 5169408"/>
              <a:gd name="connsiteY114" fmla="*/ 158496 h 3486912"/>
              <a:gd name="connsiteX115" fmla="*/ 3169920 w 5169408"/>
              <a:gd name="connsiteY115" fmla="*/ 134112 h 3486912"/>
              <a:gd name="connsiteX116" fmla="*/ 2974848 w 5169408"/>
              <a:gd name="connsiteY116" fmla="*/ 109728 h 3486912"/>
              <a:gd name="connsiteX117" fmla="*/ 2926080 w 5169408"/>
              <a:gd name="connsiteY117" fmla="*/ 85344 h 3486912"/>
              <a:gd name="connsiteX118" fmla="*/ 2706624 w 5169408"/>
              <a:gd name="connsiteY118" fmla="*/ 60960 h 3486912"/>
              <a:gd name="connsiteX119" fmla="*/ 2633472 w 5169408"/>
              <a:gd name="connsiteY119" fmla="*/ 48768 h 3486912"/>
              <a:gd name="connsiteX120" fmla="*/ 2584704 w 5169408"/>
              <a:gd name="connsiteY120" fmla="*/ 36576 h 3486912"/>
              <a:gd name="connsiteX121" fmla="*/ 2328672 w 5169408"/>
              <a:gd name="connsiteY121" fmla="*/ 12192 h 3486912"/>
              <a:gd name="connsiteX122" fmla="*/ 2279904 w 5169408"/>
              <a:gd name="connsiteY122" fmla="*/ 0 h 3486912"/>
              <a:gd name="connsiteX123" fmla="*/ 1840992 w 5169408"/>
              <a:gd name="connsiteY123" fmla="*/ 12192 h 3486912"/>
              <a:gd name="connsiteX124" fmla="*/ 1182624 w 5169408"/>
              <a:gd name="connsiteY124" fmla="*/ 12192 h 34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169408" h="3486912">
                <a:moveTo>
                  <a:pt x="1182624" y="12192"/>
                </a:moveTo>
                <a:lnTo>
                  <a:pt x="1182624" y="12192"/>
                </a:lnTo>
                <a:cubicBezTo>
                  <a:pt x="968044" y="58173"/>
                  <a:pt x="1069885" y="43500"/>
                  <a:pt x="877824" y="60960"/>
                </a:cubicBezTo>
                <a:cubicBezTo>
                  <a:pt x="857504" y="65024"/>
                  <a:pt x="837450" y="70777"/>
                  <a:pt x="816864" y="73152"/>
                </a:cubicBezTo>
                <a:cubicBezTo>
                  <a:pt x="731699" y="82979"/>
                  <a:pt x="560832" y="97536"/>
                  <a:pt x="560832" y="97536"/>
                </a:cubicBezTo>
                <a:cubicBezTo>
                  <a:pt x="536448" y="105664"/>
                  <a:pt x="512477" y="115157"/>
                  <a:pt x="487680" y="121920"/>
                </a:cubicBezTo>
                <a:cubicBezTo>
                  <a:pt x="467688" y="127372"/>
                  <a:pt x="446568" y="128157"/>
                  <a:pt x="426720" y="134112"/>
                </a:cubicBezTo>
                <a:cubicBezTo>
                  <a:pt x="405758" y="140401"/>
                  <a:pt x="386522" y="151575"/>
                  <a:pt x="365760" y="158496"/>
                </a:cubicBezTo>
                <a:cubicBezTo>
                  <a:pt x="349864" y="163795"/>
                  <a:pt x="333248" y="166624"/>
                  <a:pt x="316992" y="170688"/>
                </a:cubicBezTo>
                <a:cubicBezTo>
                  <a:pt x="247904" y="274320"/>
                  <a:pt x="361696" y="113792"/>
                  <a:pt x="219456" y="256032"/>
                </a:cubicBezTo>
                <a:cubicBezTo>
                  <a:pt x="206605" y="268883"/>
                  <a:pt x="204597" y="289321"/>
                  <a:pt x="195072" y="304800"/>
                </a:cubicBezTo>
                <a:cubicBezTo>
                  <a:pt x="172033" y="342238"/>
                  <a:pt x="135821" y="372825"/>
                  <a:pt x="121920" y="414528"/>
                </a:cubicBezTo>
                <a:cubicBezTo>
                  <a:pt x="113792" y="438912"/>
                  <a:pt x="107082" y="463815"/>
                  <a:pt x="97536" y="487680"/>
                </a:cubicBezTo>
                <a:cubicBezTo>
                  <a:pt x="89408" y="508000"/>
                  <a:pt x="80073" y="527878"/>
                  <a:pt x="73152" y="548640"/>
                </a:cubicBezTo>
                <a:cubicBezTo>
                  <a:pt x="61834" y="582593"/>
                  <a:pt x="37221" y="717069"/>
                  <a:pt x="36576" y="719328"/>
                </a:cubicBezTo>
                <a:cubicBezTo>
                  <a:pt x="31583" y="736803"/>
                  <a:pt x="18574" y="751078"/>
                  <a:pt x="12192" y="768096"/>
                </a:cubicBezTo>
                <a:cubicBezTo>
                  <a:pt x="6308" y="783785"/>
                  <a:pt x="4064" y="800608"/>
                  <a:pt x="0" y="816864"/>
                </a:cubicBezTo>
                <a:cubicBezTo>
                  <a:pt x="8128" y="865632"/>
                  <a:pt x="14688" y="914687"/>
                  <a:pt x="24384" y="963168"/>
                </a:cubicBezTo>
                <a:cubicBezTo>
                  <a:pt x="26904" y="975770"/>
                  <a:pt x="29447" y="989051"/>
                  <a:pt x="36576" y="999744"/>
                </a:cubicBezTo>
                <a:cubicBezTo>
                  <a:pt x="46140" y="1014090"/>
                  <a:pt x="61931" y="1023229"/>
                  <a:pt x="73152" y="1036320"/>
                </a:cubicBezTo>
                <a:cubicBezTo>
                  <a:pt x="86376" y="1051748"/>
                  <a:pt x="97917" y="1068553"/>
                  <a:pt x="109728" y="1085088"/>
                </a:cubicBezTo>
                <a:cubicBezTo>
                  <a:pt x="118245" y="1097012"/>
                  <a:pt x="122546" y="1112668"/>
                  <a:pt x="134112" y="1121664"/>
                </a:cubicBezTo>
                <a:cubicBezTo>
                  <a:pt x="159975" y="1141780"/>
                  <a:pt x="194027" y="1149771"/>
                  <a:pt x="219456" y="1170432"/>
                </a:cubicBezTo>
                <a:cubicBezTo>
                  <a:pt x="259601" y="1203050"/>
                  <a:pt x="281157" y="1260949"/>
                  <a:pt x="329184" y="1280160"/>
                </a:cubicBezTo>
                <a:cubicBezTo>
                  <a:pt x="569917" y="1376453"/>
                  <a:pt x="147544" y="1204247"/>
                  <a:pt x="475488" y="1353312"/>
                </a:cubicBezTo>
                <a:cubicBezTo>
                  <a:pt x="490742" y="1360246"/>
                  <a:pt x="508855" y="1358903"/>
                  <a:pt x="524256" y="1365504"/>
                </a:cubicBezTo>
                <a:cubicBezTo>
                  <a:pt x="566019" y="1383402"/>
                  <a:pt x="603989" y="1409589"/>
                  <a:pt x="646176" y="1426464"/>
                </a:cubicBezTo>
                <a:cubicBezTo>
                  <a:pt x="709461" y="1451778"/>
                  <a:pt x="853447" y="1483206"/>
                  <a:pt x="914400" y="1499616"/>
                </a:cubicBezTo>
                <a:cubicBezTo>
                  <a:pt x="1215428" y="1580662"/>
                  <a:pt x="967222" y="1528063"/>
                  <a:pt x="1194816" y="1560576"/>
                </a:cubicBezTo>
                <a:cubicBezTo>
                  <a:pt x="1215330" y="1563507"/>
                  <a:pt x="1235097" y="1571434"/>
                  <a:pt x="1255776" y="1572768"/>
                </a:cubicBezTo>
                <a:cubicBezTo>
                  <a:pt x="1361299" y="1579576"/>
                  <a:pt x="1467104" y="1580896"/>
                  <a:pt x="1572768" y="1584960"/>
                </a:cubicBezTo>
                <a:cubicBezTo>
                  <a:pt x="1597152" y="1593088"/>
                  <a:pt x="1625849" y="1593287"/>
                  <a:pt x="1645920" y="1609344"/>
                </a:cubicBezTo>
                <a:cubicBezTo>
                  <a:pt x="1718322" y="1667266"/>
                  <a:pt x="1685228" y="1643677"/>
                  <a:pt x="1743456" y="1682496"/>
                </a:cubicBezTo>
                <a:cubicBezTo>
                  <a:pt x="1747520" y="1694688"/>
                  <a:pt x="1749901" y="1707577"/>
                  <a:pt x="1755648" y="1719072"/>
                </a:cubicBezTo>
                <a:cubicBezTo>
                  <a:pt x="1762201" y="1732178"/>
                  <a:pt x="1775822" y="1741613"/>
                  <a:pt x="1780032" y="1755648"/>
                </a:cubicBezTo>
                <a:cubicBezTo>
                  <a:pt x="1788289" y="1783173"/>
                  <a:pt x="1787500" y="1812646"/>
                  <a:pt x="1792224" y="1840992"/>
                </a:cubicBezTo>
                <a:cubicBezTo>
                  <a:pt x="1799963" y="1887427"/>
                  <a:pt x="1805648" y="1906880"/>
                  <a:pt x="1816608" y="1950720"/>
                </a:cubicBezTo>
                <a:cubicBezTo>
                  <a:pt x="1820672" y="2007616"/>
                  <a:pt x="1822501" y="2064716"/>
                  <a:pt x="1828800" y="2121408"/>
                </a:cubicBezTo>
                <a:cubicBezTo>
                  <a:pt x="1833361" y="2162457"/>
                  <a:pt x="1843936" y="2169762"/>
                  <a:pt x="1853184" y="2206752"/>
                </a:cubicBezTo>
                <a:cubicBezTo>
                  <a:pt x="1858210" y="2226856"/>
                  <a:pt x="1860350" y="2247608"/>
                  <a:pt x="1865376" y="2267712"/>
                </a:cubicBezTo>
                <a:cubicBezTo>
                  <a:pt x="1872552" y="2296415"/>
                  <a:pt x="1881632" y="2324608"/>
                  <a:pt x="1889760" y="2353056"/>
                </a:cubicBezTo>
                <a:cubicBezTo>
                  <a:pt x="1893824" y="2389632"/>
                  <a:pt x="1898165" y="2426178"/>
                  <a:pt x="1901952" y="2462784"/>
                </a:cubicBezTo>
                <a:cubicBezTo>
                  <a:pt x="1910357" y="2544036"/>
                  <a:pt x="1912907" y="2626050"/>
                  <a:pt x="1926336" y="2706624"/>
                </a:cubicBezTo>
                <a:cubicBezTo>
                  <a:pt x="1929324" y="2724551"/>
                  <a:pt x="1943561" y="2738687"/>
                  <a:pt x="1950720" y="2755392"/>
                </a:cubicBezTo>
                <a:cubicBezTo>
                  <a:pt x="1955782" y="2767204"/>
                  <a:pt x="1958848" y="2779776"/>
                  <a:pt x="1962912" y="2791968"/>
                </a:cubicBezTo>
                <a:cubicBezTo>
                  <a:pt x="1966976" y="2824480"/>
                  <a:pt x="1961546" y="2859676"/>
                  <a:pt x="1975104" y="2889504"/>
                </a:cubicBezTo>
                <a:cubicBezTo>
                  <a:pt x="1983512" y="2908003"/>
                  <a:pt x="2010648" y="2910652"/>
                  <a:pt x="2023872" y="2926080"/>
                </a:cubicBezTo>
                <a:cubicBezTo>
                  <a:pt x="2035700" y="2939879"/>
                  <a:pt x="2039239" y="2959068"/>
                  <a:pt x="2048256" y="2974848"/>
                </a:cubicBezTo>
                <a:cubicBezTo>
                  <a:pt x="2163146" y="3175906"/>
                  <a:pt x="2076235" y="3028560"/>
                  <a:pt x="2170176" y="3157728"/>
                </a:cubicBezTo>
                <a:cubicBezTo>
                  <a:pt x="2187413" y="3181429"/>
                  <a:pt x="2202138" y="3206872"/>
                  <a:pt x="2218944" y="3230880"/>
                </a:cubicBezTo>
                <a:cubicBezTo>
                  <a:pt x="2230597" y="3247527"/>
                  <a:pt x="2238613" y="3268376"/>
                  <a:pt x="2255520" y="3279648"/>
                </a:cubicBezTo>
                <a:cubicBezTo>
                  <a:pt x="2276441" y="3293596"/>
                  <a:pt x="2504665" y="3403336"/>
                  <a:pt x="2535936" y="3413760"/>
                </a:cubicBezTo>
                <a:cubicBezTo>
                  <a:pt x="2560320" y="3421888"/>
                  <a:pt x="2585689" y="3427508"/>
                  <a:pt x="2609088" y="3438144"/>
                </a:cubicBezTo>
                <a:cubicBezTo>
                  <a:pt x="2732757" y="3494357"/>
                  <a:pt x="2603370" y="3463607"/>
                  <a:pt x="2743200" y="3486912"/>
                </a:cubicBezTo>
                <a:lnTo>
                  <a:pt x="3169920" y="3474720"/>
                </a:lnTo>
                <a:cubicBezTo>
                  <a:pt x="3218813" y="3472639"/>
                  <a:pt x="3268588" y="3473737"/>
                  <a:pt x="3316224" y="3462528"/>
                </a:cubicBezTo>
                <a:cubicBezTo>
                  <a:pt x="3339291" y="3457100"/>
                  <a:pt x="3356469" y="3437460"/>
                  <a:pt x="3377184" y="3425952"/>
                </a:cubicBezTo>
                <a:cubicBezTo>
                  <a:pt x="3439344" y="3391419"/>
                  <a:pt x="3431502" y="3406882"/>
                  <a:pt x="3499104" y="3352800"/>
                </a:cubicBezTo>
                <a:cubicBezTo>
                  <a:pt x="3573148" y="3293564"/>
                  <a:pt x="3534819" y="3310343"/>
                  <a:pt x="3608832" y="3291840"/>
                </a:cubicBezTo>
                <a:cubicBezTo>
                  <a:pt x="3625088" y="3275584"/>
                  <a:pt x="3640299" y="3258211"/>
                  <a:pt x="3657600" y="3243072"/>
                </a:cubicBezTo>
                <a:cubicBezTo>
                  <a:pt x="3672892" y="3229691"/>
                  <a:pt x="3696500" y="3224259"/>
                  <a:pt x="3706368" y="3206496"/>
                </a:cubicBezTo>
                <a:cubicBezTo>
                  <a:pt x="3775078" y="3082818"/>
                  <a:pt x="3665918" y="3168439"/>
                  <a:pt x="3755136" y="3108960"/>
                </a:cubicBezTo>
                <a:cubicBezTo>
                  <a:pt x="3763264" y="3092704"/>
                  <a:pt x="3770503" y="3075972"/>
                  <a:pt x="3779520" y="3060192"/>
                </a:cubicBezTo>
                <a:cubicBezTo>
                  <a:pt x="3786790" y="3047470"/>
                  <a:pt x="3798132" y="3037084"/>
                  <a:pt x="3803904" y="3023616"/>
                </a:cubicBezTo>
                <a:cubicBezTo>
                  <a:pt x="3810505" y="3008215"/>
                  <a:pt x="3810212" y="2990537"/>
                  <a:pt x="3816096" y="2974848"/>
                </a:cubicBezTo>
                <a:cubicBezTo>
                  <a:pt x="3822478" y="2957830"/>
                  <a:pt x="3833099" y="2942688"/>
                  <a:pt x="3840480" y="2926080"/>
                </a:cubicBezTo>
                <a:cubicBezTo>
                  <a:pt x="3866607" y="2867294"/>
                  <a:pt x="3859235" y="2868875"/>
                  <a:pt x="3889248" y="2816352"/>
                </a:cubicBezTo>
                <a:cubicBezTo>
                  <a:pt x="3896518" y="2803630"/>
                  <a:pt x="3906685" y="2792678"/>
                  <a:pt x="3913632" y="2779776"/>
                </a:cubicBezTo>
                <a:cubicBezTo>
                  <a:pt x="3935174" y="2739770"/>
                  <a:pt x="3960224" y="2700961"/>
                  <a:pt x="3974592" y="2657856"/>
                </a:cubicBezTo>
                <a:cubicBezTo>
                  <a:pt x="3978656" y="2645664"/>
                  <a:pt x="3979973" y="2632178"/>
                  <a:pt x="3986784" y="2621280"/>
                </a:cubicBezTo>
                <a:cubicBezTo>
                  <a:pt x="4000576" y="2599213"/>
                  <a:pt x="4023376" y="2583318"/>
                  <a:pt x="4035552" y="2560320"/>
                </a:cubicBezTo>
                <a:cubicBezTo>
                  <a:pt x="4060271" y="2513628"/>
                  <a:pt x="4079805" y="2464137"/>
                  <a:pt x="4096512" y="2414016"/>
                </a:cubicBezTo>
                <a:cubicBezTo>
                  <a:pt x="4100576" y="2401824"/>
                  <a:pt x="4102957" y="2388935"/>
                  <a:pt x="4108704" y="2377440"/>
                </a:cubicBezTo>
                <a:cubicBezTo>
                  <a:pt x="4115257" y="2364334"/>
                  <a:pt x="4125818" y="2353586"/>
                  <a:pt x="4133088" y="2340864"/>
                </a:cubicBezTo>
                <a:cubicBezTo>
                  <a:pt x="4234568" y="2163273"/>
                  <a:pt x="4101273" y="2392301"/>
                  <a:pt x="4169664" y="2255520"/>
                </a:cubicBezTo>
                <a:cubicBezTo>
                  <a:pt x="4180262" y="2234325"/>
                  <a:pt x="4194048" y="2214880"/>
                  <a:pt x="4206240" y="2194560"/>
                </a:cubicBezTo>
                <a:cubicBezTo>
                  <a:pt x="4210304" y="2178304"/>
                  <a:pt x="4213829" y="2161904"/>
                  <a:pt x="4218432" y="2145792"/>
                </a:cubicBezTo>
                <a:cubicBezTo>
                  <a:pt x="4225467" y="2121171"/>
                  <a:pt x="4246419" y="2065433"/>
                  <a:pt x="4255008" y="2048256"/>
                </a:cubicBezTo>
                <a:cubicBezTo>
                  <a:pt x="4261561" y="2035150"/>
                  <a:pt x="4271264" y="2023872"/>
                  <a:pt x="4279392" y="2011680"/>
                </a:cubicBezTo>
                <a:cubicBezTo>
                  <a:pt x="4283456" y="1991360"/>
                  <a:pt x="4280459" y="1968203"/>
                  <a:pt x="4291584" y="1950720"/>
                </a:cubicBezTo>
                <a:cubicBezTo>
                  <a:pt x="4315358" y="1913360"/>
                  <a:pt x="4374711" y="1868701"/>
                  <a:pt x="4413504" y="1840992"/>
                </a:cubicBezTo>
                <a:cubicBezTo>
                  <a:pt x="4425428" y="1832475"/>
                  <a:pt x="4436690" y="1822559"/>
                  <a:pt x="4450080" y="1816608"/>
                </a:cubicBezTo>
                <a:cubicBezTo>
                  <a:pt x="4473568" y="1806169"/>
                  <a:pt x="4501846" y="1806481"/>
                  <a:pt x="4523232" y="1792224"/>
                </a:cubicBezTo>
                <a:cubicBezTo>
                  <a:pt x="4535424" y="1784096"/>
                  <a:pt x="4545480" y="1770910"/>
                  <a:pt x="4559808" y="1767840"/>
                </a:cubicBezTo>
                <a:cubicBezTo>
                  <a:pt x="4603700" y="1758435"/>
                  <a:pt x="4649216" y="1759712"/>
                  <a:pt x="4693920" y="1755648"/>
                </a:cubicBezTo>
                <a:cubicBezTo>
                  <a:pt x="4714240" y="1751584"/>
                  <a:pt x="4734776" y="1748482"/>
                  <a:pt x="4754880" y="1743456"/>
                </a:cubicBezTo>
                <a:cubicBezTo>
                  <a:pt x="4783583" y="1736280"/>
                  <a:pt x="4811885" y="1727574"/>
                  <a:pt x="4840224" y="1719072"/>
                </a:cubicBezTo>
                <a:cubicBezTo>
                  <a:pt x="4852534" y="1715379"/>
                  <a:pt x="4864332" y="1709997"/>
                  <a:pt x="4876800" y="1706880"/>
                </a:cubicBezTo>
                <a:cubicBezTo>
                  <a:pt x="4896904" y="1701854"/>
                  <a:pt x="4917440" y="1698752"/>
                  <a:pt x="4937760" y="1694688"/>
                </a:cubicBezTo>
                <a:cubicBezTo>
                  <a:pt x="4954016" y="1686560"/>
                  <a:pt x="4972729" y="1682132"/>
                  <a:pt x="4986528" y="1670304"/>
                </a:cubicBezTo>
                <a:cubicBezTo>
                  <a:pt x="5093150" y="1578914"/>
                  <a:pt x="5099146" y="1576164"/>
                  <a:pt x="5145024" y="1475232"/>
                </a:cubicBezTo>
                <a:cubicBezTo>
                  <a:pt x="5154080" y="1455308"/>
                  <a:pt x="5161280" y="1434592"/>
                  <a:pt x="5169408" y="1414272"/>
                </a:cubicBezTo>
                <a:cubicBezTo>
                  <a:pt x="5165344" y="1328928"/>
                  <a:pt x="5167814" y="1243021"/>
                  <a:pt x="5157216" y="1158240"/>
                </a:cubicBezTo>
                <a:cubicBezTo>
                  <a:pt x="5155399" y="1143700"/>
                  <a:pt x="5138895" y="1135004"/>
                  <a:pt x="5132832" y="1121664"/>
                </a:cubicBezTo>
                <a:cubicBezTo>
                  <a:pt x="5118464" y="1090053"/>
                  <a:pt x="5113752" y="1054121"/>
                  <a:pt x="5096256" y="1024128"/>
                </a:cubicBezTo>
                <a:cubicBezTo>
                  <a:pt x="5084672" y="1004270"/>
                  <a:pt x="5061282" y="993752"/>
                  <a:pt x="5047488" y="975360"/>
                </a:cubicBezTo>
                <a:cubicBezTo>
                  <a:pt x="5036583" y="960820"/>
                  <a:pt x="5033668" y="941381"/>
                  <a:pt x="5023104" y="926592"/>
                </a:cubicBezTo>
                <a:cubicBezTo>
                  <a:pt x="5013082" y="912562"/>
                  <a:pt x="4997882" y="902992"/>
                  <a:pt x="4986528" y="890016"/>
                </a:cubicBezTo>
                <a:cubicBezTo>
                  <a:pt x="4969392" y="870432"/>
                  <a:pt x="4953066" y="850101"/>
                  <a:pt x="4937760" y="829056"/>
                </a:cubicBezTo>
                <a:cubicBezTo>
                  <a:pt x="4920523" y="805355"/>
                  <a:pt x="4909714" y="776626"/>
                  <a:pt x="4888992" y="755904"/>
                </a:cubicBezTo>
                <a:cubicBezTo>
                  <a:pt x="4868270" y="735182"/>
                  <a:pt x="4838522" y="725694"/>
                  <a:pt x="4815840" y="707136"/>
                </a:cubicBezTo>
                <a:cubicBezTo>
                  <a:pt x="4724409" y="632329"/>
                  <a:pt x="4789256" y="663050"/>
                  <a:pt x="4706112" y="609600"/>
                </a:cubicBezTo>
                <a:cubicBezTo>
                  <a:pt x="4666245" y="583971"/>
                  <a:pt x="4617705" y="569961"/>
                  <a:pt x="4584192" y="536448"/>
                </a:cubicBezTo>
                <a:cubicBezTo>
                  <a:pt x="4514466" y="466722"/>
                  <a:pt x="4584434" y="528979"/>
                  <a:pt x="4498848" y="475488"/>
                </a:cubicBezTo>
                <a:cubicBezTo>
                  <a:pt x="4481617" y="464718"/>
                  <a:pt x="4468255" y="447999"/>
                  <a:pt x="4450080" y="438912"/>
                </a:cubicBezTo>
                <a:cubicBezTo>
                  <a:pt x="4410930" y="419337"/>
                  <a:pt x="4368800" y="406400"/>
                  <a:pt x="4328160" y="390144"/>
                </a:cubicBezTo>
                <a:lnTo>
                  <a:pt x="4267200" y="365760"/>
                </a:lnTo>
                <a:cubicBezTo>
                  <a:pt x="4234792" y="353295"/>
                  <a:pt x="4203713" y="335994"/>
                  <a:pt x="4169664" y="329184"/>
                </a:cubicBezTo>
                <a:cubicBezTo>
                  <a:pt x="4092273" y="313706"/>
                  <a:pt x="4128808" y="322018"/>
                  <a:pt x="4059936" y="304800"/>
                </a:cubicBezTo>
                <a:cubicBezTo>
                  <a:pt x="4043680" y="292608"/>
                  <a:pt x="4029343" y="277311"/>
                  <a:pt x="4011168" y="268224"/>
                </a:cubicBezTo>
                <a:cubicBezTo>
                  <a:pt x="3988179" y="256729"/>
                  <a:pt x="3962813" y="250603"/>
                  <a:pt x="3938016" y="243840"/>
                </a:cubicBezTo>
                <a:cubicBezTo>
                  <a:pt x="3883388" y="228942"/>
                  <a:pt x="3822320" y="225926"/>
                  <a:pt x="3767328" y="219456"/>
                </a:cubicBezTo>
                <a:cubicBezTo>
                  <a:pt x="3571738" y="196445"/>
                  <a:pt x="3774103" y="217695"/>
                  <a:pt x="3547872" y="195072"/>
                </a:cubicBezTo>
                <a:cubicBezTo>
                  <a:pt x="3519051" y="187867"/>
                  <a:pt x="3466005" y="173784"/>
                  <a:pt x="3438144" y="170688"/>
                </a:cubicBezTo>
                <a:cubicBezTo>
                  <a:pt x="3385480" y="164836"/>
                  <a:pt x="3332480" y="162560"/>
                  <a:pt x="3279648" y="158496"/>
                </a:cubicBezTo>
                <a:cubicBezTo>
                  <a:pt x="3243072" y="150368"/>
                  <a:pt x="3206974" y="139670"/>
                  <a:pt x="3169920" y="134112"/>
                </a:cubicBezTo>
                <a:cubicBezTo>
                  <a:pt x="2832285" y="83467"/>
                  <a:pt x="3164253" y="147609"/>
                  <a:pt x="2974848" y="109728"/>
                </a:cubicBezTo>
                <a:cubicBezTo>
                  <a:pt x="2958592" y="101600"/>
                  <a:pt x="2943488" y="90566"/>
                  <a:pt x="2926080" y="85344"/>
                </a:cubicBezTo>
                <a:cubicBezTo>
                  <a:pt x="2877669" y="70821"/>
                  <a:pt x="2733026" y="63894"/>
                  <a:pt x="2706624" y="60960"/>
                </a:cubicBezTo>
                <a:cubicBezTo>
                  <a:pt x="2682055" y="58230"/>
                  <a:pt x="2657712" y="53616"/>
                  <a:pt x="2633472" y="48768"/>
                </a:cubicBezTo>
                <a:cubicBezTo>
                  <a:pt x="2617041" y="45482"/>
                  <a:pt x="2601346" y="38534"/>
                  <a:pt x="2584704" y="36576"/>
                </a:cubicBezTo>
                <a:cubicBezTo>
                  <a:pt x="2441079" y="19679"/>
                  <a:pt x="2449391" y="32312"/>
                  <a:pt x="2328672" y="12192"/>
                </a:cubicBezTo>
                <a:cubicBezTo>
                  <a:pt x="2312144" y="9437"/>
                  <a:pt x="2296160" y="4064"/>
                  <a:pt x="2279904" y="0"/>
                </a:cubicBezTo>
                <a:lnTo>
                  <a:pt x="1840992" y="12192"/>
                </a:lnTo>
                <a:lnTo>
                  <a:pt x="1182624" y="12192"/>
                </a:lnTo>
                <a:close/>
              </a:path>
            </a:pathLst>
          </a:custGeom>
          <a:solidFill>
            <a:schemeClr val="accent1">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3D4FB4D-37DE-4385-932F-4D739177C79F}"/>
              </a:ext>
            </a:extLst>
          </p:cNvPr>
          <p:cNvSpPr txBox="1"/>
          <p:nvPr/>
        </p:nvSpPr>
        <p:spPr>
          <a:xfrm>
            <a:off x="6705894" y="2901002"/>
            <a:ext cx="5390322" cy="2585323"/>
          </a:xfrm>
          <a:prstGeom prst="rect">
            <a:avLst/>
          </a:prstGeom>
          <a:noFill/>
        </p:spPr>
        <p:txBody>
          <a:bodyPr wrap="none" rtlCol="0">
            <a:spAutoFit/>
          </a:bodyPr>
          <a:lstStyle/>
          <a:p>
            <a:pPr marL="285750" indent="-285750">
              <a:buFont typeface="Arial" panose="020B0604020202020204" pitchFamily="34" charset="0"/>
              <a:buChar char="•"/>
            </a:pPr>
            <a:r>
              <a:rPr lang="en-US" dirty="0"/>
              <a:t>Para </a:t>
            </a:r>
            <a:r>
              <a:rPr lang="en-US" dirty="0" err="1"/>
              <a:t>cada</a:t>
            </a:r>
            <a:r>
              <a:rPr lang="en-US" dirty="0"/>
              <a:t> punto del </a:t>
            </a:r>
            <a:r>
              <a:rPr lang="en-US" dirty="0" err="1"/>
              <a:t>contorno</a:t>
            </a:r>
            <a:r>
              <a:rPr lang="en-US" dirty="0"/>
              <a:t>, </a:t>
            </a:r>
          </a:p>
          <a:p>
            <a:r>
              <a:rPr lang="en-US" dirty="0"/>
              <a:t>      se </a:t>
            </a:r>
            <a:r>
              <a:rPr lang="en-US" dirty="0" err="1"/>
              <a:t>calcula</a:t>
            </a:r>
            <a:r>
              <a:rPr lang="en-US" dirty="0">
                <a:solidFill>
                  <a:schemeClr val="tx2">
                    <a:lumMod val="50000"/>
                  </a:schemeClr>
                </a:solidFill>
              </a:rPr>
              <a:t> </a:t>
            </a:r>
            <a:r>
              <a:rPr lang="en-US" b="1" dirty="0">
                <a:solidFill>
                  <a:schemeClr val="tx2">
                    <a:lumMod val="50000"/>
                  </a:schemeClr>
                </a:solidFill>
                <a:sym typeface="Symbol" panose="05050102010706020507" pitchFamily="18" charset="2"/>
              </a:rPr>
              <a:t></a:t>
            </a:r>
            <a:r>
              <a:rPr lang="en-US" dirty="0">
                <a:solidFill>
                  <a:schemeClr val="tx2">
                    <a:lumMod val="50000"/>
                  </a:schemeClr>
                </a:solidFill>
                <a:sym typeface="Symbol" panose="05050102010706020507" pitchFamily="18" charset="2"/>
              </a:rPr>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Para </a:t>
            </a:r>
            <a:r>
              <a:rPr lang="en-US" dirty="0" err="1"/>
              <a:t>todos</a:t>
            </a:r>
            <a:r>
              <a:rPr lang="en-US" dirty="0"/>
              <a:t> los puntos del </a:t>
            </a:r>
            <a:r>
              <a:rPr lang="en-US" dirty="0" err="1"/>
              <a:t>contorno</a:t>
            </a:r>
            <a:r>
              <a:rPr lang="en-US" dirty="0"/>
              <a:t> que </a:t>
            </a:r>
            <a:r>
              <a:rPr lang="en-US" dirty="0" err="1"/>
              <a:t>tengan</a:t>
            </a:r>
            <a:endParaRPr lang="en-US" dirty="0"/>
          </a:p>
          <a:p>
            <a:r>
              <a:rPr lang="en-US" dirty="0"/>
              <a:t>      </a:t>
            </a:r>
            <a:r>
              <a:rPr lang="en-US" dirty="0" err="1"/>
              <a:t>misma</a:t>
            </a:r>
            <a:r>
              <a:rPr lang="en-US" dirty="0"/>
              <a:t> </a:t>
            </a:r>
            <a:r>
              <a:rPr lang="en-US" b="1" dirty="0">
                <a:solidFill>
                  <a:schemeClr val="tx2">
                    <a:lumMod val="50000"/>
                  </a:schemeClr>
                </a:solidFill>
                <a:sym typeface="Symbol" panose="05050102010706020507" pitchFamily="18" charset="2"/>
              </a:rPr>
              <a:t></a:t>
            </a:r>
            <a:r>
              <a:rPr lang="en-US" dirty="0">
                <a:solidFill>
                  <a:schemeClr val="tx2">
                    <a:lumMod val="50000"/>
                  </a:schemeClr>
                </a:solidFill>
                <a:sym typeface="Symbol" panose="05050102010706020507" pitchFamily="18" charset="2"/>
              </a:rPr>
              <a:t>,</a:t>
            </a:r>
            <a:r>
              <a:rPr lang="en-US" dirty="0">
                <a:sym typeface="Symbol" panose="05050102010706020507" pitchFamily="18" charset="2"/>
              </a:rPr>
              <a:t> se </a:t>
            </a:r>
            <a:r>
              <a:rPr lang="en-US" dirty="0" err="1">
                <a:sym typeface="Symbol" panose="05050102010706020507" pitchFamily="18" charset="2"/>
              </a:rPr>
              <a:t>anotan</a:t>
            </a:r>
            <a:r>
              <a:rPr lang="en-US" dirty="0">
                <a:sym typeface="Symbol" panose="05050102010706020507" pitchFamily="18" charset="2"/>
              </a:rPr>
              <a:t> los </a:t>
            </a:r>
            <a:r>
              <a:rPr lang="en-US" dirty="0" err="1">
                <a:sym typeface="Symbol" panose="05050102010706020507" pitchFamily="18" charset="2"/>
              </a:rPr>
              <a:t>vectores</a:t>
            </a:r>
            <a:r>
              <a:rPr lang="en-US" dirty="0">
                <a:sym typeface="Symbol" panose="05050102010706020507" pitchFamily="18" charset="2"/>
              </a:rPr>
              <a:t> de </a:t>
            </a:r>
            <a:r>
              <a:rPr lang="en-US" dirty="0" err="1">
                <a:sym typeface="Symbol" panose="05050102010706020507" pitchFamily="18" charset="2"/>
              </a:rPr>
              <a:t>desplazamiento</a:t>
            </a:r>
            <a:r>
              <a:rPr lang="en-US" dirty="0">
                <a:sym typeface="Symbol" panose="05050102010706020507" pitchFamily="18" charset="2"/>
              </a:rPr>
              <a:t>.</a:t>
            </a:r>
          </a:p>
          <a:p>
            <a:endParaRPr lang="en-US" dirty="0">
              <a:sym typeface="Symbol" panose="05050102010706020507" pitchFamily="18" charset="2"/>
            </a:endParaRPr>
          </a:p>
          <a:p>
            <a:pPr marL="285750" indent="-285750">
              <a:buFont typeface="Arial" panose="020B0604020202020204" pitchFamily="34" charset="0"/>
              <a:buChar char="•"/>
            </a:pPr>
            <a:r>
              <a:rPr lang="en-US" dirty="0">
                <a:sym typeface="Symbol" panose="05050102010706020507" pitchFamily="18" charset="2"/>
              </a:rPr>
              <a:t>Se </a:t>
            </a:r>
            <a:r>
              <a:rPr lang="en-US" dirty="0" err="1">
                <a:sym typeface="Symbol" panose="05050102010706020507" pitchFamily="18" charset="2"/>
              </a:rPr>
              <a:t>hace</a:t>
            </a:r>
            <a:r>
              <a:rPr lang="en-US" dirty="0">
                <a:sym typeface="Symbol" panose="05050102010706020507" pitchFamily="18" charset="2"/>
              </a:rPr>
              <a:t> lo </a:t>
            </a:r>
            <a:r>
              <a:rPr lang="en-US" dirty="0" err="1">
                <a:sym typeface="Symbol" panose="05050102010706020507" pitchFamily="18" charset="2"/>
              </a:rPr>
              <a:t>mismo</a:t>
            </a:r>
            <a:r>
              <a:rPr lang="en-US" dirty="0">
                <a:sym typeface="Symbol" panose="05050102010706020507" pitchFamily="18" charset="2"/>
              </a:rPr>
              <a:t> para </a:t>
            </a:r>
            <a:r>
              <a:rPr lang="en-US" dirty="0" err="1">
                <a:sym typeface="Symbol" panose="05050102010706020507" pitchFamily="18" charset="2"/>
              </a:rPr>
              <a:t>otros</a:t>
            </a:r>
            <a:r>
              <a:rPr lang="en-US" dirty="0">
                <a:sym typeface="Symbol" panose="05050102010706020507" pitchFamily="18" charset="2"/>
              </a:rPr>
              <a:t> puntos, con la idea </a:t>
            </a:r>
          </a:p>
          <a:p>
            <a:r>
              <a:rPr lang="en-US" dirty="0">
                <a:sym typeface="Symbol" panose="05050102010706020507" pitchFamily="18" charset="2"/>
              </a:rPr>
              <a:t>      de que el </a:t>
            </a:r>
            <a:r>
              <a:rPr lang="en-US" dirty="0" err="1">
                <a:sym typeface="Symbol" panose="05050102010706020507" pitchFamily="18" charset="2"/>
              </a:rPr>
              <a:t>correcto</a:t>
            </a:r>
            <a:r>
              <a:rPr lang="en-US" dirty="0">
                <a:sym typeface="Symbol" panose="05050102010706020507" pitchFamily="18" charset="2"/>
              </a:rPr>
              <a:t> punto de </a:t>
            </a:r>
            <a:r>
              <a:rPr lang="en-US" dirty="0" err="1">
                <a:sym typeface="Symbol" panose="05050102010706020507" pitchFamily="18" charset="2"/>
              </a:rPr>
              <a:t>referencia</a:t>
            </a:r>
            <a:r>
              <a:rPr lang="en-US" dirty="0">
                <a:sym typeface="Symbol" panose="05050102010706020507" pitchFamily="18" charset="2"/>
              </a:rPr>
              <a:t> </a:t>
            </a:r>
            <a:r>
              <a:rPr lang="en-US" dirty="0" err="1">
                <a:sym typeface="Symbol" panose="05050102010706020507" pitchFamily="18" charset="2"/>
              </a:rPr>
              <a:t>obtenga</a:t>
            </a:r>
            <a:r>
              <a:rPr lang="en-US" dirty="0">
                <a:sym typeface="Symbol" panose="05050102010706020507" pitchFamily="18" charset="2"/>
              </a:rPr>
              <a:t> el </a:t>
            </a:r>
          </a:p>
          <a:p>
            <a:r>
              <a:rPr lang="en-US" dirty="0">
                <a:sym typeface="Symbol" panose="05050102010706020507" pitchFamily="18" charset="2"/>
              </a:rPr>
              <a:t>      mayor </a:t>
            </a:r>
            <a:r>
              <a:rPr lang="en-US" dirty="0" err="1">
                <a:sym typeface="Symbol" panose="05050102010706020507" pitchFamily="18" charset="2"/>
              </a:rPr>
              <a:t>número</a:t>
            </a:r>
            <a:r>
              <a:rPr lang="en-US" dirty="0">
                <a:sym typeface="Symbol" panose="05050102010706020507" pitchFamily="18" charset="2"/>
              </a:rPr>
              <a:t> de </a:t>
            </a:r>
            <a:r>
              <a:rPr lang="en-US" dirty="0" err="1">
                <a:sym typeface="Symbol" panose="05050102010706020507" pitchFamily="18" charset="2"/>
              </a:rPr>
              <a:t>votos</a:t>
            </a:r>
            <a:r>
              <a:rPr lang="en-US" dirty="0">
                <a:sym typeface="Symbol" panose="05050102010706020507" pitchFamily="18" charset="2"/>
              </a:rPr>
              <a:t>.</a:t>
            </a:r>
          </a:p>
        </p:txBody>
      </p:sp>
      <p:sp>
        <p:nvSpPr>
          <p:cNvPr id="14" name="Oval 13">
            <a:extLst>
              <a:ext uri="{FF2B5EF4-FFF2-40B4-BE49-F238E27FC236}">
                <a16:creationId xmlns:a16="http://schemas.microsoft.com/office/drawing/2014/main" id="{AA3E27B1-F3F2-4757-A879-263AF9B0E469}"/>
              </a:ext>
            </a:extLst>
          </p:cNvPr>
          <p:cNvSpPr/>
          <p:nvPr/>
        </p:nvSpPr>
        <p:spPr>
          <a:xfrm>
            <a:off x="3170286" y="3712922"/>
            <a:ext cx="190856" cy="1737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DDC86D3-634A-4A87-86D2-3DFA267E865C}"/>
              </a:ext>
            </a:extLst>
          </p:cNvPr>
          <p:cNvCxnSpPr>
            <a:cxnSpLocks/>
            <a:stCxn id="10" idx="0"/>
            <a:endCxn id="14" idx="4"/>
          </p:cNvCxnSpPr>
          <p:nvPr/>
        </p:nvCxnSpPr>
        <p:spPr>
          <a:xfrm flipV="1">
            <a:off x="2649790" y="3886676"/>
            <a:ext cx="615924" cy="16767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A7278E-389F-4F18-B4E1-CDA3504DF08F}"/>
              </a:ext>
            </a:extLst>
          </p:cNvPr>
          <p:cNvCxnSpPr>
            <a:cxnSpLocks/>
            <a:stCxn id="9" idx="85"/>
          </p:cNvCxnSpPr>
          <p:nvPr/>
        </p:nvCxnSpPr>
        <p:spPr>
          <a:xfrm flipH="1" flipV="1">
            <a:off x="3347460" y="3866383"/>
            <a:ext cx="2160087" cy="84814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D8B67A-73C6-45C3-9DDA-B13D40DFB5EA}"/>
              </a:ext>
            </a:extLst>
          </p:cNvPr>
          <p:cNvSpPr txBox="1"/>
          <p:nvPr/>
        </p:nvSpPr>
        <p:spPr>
          <a:xfrm>
            <a:off x="2975722" y="4529941"/>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2</a:t>
            </a:r>
            <a:endParaRPr lang="en-US" b="1" dirty="0">
              <a:solidFill>
                <a:schemeClr val="accent2"/>
              </a:solidFill>
            </a:endParaRPr>
          </a:p>
        </p:txBody>
      </p:sp>
      <p:sp>
        <p:nvSpPr>
          <p:cNvPr id="22" name="TextBox 21">
            <a:extLst>
              <a:ext uri="{FF2B5EF4-FFF2-40B4-BE49-F238E27FC236}">
                <a16:creationId xmlns:a16="http://schemas.microsoft.com/office/drawing/2014/main" id="{8E317794-00A4-47B4-8D4B-A520B516E436}"/>
              </a:ext>
            </a:extLst>
          </p:cNvPr>
          <p:cNvSpPr txBox="1"/>
          <p:nvPr/>
        </p:nvSpPr>
        <p:spPr>
          <a:xfrm>
            <a:off x="4042964" y="4223617"/>
            <a:ext cx="343364"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2</a:t>
            </a:r>
            <a:endParaRPr lang="en-US" b="1" dirty="0">
              <a:solidFill>
                <a:schemeClr val="accent2"/>
              </a:solidFill>
            </a:endParaRPr>
          </a:p>
        </p:txBody>
      </p:sp>
      <p:sp>
        <p:nvSpPr>
          <p:cNvPr id="35" name="TextBox 34">
            <a:extLst>
              <a:ext uri="{FF2B5EF4-FFF2-40B4-BE49-F238E27FC236}">
                <a16:creationId xmlns:a16="http://schemas.microsoft.com/office/drawing/2014/main" id="{897AD1E7-6224-4A4C-96B5-6EC779B2CF41}"/>
              </a:ext>
            </a:extLst>
          </p:cNvPr>
          <p:cNvSpPr txBox="1"/>
          <p:nvPr/>
        </p:nvSpPr>
        <p:spPr>
          <a:xfrm>
            <a:off x="6689853" y="2133178"/>
            <a:ext cx="1189813" cy="369332"/>
          </a:xfrm>
          <a:prstGeom prst="rect">
            <a:avLst/>
          </a:prstGeom>
          <a:noFill/>
        </p:spPr>
        <p:txBody>
          <a:bodyPr wrap="none" rtlCol="0">
            <a:spAutoFit/>
          </a:bodyPr>
          <a:lstStyle/>
          <a:p>
            <a:r>
              <a:rPr lang="en-US" b="1" u="sng" dirty="0"/>
              <a:t>VOTACIÓN</a:t>
            </a:r>
          </a:p>
        </p:txBody>
      </p:sp>
      <p:cxnSp>
        <p:nvCxnSpPr>
          <p:cNvPr id="25" name="Straight Arrow Connector 24">
            <a:extLst>
              <a:ext uri="{FF2B5EF4-FFF2-40B4-BE49-F238E27FC236}">
                <a16:creationId xmlns:a16="http://schemas.microsoft.com/office/drawing/2014/main" id="{73E1C5B7-AEFC-40EC-B9D0-D420EC968EB6}"/>
              </a:ext>
            </a:extLst>
          </p:cNvPr>
          <p:cNvCxnSpPr>
            <a:cxnSpLocks/>
          </p:cNvCxnSpPr>
          <p:nvPr/>
        </p:nvCxnSpPr>
        <p:spPr>
          <a:xfrm flipV="1">
            <a:off x="1536136" y="4052088"/>
            <a:ext cx="551511" cy="468685"/>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A86DF76-6437-4E3E-A65F-857DC8D0A7B2}"/>
              </a:ext>
            </a:extLst>
          </p:cNvPr>
          <p:cNvCxnSpPr>
            <a:cxnSpLocks/>
          </p:cNvCxnSpPr>
          <p:nvPr/>
        </p:nvCxnSpPr>
        <p:spPr>
          <a:xfrm flipV="1">
            <a:off x="1566537" y="3814114"/>
            <a:ext cx="1603749" cy="7015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5CDE96-5222-44CB-9EB4-E349210212D5}"/>
              </a:ext>
            </a:extLst>
          </p:cNvPr>
          <p:cNvSpPr txBox="1"/>
          <p:nvPr/>
        </p:nvSpPr>
        <p:spPr>
          <a:xfrm>
            <a:off x="2496117" y="4039752"/>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4</a:t>
            </a:r>
          </a:p>
        </p:txBody>
      </p:sp>
      <p:grpSp>
        <p:nvGrpSpPr>
          <p:cNvPr id="19" name="Group 18">
            <a:extLst>
              <a:ext uri="{FF2B5EF4-FFF2-40B4-BE49-F238E27FC236}">
                <a16:creationId xmlns:a16="http://schemas.microsoft.com/office/drawing/2014/main" id="{3EDEB584-B4B6-4CE4-B97C-7CA596986F18}"/>
              </a:ext>
            </a:extLst>
          </p:cNvPr>
          <p:cNvGrpSpPr/>
          <p:nvPr/>
        </p:nvGrpSpPr>
        <p:grpSpPr>
          <a:xfrm>
            <a:off x="2662175" y="5013724"/>
            <a:ext cx="1699177" cy="629034"/>
            <a:chOff x="2662175" y="5013724"/>
            <a:chExt cx="1699177" cy="629034"/>
          </a:xfrm>
        </p:grpSpPr>
        <p:cxnSp>
          <p:nvCxnSpPr>
            <p:cNvPr id="36" name="Straight Arrow Connector 35">
              <a:extLst>
                <a:ext uri="{FF2B5EF4-FFF2-40B4-BE49-F238E27FC236}">
                  <a16:creationId xmlns:a16="http://schemas.microsoft.com/office/drawing/2014/main" id="{5B00E1B0-C873-4F31-8C62-B6738C5BB9D5}"/>
                </a:ext>
              </a:extLst>
            </p:cNvPr>
            <p:cNvCxnSpPr>
              <a:cxnSpLocks/>
            </p:cNvCxnSpPr>
            <p:nvPr/>
          </p:nvCxnSpPr>
          <p:spPr>
            <a:xfrm flipV="1">
              <a:off x="2662175" y="5013724"/>
              <a:ext cx="1699177" cy="62903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BED58D0-A90B-4D4C-8726-B0A69FD63537}"/>
                </a:ext>
              </a:extLst>
            </p:cNvPr>
            <p:cNvSpPr txBox="1"/>
            <p:nvPr/>
          </p:nvSpPr>
          <p:spPr>
            <a:xfrm>
              <a:off x="3567566" y="5143575"/>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4</a:t>
              </a:r>
            </a:p>
          </p:txBody>
        </p:sp>
      </p:grpSp>
      <p:grpSp>
        <p:nvGrpSpPr>
          <p:cNvPr id="21" name="Group 20">
            <a:extLst>
              <a:ext uri="{FF2B5EF4-FFF2-40B4-BE49-F238E27FC236}">
                <a16:creationId xmlns:a16="http://schemas.microsoft.com/office/drawing/2014/main" id="{E9379A6F-E6A5-4046-8D99-D11DD9C4EC9F}"/>
              </a:ext>
            </a:extLst>
          </p:cNvPr>
          <p:cNvGrpSpPr/>
          <p:nvPr/>
        </p:nvGrpSpPr>
        <p:grpSpPr>
          <a:xfrm>
            <a:off x="1557522" y="2796746"/>
            <a:ext cx="860205" cy="1789052"/>
            <a:chOff x="1557522" y="2796746"/>
            <a:chExt cx="860205" cy="1789052"/>
          </a:xfrm>
        </p:grpSpPr>
        <p:cxnSp>
          <p:nvCxnSpPr>
            <p:cNvPr id="39" name="Straight Arrow Connector 38">
              <a:extLst>
                <a:ext uri="{FF2B5EF4-FFF2-40B4-BE49-F238E27FC236}">
                  <a16:creationId xmlns:a16="http://schemas.microsoft.com/office/drawing/2014/main" id="{1A96A957-C624-49AB-A988-5E4D597B5A58}"/>
                </a:ext>
              </a:extLst>
            </p:cNvPr>
            <p:cNvCxnSpPr>
              <a:cxnSpLocks/>
              <a:stCxn id="47" idx="4"/>
            </p:cNvCxnSpPr>
            <p:nvPr/>
          </p:nvCxnSpPr>
          <p:spPr>
            <a:xfrm flipV="1">
              <a:off x="1557522" y="2796746"/>
              <a:ext cx="592629" cy="178905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FBDA9E7-8DA3-4D5F-8336-C575944CF1CE}"/>
                </a:ext>
              </a:extLst>
            </p:cNvPr>
            <p:cNvSpPr txBox="1"/>
            <p:nvPr/>
          </p:nvSpPr>
          <p:spPr>
            <a:xfrm>
              <a:off x="2072761" y="2901002"/>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2</a:t>
              </a:r>
              <a:endParaRPr lang="en-US" b="1" dirty="0">
                <a:solidFill>
                  <a:schemeClr val="accent2"/>
                </a:solidFill>
              </a:endParaRPr>
            </a:p>
          </p:txBody>
        </p:sp>
      </p:grpSp>
      <p:cxnSp>
        <p:nvCxnSpPr>
          <p:cNvPr id="44" name="Straight Arrow Connector 43">
            <a:extLst>
              <a:ext uri="{FF2B5EF4-FFF2-40B4-BE49-F238E27FC236}">
                <a16:creationId xmlns:a16="http://schemas.microsoft.com/office/drawing/2014/main" id="{B029C7BD-A0A4-4377-AE54-9E00063C3978}"/>
              </a:ext>
            </a:extLst>
          </p:cNvPr>
          <p:cNvCxnSpPr>
            <a:cxnSpLocks/>
            <a:stCxn id="41" idx="6"/>
            <a:endCxn id="14" idx="6"/>
          </p:cNvCxnSpPr>
          <p:nvPr/>
        </p:nvCxnSpPr>
        <p:spPr>
          <a:xfrm flipH="1">
            <a:off x="3361142" y="3387057"/>
            <a:ext cx="1324407" cy="41274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11D782F-FF72-4BB1-99DD-9DB5B517BADE}"/>
              </a:ext>
            </a:extLst>
          </p:cNvPr>
          <p:cNvSpPr txBox="1"/>
          <p:nvPr/>
        </p:nvSpPr>
        <p:spPr>
          <a:xfrm>
            <a:off x="4101860" y="2938009"/>
            <a:ext cx="344966" cy="369332"/>
          </a:xfrm>
          <a:prstGeom prst="rect">
            <a:avLst/>
          </a:prstGeom>
          <a:noFill/>
        </p:spPr>
        <p:txBody>
          <a:bodyPr wrap="none" rtlCol="0">
            <a:spAutoFit/>
          </a:bodyPr>
          <a:lstStyle/>
          <a:p>
            <a:r>
              <a:rPr lang="en-US" b="1" dirty="0">
                <a:solidFill>
                  <a:schemeClr val="accent2"/>
                </a:solidFill>
              </a:rPr>
              <a:t>r</a:t>
            </a:r>
            <a:r>
              <a:rPr lang="en-US" b="1" baseline="-25000" dirty="0">
                <a:solidFill>
                  <a:schemeClr val="accent2"/>
                </a:solidFill>
              </a:rPr>
              <a:t>5</a:t>
            </a:r>
            <a:endParaRPr lang="en-US" b="1" dirty="0">
              <a:solidFill>
                <a:schemeClr val="accent2"/>
              </a:solidFill>
            </a:endParaRPr>
          </a:p>
        </p:txBody>
      </p:sp>
      <p:grpSp>
        <p:nvGrpSpPr>
          <p:cNvPr id="18" name="Group 17">
            <a:extLst>
              <a:ext uri="{FF2B5EF4-FFF2-40B4-BE49-F238E27FC236}">
                <a16:creationId xmlns:a16="http://schemas.microsoft.com/office/drawing/2014/main" id="{3675F0D0-7E03-4B82-87CA-E4BFF8406A91}"/>
              </a:ext>
            </a:extLst>
          </p:cNvPr>
          <p:cNvGrpSpPr/>
          <p:nvPr/>
        </p:nvGrpSpPr>
        <p:grpSpPr>
          <a:xfrm>
            <a:off x="496728" y="3352449"/>
            <a:ext cx="6019896" cy="2681956"/>
            <a:chOff x="496728" y="3352449"/>
            <a:chExt cx="6019896" cy="2681956"/>
          </a:xfrm>
        </p:grpSpPr>
        <p:cxnSp>
          <p:nvCxnSpPr>
            <p:cNvPr id="43" name="Straight Arrow Connector 42">
              <a:extLst>
                <a:ext uri="{FF2B5EF4-FFF2-40B4-BE49-F238E27FC236}">
                  <a16:creationId xmlns:a16="http://schemas.microsoft.com/office/drawing/2014/main" id="{94D08E7A-19E1-4E6E-B2CC-1A26D6973AFF}"/>
                </a:ext>
              </a:extLst>
            </p:cNvPr>
            <p:cNvCxnSpPr>
              <a:cxnSpLocks/>
            </p:cNvCxnSpPr>
            <p:nvPr/>
          </p:nvCxnSpPr>
          <p:spPr>
            <a:xfrm flipH="1">
              <a:off x="4449336" y="3375168"/>
              <a:ext cx="136526" cy="362387"/>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4038F9-62E0-44B3-913B-D7F0AC774C4E}"/>
                </a:ext>
              </a:extLst>
            </p:cNvPr>
            <p:cNvCxnSpPr/>
            <p:nvPr/>
          </p:nvCxnSpPr>
          <p:spPr>
            <a:xfrm>
              <a:off x="1597152" y="5650284"/>
              <a:ext cx="2182368" cy="0"/>
            </a:xfrm>
            <a:prstGeom prst="line">
              <a:avLst/>
            </a:prstGeom>
            <a:ln>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1673DC-EC82-484A-A9E1-DD5622BC032A}"/>
                </a:ext>
              </a:extLst>
            </p:cNvPr>
            <p:cNvCxnSpPr>
              <a:cxnSpLocks/>
            </p:cNvCxnSpPr>
            <p:nvPr/>
          </p:nvCxnSpPr>
          <p:spPr>
            <a:xfrm flipV="1">
              <a:off x="2636560" y="5181600"/>
              <a:ext cx="551511" cy="468685"/>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0ADF94-6D9C-4D96-95F9-DE912E0FBB11}"/>
                </a:ext>
              </a:extLst>
            </p:cNvPr>
            <p:cNvCxnSpPr>
              <a:cxnSpLocks/>
            </p:cNvCxnSpPr>
            <p:nvPr/>
          </p:nvCxnSpPr>
          <p:spPr>
            <a:xfrm flipH="1" flipV="1">
              <a:off x="5219827" y="4237808"/>
              <a:ext cx="294193" cy="471016"/>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C7579B-9B8C-42DC-9207-FDE4B738579A}"/>
                </a:ext>
              </a:extLst>
            </p:cNvPr>
            <p:cNvCxnSpPr/>
            <p:nvPr/>
          </p:nvCxnSpPr>
          <p:spPr>
            <a:xfrm>
              <a:off x="4334256" y="4718714"/>
              <a:ext cx="2182368" cy="0"/>
            </a:xfrm>
            <a:prstGeom prst="line">
              <a:avLst/>
            </a:prstGeom>
            <a:ln>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A70D2E2-3DA8-4690-AEAB-9EF0E0A281B4}"/>
                </a:ext>
              </a:extLst>
            </p:cNvPr>
            <p:cNvSpPr txBox="1"/>
            <p:nvPr/>
          </p:nvSpPr>
          <p:spPr>
            <a:xfrm>
              <a:off x="5210733" y="4867836"/>
              <a:ext cx="474810" cy="461665"/>
            </a:xfrm>
            <a:prstGeom prst="rect">
              <a:avLst/>
            </a:prstGeom>
            <a:noFill/>
            <a:ln>
              <a:noFill/>
            </a:ln>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1</a:t>
              </a:r>
              <a:endParaRPr lang="en-US" b="1" baseline="-25000" dirty="0">
                <a:solidFill>
                  <a:schemeClr val="tx2">
                    <a:lumMod val="50000"/>
                  </a:schemeClr>
                </a:solidFill>
              </a:endParaRPr>
            </a:p>
          </p:txBody>
        </p:sp>
        <p:sp>
          <p:nvSpPr>
            <p:cNvPr id="34" name="TextBox 33">
              <a:extLst>
                <a:ext uri="{FF2B5EF4-FFF2-40B4-BE49-F238E27FC236}">
                  <a16:creationId xmlns:a16="http://schemas.microsoft.com/office/drawing/2014/main" id="{5365324A-BAB1-4D77-9D93-80FC7CF8A973}"/>
                </a:ext>
              </a:extLst>
            </p:cNvPr>
            <p:cNvSpPr txBox="1"/>
            <p:nvPr/>
          </p:nvSpPr>
          <p:spPr>
            <a:xfrm>
              <a:off x="2816552" y="5572740"/>
              <a:ext cx="474810" cy="461665"/>
            </a:xfrm>
            <a:prstGeom prst="rect">
              <a:avLst/>
            </a:prstGeom>
            <a:noFill/>
            <a:ln>
              <a:noFill/>
            </a:ln>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2</a:t>
              </a:r>
              <a:endParaRPr lang="en-US" b="1" baseline="-25000" dirty="0">
                <a:solidFill>
                  <a:schemeClr val="tx2">
                    <a:lumMod val="50000"/>
                  </a:schemeClr>
                </a:solidFill>
              </a:endParaRPr>
            </a:p>
          </p:txBody>
        </p:sp>
        <p:cxnSp>
          <p:nvCxnSpPr>
            <p:cNvPr id="24" name="Straight Connector 23">
              <a:extLst>
                <a:ext uri="{FF2B5EF4-FFF2-40B4-BE49-F238E27FC236}">
                  <a16:creationId xmlns:a16="http://schemas.microsoft.com/office/drawing/2014/main" id="{C708A8B3-D335-472C-9D5C-DD1CBD1ADC0E}"/>
                </a:ext>
              </a:extLst>
            </p:cNvPr>
            <p:cNvCxnSpPr/>
            <p:nvPr/>
          </p:nvCxnSpPr>
          <p:spPr>
            <a:xfrm>
              <a:off x="496728" y="4513152"/>
              <a:ext cx="2182368" cy="0"/>
            </a:xfrm>
            <a:prstGeom prst="line">
              <a:avLst/>
            </a:prstGeom>
            <a:ln>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D0B6AD-5A53-4F37-9C89-351EB7C20830}"/>
                </a:ext>
              </a:extLst>
            </p:cNvPr>
            <p:cNvSpPr txBox="1"/>
            <p:nvPr/>
          </p:nvSpPr>
          <p:spPr>
            <a:xfrm>
              <a:off x="1716128" y="4435608"/>
              <a:ext cx="474810" cy="461665"/>
            </a:xfrm>
            <a:prstGeom prst="rect">
              <a:avLst/>
            </a:prstGeom>
            <a:noFill/>
            <a:ln>
              <a:noFill/>
            </a:ln>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2</a:t>
              </a:r>
              <a:endParaRPr lang="en-US" b="1" baseline="-25000" dirty="0">
                <a:solidFill>
                  <a:schemeClr val="tx2">
                    <a:lumMod val="50000"/>
                  </a:schemeClr>
                </a:solidFill>
              </a:endParaRPr>
            </a:p>
          </p:txBody>
        </p:sp>
        <p:cxnSp>
          <p:nvCxnSpPr>
            <p:cNvPr id="42" name="Straight Connector 41">
              <a:extLst>
                <a:ext uri="{FF2B5EF4-FFF2-40B4-BE49-F238E27FC236}">
                  <a16:creationId xmlns:a16="http://schemas.microsoft.com/office/drawing/2014/main" id="{8481363F-067B-4FF7-8A6A-A8472045D2D3}"/>
                </a:ext>
              </a:extLst>
            </p:cNvPr>
            <p:cNvCxnSpPr/>
            <p:nvPr/>
          </p:nvCxnSpPr>
          <p:spPr>
            <a:xfrm>
              <a:off x="3740049" y="3387057"/>
              <a:ext cx="2182368" cy="0"/>
            </a:xfrm>
            <a:prstGeom prst="line">
              <a:avLst/>
            </a:prstGeom>
            <a:ln>
              <a:solidFill>
                <a:schemeClr val="tx2">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D7558C9-03EE-45D2-911D-E11922C7774A}"/>
                </a:ext>
              </a:extLst>
            </p:cNvPr>
            <p:cNvSpPr txBox="1"/>
            <p:nvPr/>
          </p:nvSpPr>
          <p:spPr>
            <a:xfrm>
              <a:off x="4658915" y="3352449"/>
              <a:ext cx="474810" cy="461665"/>
            </a:xfrm>
            <a:prstGeom prst="rect">
              <a:avLst/>
            </a:prstGeom>
            <a:noFill/>
            <a:ln>
              <a:noFill/>
            </a:ln>
          </p:spPr>
          <p:txBody>
            <a:bodyPr wrap="none" rtlCol="0">
              <a:spAutoFit/>
            </a:bodyPr>
            <a:lstStyle/>
            <a:p>
              <a:r>
                <a:rPr lang="en-US" sz="2400" b="1" dirty="0">
                  <a:solidFill>
                    <a:schemeClr val="tx2">
                      <a:lumMod val="50000"/>
                    </a:schemeClr>
                  </a:solidFill>
                  <a:sym typeface="Symbol" panose="05050102010706020507" pitchFamily="18" charset="2"/>
                </a:rPr>
                <a:t></a:t>
              </a:r>
              <a:r>
                <a:rPr lang="en-US" sz="2400" b="1" baseline="-25000" dirty="0">
                  <a:solidFill>
                    <a:schemeClr val="tx2">
                      <a:lumMod val="50000"/>
                    </a:schemeClr>
                  </a:solidFill>
                  <a:sym typeface="Symbol" panose="05050102010706020507" pitchFamily="18" charset="2"/>
                </a:rPr>
                <a:t>3</a:t>
              </a:r>
              <a:endParaRPr lang="en-US" b="1" baseline="-25000" dirty="0">
                <a:solidFill>
                  <a:schemeClr val="tx2">
                    <a:lumMod val="50000"/>
                  </a:schemeClr>
                </a:solidFill>
              </a:endParaRPr>
            </a:p>
          </p:txBody>
        </p:sp>
      </p:grpSp>
      <p:sp>
        <p:nvSpPr>
          <p:cNvPr id="47" name="Oval 46">
            <a:extLst>
              <a:ext uri="{FF2B5EF4-FFF2-40B4-BE49-F238E27FC236}">
                <a16:creationId xmlns:a16="http://schemas.microsoft.com/office/drawing/2014/main" id="{8CC6CDD6-86B1-431E-87EA-C87ADCB11940}"/>
              </a:ext>
            </a:extLst>
          </p:cNvPr>
          <p:cNvSpPr/>
          <p:nvPr/>
        </p:nvSpPr>
        <p:spPr>
          <a:xfrm>
            <a:off x="1462094" y="4412044"/>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ED622A-744E-4AAF-BBA6-47E1D684B29D}"/>
              </a:ext>
            </a:extLst>
          </p:cNvPr>
          <p:cNvSpPr/>
          <p:nvPr/>
        </p:nvSpPr>
        <p:spPr>
          <a:xfrm>
            <a:off x="2554362" y="5563407"/>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9E333C-D0AD-4666-9AEC-1D5363E88313}"/>
              </a:ext>
            </a:extLst>
          </p:cNvPr>
          <p:cNvSpPr/>
          <p:nvPr/>
        </p:nvSpPr>
        <p:spPr>
          <a:xfrm>
            <a:off x="5448138" y="4648031"/>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53FBD38-E175-4F34-8532-80214CD9D5DB}"/>
              </a:ext>
            </a:extLst>
          </p:cNvPr>
          <p:cNvSpPr/>
          <p:nvPr/>
        </p:nvSpPr>
        <p:spPr>
          <a:xfrm>
            <a:off x="4494693" y="3300180"/>
            <a:ext cx="190856" cy="1737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28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down)">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right)">
                                      <p:cBhvr>
                                        <p:cTn id="40" dur="500"/>
                                        <p:tgtEl>
                                          <p:spTgt spid="44"/>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right)">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right)">
                                      <p:cBhvr>
                                        <p:cTn id="48" dur="500"/>
                                        <p:tgtEl>
                                          <p:spTgt spid="1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9"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83E0E2-F5C2-432E-A8DE-CCBFCC1A1044}"/>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C6E85675-EFEB-4E81-98E9-136FBD2F82DA}"/>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33F352-2DFE-41FF-B260-70332682CE5B}"/>
              </a:ext>
            </a:extLst>
          </p:cNvPr>
          <p:cNvSpPr txBox="1"/>
          <p:nvPr/>
        </p:nvSpPr>
        <p:spPr>
          <a:xfrm>
            <a:off x="962812" y="1918067"/>
            <a:ext cx="10756663" cy="3693319"/>
          </a:xfrm>
          <a:prstGeom prst="rect">
            <a:avLst/>
          </a:prstGeom>
          <a:noFill/>
        </p:spPr>
        <p:txBody>
          <a:bodyPr wrap="none" rtlCol="0">
            <a:spAutoFit/>
          </a:bodyPr>
          <a:lstStyle/>
          <a:p>
            <a:r>
              <a:rPr lang="en-US" b="1" u="sng" dirty="0"/>
              <a:t>ALGORITMO EN CASO DE DESCONOCER LA ORIENTACIÓN:</a:t>
            </a:r>
          </a:p>
          <a:p>
            <a:endParaRPr lang="en-US" dirty="0"/>
          </a:p>
          <a:p>
            <a:pPr marL="285750" indent="-285750">
              <a:buFont typeface="Arial" panose="020B0604020202020204" pitchFamily="34" charset="0"/>
              <a:buChar char="•"/>
            </a:pPr>
            <a:r>
              <a:rPr lang="en-US" dirty="0"/>
              <a:t>Para </a:t>
            </a:r>
            <a:r>
              <a:rPr lang="en-US" dirty="0" err="1"/>
              <a:t>cada</a:t>
            </a:r>
            <a:r>
              <a:rPr lang="en-US" dirty="0"/>
              <a:t> punto del </a:t>
            </a:r>
            <a:r>
              <a:rPr lang="en-US" dirty="0" err="1"/>
              <a:t>contorno</a:t>
            </a:r>
            <a:r>
              <a:rPr lang="en-US" dirty="0"/>
              <a:t>, </a:t>
            </a:r>
            <a:r>
              <a:rPr lang="en-US" dirty="0" err="1"/>
              <a:t>obtenemos</a:t>
            </a:r>
            <a:r>
              <a:rPr lang="en-US" dirty="0"/>
              <a:t> de la </a:t>
            </a:r>
            <a:r>
              <a:rPr lang="en-US" dirty="0" err="1"/>
              <a:t>misma</a:t>
            </a:r>
            <a:r>
              <a:rPr lang="en-US" dirty="0"/>
              <a:t> </a:t>
            </a:r>
            <a:r>
              <a:rPr lang="en-US" dirty="0" err="1"/>
              <a:t>manera</a:t>
            </a:r>
            <a:r>
              <a:rPr lang="en-US" dirty="0"/>
              <a:t>, </a:t>
            </a:r>
            <a:r>
              <a:rPr lang="en-US" dirty="0">
                <a:sym typeface="Symbol" panose="05050102010706020507" pitchFamily="18" charset="2"/>
              </a:rPr>
              <a:t>.</a:t>
            </a:r>
          </a:p>
          <a:p>
            <a:endParaRPr lang="en-US" dirty="0">
              <a:sym typeface="Symbol" panose="05050102010706020507" pitchFamily="18" charset="2"/>
            </a:endParaRPr>
          </a:p>
          <a:p>
            <a:pPr marL="285750" indent="-285750">
              <a:buFont typeface="Arial" panose="020B0604020202020204" pitchFamily="34" charset="0"/>
              <a:buChar char="•"/>
            </a:pPr>
            <a:r>
              <a:rPr lang="en-US" dirty="0" err="1">
                <a:sym typeface="Symbol" panose="05050102010706020507" pitchFamily="18" charset="2"/>
              </a:rPr>
              <a:t>En</a:t>
            </a:r>
            <a:r>
              <a:rPr lang="en-US" dirty="0">
                <a:sym typeface="Symbol" panose="05050102010706020507" pitchFamily="18" charset="2"/>
              </a:rPr>
              <a:t> </a:t>
            </a:r>
            <a:r>
              <a:rPr lang="en-US" dirty="0" err="1">
                <a:sym typeface="Symbol" panose="05050102010706020507" pitchFamily="18" charset="2"/>
              </a:rPr>
              <a:t>este</a:t>
            </a:r>
            <a:r>
              <a:rPr lang="en-US" dirty="0">
                <a:sym typeface="Symbol" panose="05050102010706020507" pitchFamily="18" charset="2"/>
              </a:rPr>
              <a:t> </a:t>
            </a:r>
            <a:r>
              <a:rPr lang="en-US" dirty="0" err="1">
                <a:sym typeface="Symbol" panose="05050102010706020507" pitchFamily="18" charset="2"/>
              </a:rPr>
              <a:t>caso</a:t>
            </a:r>
            <a:r>
              <a:rPr lang="en-US" dirty="0">
                <a:sym typeface="Symbol" panose="05050102010706020507" pitchFamily="18" charset="2"/>
              </a:rPr>
              <a:t> </a:t>
            </a:r>
            <a:r>
              <a:rPr lang="en-US" dirty="0" err="1">
                <a:sym typeface="Symbol" panose="05050102010706020507" pitchFamily="18" charset="2"/>
              </a:rPr>
              <a:t>debemos</a:t>
            </a:r>
            <a:r>
              <a:rPr lang="en-US" dirty="0">
                <a:sym typeface="Symbol" panose="05050102010706020507" pitchFamily="18" charset="2"/>
              </a:rPr>
              <a:t> de </a:t>
            </a:r>
            <a:r>
              <a:rPr lang="en-US" dirty="0" err="1">
                <a:sym typeface="Symbol" panose="05050102010706020507" pitchFamily="18" charset="2"/>
              </a:rPr>
              <a:t>probar</a:t>
            </a:r>
            <a:r>
              <a:rPr lang="en-US" dirty="0">
                <a:sym typeface="Symbol" panose="05050102010706020507" pitchFamily="18" charset="2"/>
              </a:rPr>
              <a:t> el </a:t>
            </a:r>
            <a:r>
              <a:rPr lang="en-US" dirty="0" err="1">
                <a:sym typeface="Symbol" panose="05050102010706020507" pitchFamily="18" charset="2"/>
              </a:rPr>
              <a:t>algoritmo</a:t>
            </a:r>
            <a:r>
              <a:rPr lang="en-US" dirty="0">
                <a:sym typeface="Symbol" panose="05050102010706020507" pitchFamily="18" charset="2"/>
              </a:rPr>
              <a:t> con </a:t>
            </a:r>
            <a:r>
              <a:rPr lang="en-US" dirty="0" err="1">
                <a:sym typeface="Symbol" panose="05050102010706020507" pitchFamily="18" charset="2"/>
              </a:rPr>
              <a:t>cada</a:t>
            </a:r>
            <a:r>
              <a:rPr lang="en-US" dirty="0">
                <a:sym typeface="Symbol" panose="05050102010706020507" pitchFamily="18" charset="2"/>
              </a:rPr>
              <a:t> </a:t>
            </a:r>
            <a:r>
              <a:rPr lang="en-US" dirty="0" err="1">
                <a:sym typeface="Symbol" panose="05050102010706020507" pitchFamily="18" charset="2"/>
              </a:rPr>
              <a:t>posible</a:t>
            </a:r>
            <a:r>
              <a:rPr lang="en-US" dirty="0">
                <a:sym typeface="Symbol" panose="05050102010706020507" pitchFamily="18" charset="2"/>
              </a:rPr>
              <a:t> valor real de la </a:t>
            </a:r>
            <a:r>
              <a:rPr lang="en-US" dirty="0" err="1">
                <a:sym typeface="Symbol" panose="05050102010706020507" pitchFamily="18" charset="2"/>
              </a:rPr>
              <a:t>orientación</a:t>
            </a:r>
            <a:r>
              <a:rPr lang="en-US" dirty="0">
                <a:sym typeface="Symbol" panose="05050102010706020507" pitchFamily="18" charset="2"/>
              </a:rPr>
              <a:t>, *.</a:t>
            </a:r>
          </a:p>
          <a:p>
            <a:pPr marL="285750" indent="-285750">
              <a:buFont typeface="Arial" panose="020B0604020202020204" pitchFamily="34" charset="0"/>
              <a:buChar char="•"/>
            </a:pPr>
            <a:endParaRPr lang="en-US" dirty="0">
              <a:sym typeface="Symbol" panose="05050102010706020507" pitchFamily="18" charset="2"/>
            </a:endParaRPr>
          </a:p>
          <a:p>
            <a:pPr marL="285750" indent="-285750">
              <a:buFont typeface="Arial" panose="020B0604020202020204" pitchFamily="34" charset="0"/>
              <a:buChar char="•"/>
            </a:pPr>
            <a:r>
              <a:rPr lang="en-US" dirty="0" err="1">
                <a:sym typeface="Symbol" panose="05050102010706020507" pitchFamily="18" charset="2"/>
              </a:rPr>
              <a:t>Obtenemos</a:t>
            </a:r>
            <a:r>
              <a:rPr lang="en-US" dirty="0">
                <a:sym typeface="Symbol" panose="05050102010706020507" pitchFamily="18" charset="2"/>
              </a:rPr>
              <a:t> para </a:t>
            </a:r>
            <a:r>
              <a:rPr lang="en-US" dirty="0" err="1">
                <a:sym typeface="Symbol" panose="05050102010706020507" pitchFamily="18" charset="2"/>
              </a:rPr>
              <a:t>cada</a:t>
            </a:r>
            <a:r>
              <a:rPr lang="en-US" dirty="0">
                <a:sym typeface="Symbol" panose="05050102010706020507" pitchFamily="18" charset="2"/>
              </a:rPr>
              <a:t> punto ’ =  - *, de </a:t>
            </a:r>
            <a:r>
              <a:rPr lang="en-US" dirty="0" err="1">
                <a:sym typeface="Symbol" panose="05050102010706020507" pitchFamily="18" charset="2"/>
              </a:rPr>
              <a:t>manera</a:t>
            </a:r>
            <a:r>
              <a:rPr lang="en-US" dirty="0">
                <a:sym typeface="Symbol" panose="05050102010706020507" pitchFamily="18" charset="2"/>
              </a:rPr>
              <a:t> que </a:t>
            </a:r>
            <a:r>
              <a:rPr lang="en-US" dirty="0" err="1">
                <a:sym typeface="Symbol" panose="05050102010706020507" pitchFamily="18" charset="2"/>
              </a:rPr>
              <a:t>queda</a:t>
            </a:r>
            <a:r>
              <a:rPr lang="en-US" dirty="0">
                <a:sym typeface="Symbol" panose="05050102010706020507" pitchFamily="18" charset="2"/>
              </a:rPr>
              <a:t> </a:t>
            </a:r>
            <a:r>
              <a:rPr lang="en-US" dirty="0" err="1">
                <a:sym typeface="Symbol" panose="05050102010706020507" pitchFamily="18" charset="2"/>
              </a:rPr>
              <a:t>referenciado</a:t>
            </a:r>
            <a:r>
              <a:rPr lang="en-US" dirty="0">
                <a:sym typeface="Symbol" panose="05050102010706020507" pitchFamily="18" charset="2"/>
              </a:rPr>
              <a:t> al </a:t>
            </a:r>
            <a:r>
              <a:rPr lang="en-US" dirty="0" err="1">
                <a:sym typeface="Symbol" panose="05050102010706020507" pitchFamily="18" charset="2"/>
              </a:rPr>
              <a:t>posible</a:t>
            </a:r>
            <a:r>
              <a:rPr lang="en-US" dirty="0">
                <a:sym typeface="Symbol" panose="05050102010706020507" pitchFamily="18" charset="2"/>
              </a:rPr>
              <a:t> valor de la </a:t>
            </a:r>
            <a:r>
              <a:rPr lang="en-US" dirty="0" err="1">
                <a:sym typeface="Symbol" panose="05050102010706020507" pitchFamily="18" charset="2"/>
              </a:rPr>
              <a:t>orientación</a:t>
            </a:r>
            <a:r>
              <a:rPr lang="en-US" dirty="0">
                <a:sym typeface="Symbol" panose="05050102010706020507" pitchFamily="18" charset="2"/>
              </a:rPr>
              <a:t>.</a:t>
            </a:r>
          </a:p>
          <a:p>
            <a:r>
              <a:rPr lang="en-US" dirty="0">
                <a:sym typeface="Symbol" panose="05050102010706020507" pitchFamily="18" charset="2"/>
              </a:rPr>
              <a:t>      Con </a:t>
            </a:r>
            <a:r>
              <a:rPr lang="en-US" dirty="0" err="1">
                <a:sym typeface="Symbol" panose="05050102010706020507" pitchFamily="18" charset="2"/>
              </a:rPr>
              <a:t>este</a:t>
            </a:r>
            <a:r>
              <a:rPr lang="en-US" dirty="0">
                <a:sym typeface="Symbol" panose="05050102010706020507" pitchFamily="18" charset="2"/>
              </a:rPr>
              <a:t> valor ’, </a:t>
            </a:r>
            <a:r>
              <a:rPr lang="en-US" dirty="0" err="1">
                <a:sym typeface="Symbol" panose="05050102010706020507" pitchFamily="18" charset="2"/>
              </a:rPr>
              <a:t>obtenemos</a:t>
            </a:r>
            <a:r>
              <a:rPr lang="en-US" dirty="0">
                <a:sym typeface="Symbol" panose="05050102010706020507" pitchFamily="18" charset="2"/>
              </a:rPr>
              <a:t> los </a:t>
            </a:r>
            <a:r>
              <a:rPr lang="en-US" dirty="0" err="1">
                <a:sym typeface="Symbol" panose="05050102010706020507" pitchFamily="18" charset="2"/>
              </a:rPr>
              <a:t>vectores</a:t>
            </a:r>
            <a:r>
              <a:rPr lang="en-US" dirty="0">
                <a:sym typeface="Symbol" panose="05050102010706020507" pitchFamily="18" charset="2"/>
              </a:rPr>
              <a:t> de </a:t>
            </a:r>
            <a:r>
              <a:rPr lang="en-US" dirty="0" err="1">
                <a:sym typeface="Symbol" panose="05050102010706020507" pitchFamily="18" charset="2"/>
              </a:rPr>
              <a:t>desplazamiento</a:t>
            </a:r>
            <a:r>
              <a:rPr lang="en-US" dirty="0">
                <a:sym typeface="Symbol" panose="05050102010706020507" pitchFamily="18" charset="2"/>
              </a:rPr>
              <a:t> para </a:t>
            </a:r>
            <a:r>
              <a:rPr lang="en-US" dirty="0" err="1">
                <a:sym typeface="Symbol" panose="05050102010706020507" pitchFamily="18" charset="2"/>
              </a:rPr>
              <a:t>luego</a:t>
            </a:r>
            <a:r>
              <a:rPr lang="en-US" dirty="0">
                <a:sym typeface="Symbol" panose="05050102010706020507" pitchFamily="18" charset="2"/>
              </a:rPr>
              <a:t> </a:t>
            </a:r>
            <a:r>
              <a:rPr lang="en-US" dirty="0" err="1">
                <a:sym typeface="Symbol" panose="05050102010706020507" pitchFamily="18" charset="2"/>
              </a:rPr>
              <a:t>someter</a:t>
            </a:r>
            <a:r>
              <a:rPr lang="en-US" dirty="0">
                <a:sym typeface="Symbol" panose="05050102010706020507" pitchFamily="18" charset="2"/>
              </a:rPr>
              <a:t> a </a:t>
            </a:r>
            <a:r>
              <a:rPr lang="en-US" dirty="0" err="1">
                <a:sym typeface="Symbol" panose="05050102010706020507" pitchFamily="18" charset="2"/>
              </a:rPr>
              <a:t>votación</a:t>
            </a:r>
            <a:r>
              <a:rPr lang="en-US" dirty="0">
                <a:sym typeface="Symbol" panose="05050102010706020507" pitchFamily="18" charset="2"/>
              </a:rPr>
              <a:t>.</a:t>
            </a:r>
          </a:p>
          <a:p>
            <a:endParaRPr lang="en-US" dirty="0">
              <a:sym typeface="Symbol" panose="05050102010706020507" pitchFamily="18" charset="2"/>
            </a:endParaRPr>
          </a:p>
          <a:p>
            <a:endParaRPr lang="en-US" dirty="0">
              <a:sym typeface="Symbol" panose="05050102010706020507" pitchFamily="18" charset="2"/>
            </a:endParaRPr>
          </a:p>
          <a:p>
            <a:r>
              <a:rPr lang="en-US" dirty="0" err="1">
                <a:sym typeface="Symbol" panose="05050102010706020507" pitchFamily="18" charset="2"/>
              </a:rPr>
              <a:t>En</a:t>
            </a:r>
            <a:r>
              <a:rPr lang="en-US" dirty="0">
                <a:sym typeface="Symbol" panose="05050102010706020507" pitchFamily="18" charset="2"/>
              </a:rPr>
              <a:t> </a:t>
            </a:r>
            <a:r>
              <a:rPr lang="en-US" dirty="0" err="1">
                <a:sym typeface="Symbol" panose="05050102010706020507" pitchFamily="18" charset="2"/>
              </a:rPr>
              <a:t>este</a:t>
            </a:r>
            <a:r>
              <a:rPr lang="en-US" dirty="0">
                <a:sym typeface="Symbol" panose="05050102010706020507" pitchFamily="18" charset="2"/>
              </a:rPr>
              <a:t> </a:t>
            </a:r>
            <a:r>
              <a:rPr lang="en-US" dirty="0" err="1">
                <a:sym typeface="Symbol" panose="05050102010706020507" pitchFamily="18" charset="2"/>
              </a:rPr>
              <a:t>caso</a:t>
            </a:r>
            <a:r>
              <a:rPr lang="en-US" dirty="0">
                <a:sym typeface="Symbol" panose="05050102010706020507" pitchFamily="18" charset="2"/>
              </a:rPr>
              <a:t> </a:t>
            </a:r>
            <a:r>
              <a:rPr lang="en-US" dirty="0" err="1">
                <a:sym typeface="Symbol" panose="05050102010706020507" pitchFamily="18" charset="2"/>
              </a:rPr>
              <a:t>hemos</a:t>
            </a:r>
            <a:r>
              <a:rPr lang="en-US" dirty="0">
                <a:sym typeface="Symbol" panose="05050102010706020507" pitchFamily="18" charset="2"/>
              </a:rPr>
              <a:t> </a:t>
            </a:r>
            <a:r>
              <a:rPr lang="en-US" dirty="0" err="1">
                <a:sym typeface="Symbol" panose="05050102010706020507" pitchFamily="18" charset="2"/>
              </a:rPr>
              <a:t>aumentado</a:t>
            </a:r>
            <a:r>
              <a:rPr lang="en-US" dirty="0">
                <a:sym typeface="Symbol" panose="05050102010706020507" pitchFamily="18" charset="2"/>
              </a:rPr>
              <a:t> las </a:t>
            </a:r>
            <a:r>
              <a:rPr lang="en-US" dirty="0" err="1">
                <a:sym typeface="Symbol" panose="05050102010706020507" pitchFamily="18" charset="2"/>
              </a:rPr>
              <a:t>dimensiones</a:t>
            </a:r>
            <a:r>
              <a:rPr lang="en-US" dirty="0">
                <a:sym typeface="Symbol" panose="05050102010706020507" pitchFamily="18" charset="2"/>
              </a:rPr>
              <a:t> del </a:t>
            </a:r>
            <a:r>
              <a:rPr lang="en-US" dirty="0" err="1">
                <a:sym typeface="Symbol" panose="05050102010706020507" pitchFamily="18" charset="2"/>
              </a:rPr>
              <a:t>acumulador</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1 </a:t>
            </a:r>
            <a:r>
              <a:rPr lang="en-US" dirty="0" err="1">
                <a:sym typeface="Symbol" panose="05050102010706020507" pitchFamily="18" charset="2"/>
              </a:rPr>
              <a:t>dimesión</a:t>
            </a:r>
            <a:r>
              <a:rPr lang="en-US" dirty="0">
                <a:sym typeface="Symbol" panose="05050102010706020507" pitchFamily="18" charset="2"/>
              </a:rPr>
              <a:t>. </a:t>
            </a:r>
          </a:p>
          <a:p>
            <a:r>
              <a:rPr lang="en-US" dirty="0" err="1">
                <a:sym typeface="Symbol" panose="05050102010706020507" pitchFamily="18" charset="2"/>
              </a:rPr>
              <a:t>Votamos</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X,Y </a:t>
            </a:r>
            <a:r>
              <a:rPr lang="en-US" dirty="0" err="1">
                <a:sym typeface="Symbol" panose="05050102010706020507" pitchFamily="18" charset="2"/>
              </a:rPr>
              <a:t>pero</a:t>
            </a:r>
            <a:r>
              <a:rPr lang="en-US" dirty="0">
                <a:sym typeface="Symbol" panose="05050102010706020507" pitchFamily="18" charset="2"/>
              </a:rPr>
              <a:t> </a:t>
            </a:r>
            <a:r>
              <a:rPr lang="en-US" dirty="0" err="1">
                <a:sym typeface="Symbol" panose="05050102010706020507" pitchFamily="18" charset="2"/>
              </a:rPr>
              <a:t>también</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a:t>
            </a:r>
            <a:endParaRPr lang="en-US" dirty="0"/>
          </a:p>
          <a:p>
            <a:endParaRPr lang="en-US" dirty="0"/>
          </a:p>
        </p:txBody>
      </p:sp>
    </p:spTree>
    <p:extLst>
      <p:ext uri="{BB962C8B-B14F-4D97-AF65-F5344CB8AC3E}">
        <p14:creationId xmlns:p14="http://schemas.microsoft.com/office/powerpoint/2010/main" val="2848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83E0E2-F5C2-432E-A8DE-CCBFCC1A1044}"/>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C6E85675-EFEB-4E81-98E9-136FBD2F82DA}"/>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33F352-2DFE-41FF-B260-70332682CE5B}"/>
              </a:ext>
            </a:extLst>
          </p:cNvPr>
          <p:cNvSpPr txBox="1"/>
          <p:nvPr/>
        </p:nvSpPr>
        <p:spPr>
          <a:xfrm>
            <a:off x="977326" y="2195066"/>
            <a:ext cx="10586552" cy="3416320"/>
          </a:xfrm>
          <a:prstGeom prst="rect">
            <a:avLst/>
          </a:prstGeom>
          <a:noFill/>
        </p:spPr>
        <p:txBody>
          <a:bodyPr wrap="none" rtlCol="0">
            <a:spAutoFit/>
          </a:bodyPr>
          <a:lstStyle/>
          <a:p>
            <a:r>
              <a:rPr lang="en-US" b="1" u="sng" dirty="0"/>
              <a:t>ALGORITMO EN CASO DE DESCONOCER LA ESCALA:</a:t>
            </a:r>
          </a:p>
          <a:p>
            <a:endParaRPr lang="en-US" dirty="0"/>
          </a:p>
          <a:p>
            <a:pPr marL="285750" indent="-285750">
              <a:buFont typeface="Arial" panose="020B0604020202020204" pitchFamily="34" charset="0"/>
              <a:buChar char="•"/>
            </a:pPr>
            <a:r>
              <a:rPr lang="en-US" dirty="0"/>
              <a:t>Para </a:t>
            </a:r>
            <a:r>
              <a:rPr lang="en-US" dirty="0" err="1"/>
              <a:t>cada</a:t>
            </a:r>
            <a:r>
              <a:rPr lang="en-US" dirty="0"/>
              <a:t> punto del </a:t>
            </a:r>
            <a:r>
              <a:rPr lang="en-US" dirty="0" err="1"/>
              <a:t>contorno</a:t>
            </a:r>
            <a:r>
              <a:rPr lang="en-US" dirty="0"/>
              <a:t>, </a:t>
            </a:r>
            <a:r>
              <a:rPr lang="en-US" dirty="0" err="1"/>
              <a:t>obtenemos</a:t>
            </a:r>
            <a:r>
              <a:rPr lang="en-US" dirty="0"/>
              <a:t> de la </a:t>
            </a:r>
            <a:r>
              <a:rPr lang="en-US" dirty="0" err="1"/>
              <a:t>misma</a:t>
            </a:r>
            <a:r>
              <a:rPr lang="en-US" dirty="0"/>
              <a:t> </a:t>
            </a:r>
            <a:r>
              <a:rPr lang="en-US" dirty="0" err="1"/>
              <a:t>manera</a:t>
            </a:r>
            <a:r>
              <a:rPr lang="en-US" dirty="0"/>
              <a:t>, </a:t>
            </a:r>
            <a:r>
              <a:rPr lang="en-US" dirty="0">
                <a:sym typeface="Symbol" panose="05050102010706020507" pitchFamily="18" charset="2"/>
              </a:rPr>
              <a:t>.</a:t>
            </a:r>
          </a:p>
          <a:p>
            <a:endParaRPr lang="en-US" dirty="0">
              <a:sym typeface="Symbol" panose="05050102010706020507" pitchFamily="18" charset="2"/>
            </a:endParaRPr>
          </a:p>
          <a:p>
            <a:pPr marL="285750" indent="-285750">
              <a:buFont typeface="Arial" panose="020B0604020202020204" pitchFamily="34" charset="0"/>
              <a:buChar char="•"/>
            </a:pPr>
            <a:r>
              <a:rPr lang="en-US" dirty="0" err="1">
                <a:sym typeface="Symbol" panose="05050102010706020507" pitchFamily="18" charset="2"/>
              </a:rPr>
              <a:t>En</a:t>
            </a:r>
            <a:r>
              <a:rPr lang="en-US" dirty="0">
                <a:sym typeface="Symbol" panose="05050102010706020507" pitchFamily="18" charset="2"/>
              </a:rPr>
              <a:t> </a:t>
            </a:r>
            <a:r>
              <a:rPr lang="en-US" dirty="0" err="1">
                <a:sym typeface="Symbol" panose="05050102010706020507" pitchFamily="18" charset="2"/>
              </a:rPr>
              <a:t>este</a:t>
            </a:r>
            <a:r>
              <a:rPr lang="en-US" dirty="0">
                <a:sym typeface="Symbol" panose="05050102010706020507" pitchFamily="18" charset="2"/>
              </a:rPr>
              <a:t> </a:t>
            </a:r>
            <a:r>
              <a:rPr lang="en-US" dirty="0" err="1">
                <a:sym typeface="Symbol" panose="05050102010706020507" pitchFamily="18" charset="2"/>
              </a:rPr>
              <a:t>caso</a:t>
            </a:r>
            <a:r>
              <a:rPr lang="en-US" dirty="0">
                <a:sym typeface="Symbol" panose="05050102010706020507" pitchFamily="18" charset="2"/>
              </a:rPr>
              <a:t> </a:t>
            </a:r>
            <a:r>
              <a:rPr lang="en-US" dirty="0" err="1">
                <a:sym typeface="Symbol" panose="05050102010706020507" pitchFamily="18" charset="2"/>
              </a:rPr>
              <a:t>debemos</a:t>
            </a:r>
            <a:r>
              <a:rPr lang="en-US" dirty="0">
                <a:sym typeface="Symbol" panose="05050102010706020507" pitchFamily="18" charset="2"/>
              </a:rPr>
              <a:t> de </a:t>
            </a:r>
            <a:r>
              <a:rPr lang="en-US" dirty="0" err="1">
                <a:sym typeface="Symbol" panose="05050102010706020507" pitchFamily="18" charset="2"/>
              </a:rPr>
              <a:t>probar</a:t>
            </a:r>
            <a:r>
              <a:rPr lang="en-US" dirty="0">
                <a:sym typeface="Symbol" panose="05050102010706020507" pitchFamily="18" charset="2"/>
              </a:rPr>
              <a:t> el </a:t>
            </a:r>
            <a:r>
              <a:rPr lang="en-US" dirty="0" err="1">
                <a:sym typeface="Symbol" panose="05050102010706020507" pitchFamily="18" charset="2"/>
              </a:rPr>
              <a:t>algoritmo</a:t>
            </a:r>
            <a:r>
              <a:rPr lang="en-US" dirty="0">
                <a:sym typeface="Symbol" panose="05050102010706020507" pitchFamily="18" charset="2"/>
              </a:rPr>
              <a:t> con </a:t>
            </a:r>
            <a:r>
              <a:rPr lang="en-US" dirty="0" err="1">
                <a:sym typeface="Symbol" panose="05050102010706020507" pitchFamily="18" charset="2"/>
              </a:rPr>
              <a:t>cada</a:t>
            </a:r>
            <a:r>
              <a:rPr lang="en-US" dirty="0">
                <a:sym typeface="Symbol" panose="05050102010706020507" pitchFamily="18" charset="2"/>
              </a:rPr>
              <a:t> </a:t>
            </a:r>
            <a:r>
              <a:rPr lang="en-US" dirty="0" err="1">
                <a:sym typeface="Symbol" panose="05050102010706020507" pitchFamily="18" charset="2"/>
              </a:rPr>
              <a:t>posible</a:t>
            </a:r>
            <a:r>
              <a:rPr lang="en-US" dirty="0">
                <a:sym typeface="Symbol" panose="05050102010706020507" pitchFamily="18" charset="2"/>
              </a:rPr>
              <a:t> valor real de la </a:t>
            </a:r>
            <a:r>
              <a:rPr lang="en-US" dirty="0" err="1">
                <a:sym typeface="Symbol" panose="05050102010706020507" pitchFamily="18" charset="2"/>
              </a:rPr>
              <a:t>escala</a:t>
            </a:r>
            <a:r>
              <a:rPr lang="en-US" dirty="0">
                <a:sym typeface="Symbol" panose="05050102010706020507" pitchFamily="18" charset="2"/>
              </a:rPr>
              <a:t>, S.</a:t>
            </a:r>
          </a:p>
          <a:p>
            <a:pPr marL="285750" indent="-285750">
              <a:buFont typeface="Arial" panose="020B0604020202020204" pitchFamily="34" charset="0"/>
              <a:buChar char="•"/>
            </a:pPr>
            <a:endParaRPr lang="en-US" dirty="0">
              <a:sym typeface="Symbol" panose="05050102010706020507" pitchFamily="18" charset="2"/>
            </a:endParaRPr>
          </a:p>
          <a:p>
            <a:pPr marL="285750" indent="-285750">
              <a:buFont typeface="Arial" panose="020B0604020202020204" pitchFamily="34" charset="0"/>
              <a:buChar char="•"/>
            </a:pPr>
            <a:r>
              <a:rPr lang="en-US" dirty="0" err="1">
                <a:sym typeface="Symbol" panose="05050102010706020507" pitchFamily="18" charset="2"/>
              </a:rPr>
              <a:t>Obtenemos</a:t>
            </a:r>
            <a:r>
              <a:rPr lang="en-US" dirty="0">
                <a:sym typeface="Symbol" panose="05050102010706020507" pitchFamily="18" charset="2"/>
              </a:rPr>
              <a:t> para </a:t>
            </a:r>
            <a:r>
              <a:rPr lang="en-US" dirty="0" err="1">
                <a:sym typeface="Symbol" panose="05050102010706020507" pitchFamily="18" charset="2"/>
              </a:rPr>
              <a:t>cada</a:t>
            </a:r>
            <a:r>
              <a:rPr lang="en-US" dirty="0">
                <a:sym typeface="Symbol" panose="05050102010706020507" pitchFamily="18" charset="2"/>
              </a:rPr>
              <a:t> punto  y los </a:t>
            </a:r>
            <a:r>
              <a:rPr lang="en-US" dirty="0" err="1">
                <a:sym typeface="Symbol" panose="05050102010706020507" pitchFamily="18" charset="2"/>
              </a:rPr>
              <a:t>vectores</a:t>
            </a:r>
            <a:r>
              <a:rPr lang="en-US" dirty="0">
                <a:sym typeface="Symbol" panose="05050102010706020507" pitchFamily="18" charset="2"/>
              </a:rPr>
              <a:t> de </a:t>
            </a:r>
            <a:r>
              <a:rPr lang="en-US" dirty="0" err="1">
                <a:sym typeface="Symbol" panose="05050102010706020507" pitchFamily="18" charset="2"/>
              </a:rPr>
              <a:t>desplazamiento</a:t>
            </a:r>
            <a:r>
              <a:rPr lang="en-US" dirty="0">
                <a:sym typeface="Symbol" panose="05050102010706020507" pitchFamily="18" charset="2"/>
              </a:rPr>
              <a:t> para </a:t>
            </a:r>
            <a:r>
              <a:rPr lang="en-US" dirty="0" err="1">
                <a:sym typeface="Symbol" panose="05050102010706020507" pitchFamily="18" charset="2"/>
              </a:rPr>
              <a:t>luego</a:t>
            </a:r>
            <a:r>
              <a:rPr lang="en-US" dirty="0">
                <a:sym typeface="Symbol" panose="05050102010706020507" pitchFamily="18" charset="2"/>
              </a:rPr>
              <a:t> </a:t>
            </a:r>
            <a:r>
              <a:rPr lang="en-US" dirty="0" err="1">
                <a:sym typeface="Symbol" panose="05050102010706020507" pitchFamily="18" charset="2"/>
              </a:rPr>
              <a:t>someter</a:t>
            </a:r>
            <a:r>
              <a:rPr lang="en-US" dirty="0">
                <a:sym typeface="Symbol" panose="05050102010706020507" pitchFamily="18" charset="2"/>
              </a:rPr>
              <a:t> a </a:t>
            </a:r>
            <a:r>
              <a:rPr lang="en-US" dirty="0" err="1">
                <a:sym typeface="Symbol" panose="05050102010706020507" pitchFamily="18" charset="2"/>
              </a:rPr>
              <a:t>votación</a:t>
            </a:r>
            <a:r>
              <a:rPr lang="en-US" dirty="0">
                <a:sym typeface="Symbol" panose="05050102010706020507" pitchFamily="18" charset="2"/>
              </a:rPr>
              <a:t>.</a:t>
            </a:r>
          </a:p>
          <a:p>
            <a:r>
              <a:rPr lang="en-US" dirty="0">
                <a:sym typeface="Symbol" panose="05050102010706020507" pitchFamily="18" charset="2"/>
              </a:rPr>
              <a:t>      </a:t>
            </a:r>
            <a:r>
              <a:rPr lang="en-US" dirty="0" err="1">
                <a:sym typeface="Symbol" panose="05050102010706020507" pitchFamily="18" charset="2"/>
              </a:rPr>
              <a:t>Ahora</a:t>
            </a:r>
            <a:r>
              <a:rPr lang="en-US" dirty="0">
                <a:sym typeface="Symbol" panose="05050102010706020507" pitchFamily="18" charset="2"/>
              </a:rPr>
              <a:t>, sin embargo los </a:t>
            </a:r>
            <a:r>
              <a:rPr lang="en-US" dirty="0" err="1">
                <a:sym typeface="Symbol" panose="05050102010706020507" pitchFamily="18" charset="2"/>
              </a:rPr>
              <a:t>votos</a:t>
            </a:r>
            <a:r>
              <a:rPr lang="en-US" dirty="0">
                <a:sym typeface="Symbol" panose="05050102010706020507" pitchFamily="18" charset="2"/>
              </a:rPr>
              <a:t> de r </a:t>
            </a:r>
            <a:r>
              <a:rPr lang="en-US" dirty="0" err="1">
                <a:sym typeface="Symbol" panose="05050102010706020507" pitchFamily="18" charset="2"/>
              </a:rPr>
              <a:t>estarán</a:t>
            </a:r>
            <a:r>
              <a:rPr lang="en-US" dirty="0">
                <a:sym typeface="Symbol" panose="05050102010706020507" pitchFamily="18" charset="2"/>
              </a:rPr>
              <a:t> </a:t>
            </a:r>
            <a:r>
              <a:rPr lang="en-US" dirty="0" err="1">
                <a:sym typeface="Symbol" panose="05050102010706020507" pitchFamily="18" charset="2"/>
              </a:rPr>
              <a:t>escalados</a:t>
            </a:r>
            <a:r>
              <a:rPr lang="en-US" dirty="0">
                <a:sym typeface="Symbol" panose="05050102010706020507" pitchFamily="18" charset="2"/>
              </a:rPr>
              <a:t> por S, con el </a:t>
            </a:r>
            <a:r>
              <a:rPr lang="en-US" dirty="0" err="1">
                <a:sym typeface="Symbol" panose="05050102010706020507" pitchFamily="18" charset="2"/>
              </a:rPr>
              <a:t>objetivo</a:t>
            </a:r>
            <a:r>
              <a:rPr lang="en-US" dirty="0">
                <a:sym typeface="Symbol" panose="05050102010706020507" pitchFamily="18" charset="2"/>
              </a:rPr>
              <a:t> de </a:t>
            </a:r>
            <a:r>
              <a:rPr lang="en-US" dirty="0" err="1">
                <a:sym typeface="Symbol" panose="05050102010706020507" pitchFamily="18" charset="2"/>
              </a:rPr>
              <a:t>obtener</a:t>
            </a:r>
            <a:r>
              <a:rPr lang="en-US" dirty="0">
                <a:sym typeface="Symbol" panose="05050102010706020507" pitchFamily="18" charset="2"/>
              </a:rPr>
              <a:t> el punto de </a:t>
            </a:r>
            <a:r>
              <a:rPr lang="en-US" dirty="0" err="1">
                <a:sym typeface="Symbol" panose="05050102010706020507" pitchFamily="18" charset="2"/>
              </a:rPr>
              <a:t>referencia</a:t>
            </a:r>
            <a:r>
              <a:rPr lang="en-US" dirty="0">
                <a:sym typeface="Symbol" panose="05050102010706020507" pitchFamily="18" charset="2"/>
              </a:rPr>
              <a:t>.</a:t>
            </a:r>
          </a:p>
          <a:p>
            <a:endParaRPr lang="en-US" dirty="0">
              <a:sym typeface="Symbol" panose="05050102010706020507" pitchFamily="18" charset="2"/>
            </a:endParaRPr>
          </a:p>
          <a:p>
            <a:endParaRPr lang="en-US" dirty="0">
              <a:sym typeface="Symbol" panose="05050102010706020507" pitchFamily="18" charset="2"/>
            </a:endParaRPr>
          </a:p>
          <a:p>
            <a:r>
              <a:rPr lang="en-US" dirty="0" err="1">
                <a:sym typeface="Symbol" panose="05050102010706020507" pitchFamily="18" charset="2"/>
              </a:rPr>
              <a:t>En</a:t>
            </a:r>
            <a:r>
              <a:rPr lang="en-US" dirty="0">
                <a:sym typeface="Symbol" panose="05050102010706020507" pitchFamily="18" charset="2"/>
              </a:rPr>
              <a:t> </a:t>
            </a:r>
            <a:r>
              <a:rPr lang="en-US" dirty="0" err="1">
                <a:sym typeface="Symbol" panose="05050102010706020507" pitchFamily="18" charset="2"/>
              </a:rPr>
              <a:t>este</a:t>
            </a:r>
            <a:r>
              <a:rPr lang="en-US" dirty="0">
                <a:sym typeface="Symbol" panose="05050102010706020507" pitchFamily="18" charset="2"/>
              </a:rPr>
              <a:t> </a:t>
            </a:r>
            <a:r>
              <a:rPr lang="en-US" dirty="0" err="1">
                <a:sym typeface="Symbol" panose="05050102010706020507" pitchFamily="18" charset="2"/>
              </a:rPr>
              <a:t>caso</a:t>
            </a:r>
            <a:r>
              <a:rPr lang="en-US" dirty="0">
                <a:sym typeface="Symbol" panose="05050102010706020507" pitchFamily="18" charset="2"/>
              </a:rPr>
              <a:t> </a:t>
            </a:r>
            <a:r>
              <a:rPr lang="en-US" dirty="0" err="1">
                <a:sym typeface="Symbol" panose="05050102010706020507" pitchFamily="18" charset="2"/>
              </a:rPr>
              <a:t>hemos</a:t>
            </a:r>
            <a:r>
              <a:rPr lang="en-US" dirty="0">
                <a:sym typeface="Symbol" panose="05050102010706020507" pitchFamily="18" charset="2"/>
              </a:rPr>
              <a:t> </a:t>
            </a:r>
            <a:r>
              <a:rPr lang="en-US" dirty="0" err="1">
                <a:sym typeface="Symbol" panose="05050102010706020507" pitchFamily="18" charset="2"/>
              </a:rPr>
              <a:t>aumentado</a:t>
            </a:r>
            <a:r>
              <a:rPr lang="en-US" dirty="0">
                <a:sym typeface="Symbol" panose="05050102010706020507" pitchFamily="18" charset="2"/>
              </a:rPr>
              <a:t> las </a:t>
            </a:r>
            <a:r>
              <a:rPr lang="en-US" dirty="0" err="1">
                <a:sym typeface="Symbol" panose="05050102010706020507" pitchFamily="18" charset="2"/>
              </a:rPr>
              <a:t>dimensiones</a:t>
            </a:r>
            <a:r>
              <a:rPr lang="en-US" dirty="0">
                <a:sym typeface="Symbol" panose="05050102010706020507" pitchFamily="18" charset="2"/>
              </a:rPr>
              <a:t> del </a:t>
            </a:r>
            <a:r>
              <a:rPr lang="en-US" dirty="0" err="1">
                <a:sym typeface="Symbol" panose="05050102010706020507" pitchFamily="18" charset="2"/>
              </a:rPr>
              <a:t>acumulador</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1 </a:t>
            </a:r>
            <a:r>
              <a:rPr lang="en-US" dirty="0" err="1">
                <a:sym typeface="Symbol" panose="05050102010706020507" pitchFamily="18" charset="2"/>
              </a:rPr>
              <a:t>dimesión</a:t>
            </a:r>
            <a:r>
              <a:rPr lang="en-US" dirty="0">
                <a:sym typeface="Symbol" panose="05050102010706020507" pitchFamily="18" charset="2"/>
              </a:rPr>
              <a:t>. </a:t>
            </a:r>
          </a:p>
          <a:p>
            <a:r>
              <a:rPr lang="en-US" dirty="0" err="1">
                <a:sym typeface="Symbol" panose="05050102010706020507" pitchFamily="18" charset="2"/>
              </a:rPr>
              <a:t>Votamos</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X,Y </a:t>
            </a:r>
            <a:r>
              <a:rPr lang="en-US" dirty="0" err="1">
                <a:sym typeface="Symbol" panose="05050102010706020507" pitchFamily="18" charset="2"/>
              </a:rPr>
              <a:t>pero</a:t>
            </a:r>
            <a:r>
              <a:rPr lang="en-US" dirty="0">
                <a:sym typeface="Symbol" panose="05050102010706020507" pitchFamily="18" charset="2"/>
              </a:rPr>
              <a:t> </a:t>
            </a:r>
            <a:r>
              <a:rPr lang="en-US" dirty="0" err="1">
                <a:sym typeface="Symbol" panose="05050102010706020507" pitchFamily="18" charset="2"/>
              </a:rPr>
              <a:t>también</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S.</a:t>
            </a:r>
            <a:endParaRPr lang="en-US" dirty="0"/>
          </a:p>
        </p:txBody>
      </p:sp>
    </p:spTree>
    <p:extLst>
      <p:ext uri="{BB962C8B-B14F-4D97-AF65-F5344CB8AC3E}">
        <p14:creationId xmlns:p14="http://schemas.microsoft.com/office/powerpoint/2010/main" val="34174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03A380-3D58-4D65-87F0-34B3AF4700BF}"/>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TRANSFORMADA DE HOUGH GENERALIZADA</a:t>
            </a:r>
          </a:p>
        </p:txBody>
      </p:sp>
      <p:cxnSp>
        <p:nvCxnSpPr>
          <p:cNvPr id="5" name="Straight Connector 4">
            <a:extLst>
              <a:ext uri="{FF2B5EF4-FFF2-40B4-BE49-F238E27FC236}">
                <a16:creationId xmlns:a16="http://schemas.microsoft.com/office/drawing/2014/main" id="{5E216AD8-E2DF-4674-8B70-26846E9D8BE1}"/>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C820C0C4-8687-4063-B56C-932E6C774F22}"/>
              </a:ext>
            </a:extLst>
          </p:cNvPr>
          <p:cNvSpPr/>
          <p:nvPr/>
        </p:nvSpPr>
        <p:spPr>
          <a:xfrm>
            <a:off x="1457605" y="2135540"/>
            <a:ext cx="2138098" cy="3200642"/>
          </a:xfrm>
          <a:custGeom>
            <a:avLst/>
            <a:gdLst>
              <a:gd name="connsiteX0" fmla="*/ 353308 w 2340858"/>
              <a:gd name="connsiteY0" fmla="*/ 0 h 3499066"/>
              <a:gd name="connsiteX1" fmla="*/ 194558 w 2340858"/>
              <a:gd name="connsiteY1" fmla="*/ 158750 h 3499066"/>
              <a:gd name="connsiteX2" fmla="*/ 73908 w 2340858"/>
              <a:gd name="connsiteY2" fmla="*/ 412750 h 3499066"/>
              <a:gd name="connsiteX3" fmla="*/ 4058 w 2340858"/>
              <a:gd name="connsiteY3" fmla="*/ 635000 h 3499066"/>
              <a:gd name="connsiteX4" fmla="*/ 16758 w 2340858"/>
              <a:gd name="connsiteY4" fmla="*/ 863600 h 3499066"/>
              <a:gd name="connsiteX5" fmla="*/ 86608 w 2340858"/>
              <a:gd name="connsiteY5" fmla="*/ 1149350 h 3499066"/>
              <a:gd name="connsiteX6" fmla="*/ 308858 w 2340858"/>
              <a:gd name="connsiteY6" fmla="*/ 1447800 h 3499066"/>
              <a:gd name="connsiteX7" fmla="*/ 454908 w 2340858"/>
              <a:gd name="connsiteY7" fmla="*/ 1593850 h 3499066"/>
              <a:gd name="connsiteX8" fmla="*/ 512058 w 2340858"/>
              <a:gd name="connsiteY8" fmla="*/ 1701800 h 3499066"/>
              <a:gd name="connsiteX9" fmla="*/ 537458 w 2340858"/>
              <a:gd name="connsiteY9" fmla="*/ 1841500 h 3499066"/>
              <a:gd name="connsiteX10" fmla="*/ 575558 w 2340858"/>
              <a:gd name="connsiteY10" fmla="*/ 2082800 h 3499066"/>
              <a:gd name="connsiteX11" fmla="*/ 594608 w 2340858"/>
              <a:gd name="connsiteY11" fmla="*/ 2216150 h 3499066"/>
              <a:gd name="connsiteX12" fmla="*/ 632708 w 2340858"/>
              <a:gd name="connsiteY12" fmla="*/ 2451100 h 3499066"/>
              <a:gd name="connsiteX13" fmla="*/ 727958 w 2340858"/>
              <a:gd name="connsiteY13" fmla="*/ 2686050 h 3499066"/>
              <a:gd name="connsiteX14" fmla="*/ 867658 w 2340858"/>
              <a:gd name="connsiteY14" fmla="*/ 2946400 h 3499066"/>
              <a:gd name="connsiteX15" fmla="*/ 1223258 w 2340858"/>
              <a:gd name="connsiteY15" fmla="*/ 3263900 h 3499066"/>
              <a:gd name="connsiteX16" fmla="*/ 1445508 w 2340858"/>
              <a:gd name="connsiteY16" fmla="*/ 3365500 h 3499066"/>
              <a:gd name="connsiteX17" fmla="*/ 1750308 w 2340858"/>
              <a:gd name="connsiteY17" fmla="*/ 3460750 h 3499066"/>
              <a:gd name="connsiteX18" fmla="*/ 2042408 w 2340858"/>
              <a:gd name="connsiteY18" fmla="*/ 3498850 h 3499066"/>
              <a:gd name="connsiteX19" fmla="*/ 2340858 w 2340858"/>
              <a:gd name="connsiteY19" fmla="*/ 3473450 h 3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40858" h="3499066">
                <a:moveTo>
                  <a:pt x="353308" y="0"/>
                </a:moveTo>
                <a:cubicBezTo>
                  <a:pt x="297216" y="44979"/>
                  <a:pt x="241125" y="89958"/>
                  <a:pt x="194558" y="158750"/>
                </a:cubicBezTo>
                <a:cubicBezTo>
                  <a:pt x="147991" y="227542"/>
                  <a:pt x="105658" y="333375"/>
                  <a:pt x="73908" y="412750"/>
                </a:cubicBezTo>
                <a:cubicBezTo>
                  <a:pt x="42158" y="492125"/>
                  <a:pt x="13583" y="559858"/>
                  <a:pt x="4058" y="635000"/>
                </a:cubicBezTo>
                <a:cubicBezTo>
                  <a:pt x="-5467" y="710142"/>
                  <a:pt x="3000" y="777875"/>
                  <a:pt x="16758" y="863600"/>
                </a:cubicBezTo>
                <a:cubicBezTo>
                  <a:pt x="30516" y="949325"/>
                  <a:pt x="37925" y="1051983"/>
                  <a:pt x="86608" y="1149350"/>
                </a:cubicBezTo>
                <a:cubicBezTo>
                  <a:pt x="135291" y="1246717"/>
                  <a:pt x="247475" y="1373717"/>
                  <a:pt x="308858" y="1447800"/>
                </a:cubicBezTo>
                <a:cubicBezTo>
                  <a:pt x="370241" y="1521883"/>
                  <a:pt x="421041" y="1551517"/>
                  <a:pt x="454908" y="1593850"/>
                </a:cubicBezTo>
                <a:cubicBezTo>
                  <a:pt x="488775" y="1636183"/>
                  <a:pt x="498300" y="1660525"/>
                  <a:pt x="512058" y="1701800"/>
                </a:cubicBezTo>
                <a:cubicBezTo>
                  <a:pt x="525816" y="1743075"/>
                  <a:pt x="526875" y="1778000"/>
                  <a:pt x="537458" y="1841500"/>
                </a:cubicBezTo>
                <a:cubicBezTo>
                  <a:pt x="548041" y="1905000"/>
                  <a:pt x="566033" y="2020358"/>
                  <a:pt x="575558" y="2082800"/>
                </a:cubicBezTo>
                <a:cubicBezTo>
                  <a:pt x="585083" y="2145242"/>
                  <a:pt x="585083" y="2154767"/>
                  <a:pt x="594608" y="2216150"/>
                </a:cubicBezTo>
                <a:cubicBezTo>
                  <a:pt x="604133" y="2277533"/>
                  <a:pt x="610483" y="2372783"/>
                  <a:pt x="632708" y="2451100"/>
                </a:cubicBezTo>
                <a:cubicBezTo>
                  <a:pt x="654933" y="2529417"/>
                  <a:pt x="688800" y="2603500"/>
                  <a:pt x="727958" y="2686050"/>
                </a:cubicBezTo>
                <a:cubicBezTo>
                  <a:pt x="767116" y="2768600"/>
                  <a:pt x="785108" y="2850092"/>
                  <a:pt x="867658" y="2946400"/>
                </a:cubicBezTo>
                <a:cubicBezTo>
                  <a:pt x="950208" y="3042708"/>
                  <a:pt x="1126950" y="3194050"/>
                  <a:pt x="1223258" y="3263900"/>
                </a:cubicBezTo>
                <a:cubicBezTo>
                  <a:pt x="1319566" y="3333750"/>
                  <a:pt x="1357666" y="3332692"/>
                  <a:pt x="1445508" y="3365500"/>
                </a:cubicBezTo>
                <a:cubicBezTo>
                  <a:pt x="1533350" y="3398308"/>
                  <a:pt x="1650825" y="3438525"/>
                  <a:pt x="1750308" y="3460750"/>
                </a:cubicBezTo>
                <a:cubicBezTo>
                  <a:pt x="1849791" y="3482975"/>
                  <a:pt x="1943983" y="3496733"/>
                  <a:pt x="2042408" y="3498850"/>
                </a:cubicBezTo>
                <a:cubicBezTo>
                  <a:pt x="2140833" y="3500967"/>
                  <a:pt x="2240845" y="3487208"/>
                  <a:pt x="2340858" y="3473450"/>
                </a:cubicBezTo>
              </a:path>
            </a:pathLst>
          </a:cu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D0B8128-43C2-4EDF-95A8-C2DF1B3BB956}"/>
              </a:ext>
            </a:extLst>
          </p:cNvPr>
          <p:cNvSpPr/>
          <p:nvPr/>
        </p:nvSpPr>
        <p:spPr>
          <a:xfrm rot="3868645">
            <a:off x="2156798" y="1537452"/>
            <a:ext cx="2141214" cy="3195984"/>
          </a:xfrm>
          <a:custGeom>
            <a:avLst/>
            <a:gdLst>
              <a:gd name="connsiteX0" fmla="*/ 353308 w 2340858"/>
              <a:gd name="connsiteY0" fmla="*/ 0 h 3499066"/>
              <a:gd name="connsiteX1" fmla="*/ 194558 w 2340858"/>
              <a:gd name="connsiteY1" fmla="*/ 158750 h 3499066"/>
              <a:gd name="connsiteX2" fmla="*/ 73908 w 2340858"/>
              <a:gd name="connsiteY2" fmla="*/ 412750 h 3499066"/>
              <a:gd name="connsiteX3" fmla="*/ 4058 w 2340858"/>
              <a:gd name="connsiteY3" fmla="*/ 635000 h 3499066"/>
              <a:gd name="connsiteX4" fmla="*/ 16758 w 2340858"/>
              <a:gd name="connsiteY4" fmla="*/ 863600 h 3499066"/>
              <a:gd name="connsiteX5" fmla="*/ 86608 w 2340858"/>
              <a:gd name="connsiteY5" fmla="*/ 1149350 h 3499066"/>
              <a:gd name="connsiteX6" fmla="*/ 308858 w 2340858"/>
              <a:gd name="connsiteY6" fmla="*/ 1447800 h 3499066"/>
              <a:gd name="connsiteX7" fmla="*/ 454908 w 2340858"/>
              <a:gd name="connsiteY7" fmla="*/ 1593850 h 3499066"/>
              <a:gd name="connsiteX8" fmla="*/ 512058 w 2340858"/>
              <a:gd name="connsiteY8" fmla="*/ 1701800 h 3499066"/>
              <a:gd name="connsiteX9" fmla="*/ 537458 w 2340858"/>
              <a:gd name="connsiteY9" fmla="*/ 1841500 h 3499066"/>
              <a:gd name="connsiteX10" fmla="*/ 575558 w 2340858"/>
              <a:gd name="connsiteY10" fmla="*/ 2082800 h 3499066"/>
              <a:gd name="connsiteX11" fmla="*/ 594608 w 2340858"/>
              <a:gd name="connsiteY11" fmla="*/ 2216150 h 3499066"/>
              <a:gd name="connsiteX12" fmla="*/ 632708 w 2340858"/>
              <a:gd name="connsiteY12" fmla="*/ 2451100 h 3499066"/>
              <a:gd name="connsiteX13" fmla="*/ 727958 w 2340858"/>
              <a:gd name="connsiteY13" fmla="*/ 2686050 h 3499066"/>
              <a:gd name="connsiteX14" fmla="*/ 867658 w 2340858"/>
              <a:gd name="connsiteY14" fmla="*/ 2946400 h 3499066"/>
              <a:gd name="connsiteX15" fmla="*/ 1223258 w 2340858"/>
              <a:gd name="connsiteY15" fmla="*/ 3263900 h 3499066"/>
              <a:gd name="connsiteX16" fmla="*/ 1445508 w 2340858"/>
              <a:gd name="connsiteY16" fmla="*/ 3365500 h 3499066"/>
              <a:gd name="connsiteX17" fmla="*/ 1750308 w 2340858"/>
              <a:gd name="connsiteY17" fmla="*/ 3460750 h 3499066"/>
              <a:gd name="connsiteX18" fmla="*/ 2042408 w 2340858"/>
              <a:gd name="connsiteY18" fmla="*/ 3498850 h 3499066"/>
              <a:gd name="connsiteX19" fmla="*/ 2340858 w 2340858"/>
              <a:gd name="connsiteY19" fmla="*/ 3473450 h 3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40858" h="3499066">
                <a:moveTo>
                  <a:pt x="353308" y="0"/>
                </a:moveTo>
                <a:cubicBezTo>
                  <a:pt x="297216" y="44979"/>
                  <a:pt x="241125" y="89958"/>
                  <a:pt x="194558" y="158750"/>
                </a:cubicBezTo>
                <a:cubicBezTo>
                  <a:pt x="147991" y="227542"/>
                  <a:pt x="105658" y="333375"/>
                  <a:pt x="73908" y="412750"/>
                </a:cubicBezTo>
                <a:cubicBezTo>
                  <a:pt x="42158" y="492125"/>
                  <a:pt x="13583" y="559858"/>
                  <a:pt x="4058" y="635000"/>
                </a:cubicBezTo>
                <a:cubicBezTo>
                  <a:pt x="-5467" y="710142"/>
                  <a:pt x="3000" y="777875"/>
                  <a:pt x="16758" y="863600"/>
                </a:cubicBezTo>
                <a:cubicBezTo>
                  <a:pt x="30516" y="949325"/>
                  <a:pt x="37925" y="1051983"/>
                  <a:pt x="86608" y="1149350"/>
                </a:cubicBezTo>
                <a:cubicBezTo>
                  <a:pt x="135291" y="1246717"/>
                  <a:pt x="247475" y="1373717"/>
                  <a:pt x="308858" y="1447800"/>
                </a:cubicBezTo>
                <a:cubicBezTo>
                  <a:pt x="370241" y="1521883"/>
                  <a:pt x="421041" y="1551517"/>
                  <a:pt x="454908" y="1593850"/>
                </a:cubicBezTo>
                <a:cubicBezTo>
                  <a:pt x="488775" y="1636183"/>
                  <a:pt x="498300" y="1660525"/>
                  <a:pt x="512058" y="1701800"/>
                </a:cubicBezTo>
                <a:cubicBezTo>
                  <a:pt x="525816" y="1743075"/>
                  <a:pt x="526875" y="1778000"/>
                  <a:pt x="537458" y="1841500"/>
                </a:cubicBezTo>
                <a:cubicBezTo>
                  <a:pt x="548041" y="1905000"/>
                  <a:pt x="566033" y="2020358"/>
                  <a:pt x="575558" y="2082800"/>
                </a:cubicBezTo>
                <a:cubicBezTo>
                  <a:pt x="585083" y="2145242"/>
                  <a:pt x="585083" y="2154767"/>
                  <a:pt x="594608" y="2216150"/>
                </a:cubicBezTo>
                <a:cubicBezTo>
                  <a:pt x="604133" y="2277533"/>
                  <a:pt x="610483" y="2372783"/>
                  <a:pt x="632708" y="2451100"/>
                </a:cubicBezTo>
                <a:cubicBezTo>
                  <a:pt x="654933" y="2529417"/>
                  <a:pt x="688800" y="2603500"/>
                  <a:pt x="727958" y="2686050"/>
                </a:cubicBezTo>
                <a:cubicBezTo>
                  <a:pt x="767116" y="2768600"/>
                  <a:pt x="785108" y="2850092"/>
                  <a:pt x="867658" y="2946400"/>
                </a:cubicBezTo>
                <a:cubicBezTo>
                  <a:pt x="950208" y="3042708"/>
                  <a:pt x="1126950" y="3194050"/>
                  <a:pt x="1223258" y="3263900"/>
                </a:cubicBezTo>
                <a:cubicBezTo>
                  <a:pt x="1319566" y="3333750"/>
                  <a:pt x="1357666" y="3332692"/>
                  <a:pt x="1445508" y="3365500"/>
                </a:cubicBezTo>
                <a:cubicBezTo>
                  <a:pt x="1533350" y="3398308"/>
                  <a:pt x="1650825" y="3438525"/>
                  <a:pt x="1750308" y="3460750"/>
                </a:cubicBezTo>
                <a:cubicBezTo>
                  <a:pt x="1849791" y="3482975"/>
                  <a:pt x="1943983" y="3496733"/>
                  <a:pt x="2042408" y="3498850"/>
                </a:cubicBezTo>
                <a:cubicBezTo>
                  <a:pt x="2140833" y="3500967"/>
                  <a:pt x="2240845" y="3487208"/>
                  <a:pt x="2340858" y="3473450"/>
                </a:cubicBezTo>
              </a:path>
            </a:pathLst>
          </a:cu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599201-C1F7-4B98-BF2B-7BFDF709F5E4}"/>
              </a:ext>
            </a:extLst>
          </p:cNvPr>
          <p:cNvSpPr/>
          <p:nvPr/>
        </p:nvSpPr>
        <p:spPr>
          <a:xfrm>
            <a:off x="1877899" y="3841553"/>
            <a:ext cx="174324" cy="158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D49D15-B99D-4D0C-82B4-EB47734CBEA5}"/>
              </a:ext>
            </a:extLst>
          </p:cNvPr>
          <p:cNvSpPr/>
          <p:nvPr/>
        </p:nvSpPr>
        <p:spPr>
          <a:xfrm>
            <a:off x="2669595" y="5137442"/>
            <a:ext cx="174324" cy="158935"/>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97ADE7F-B0BD-482A-AD64-F53AAC8971B0}"/>
              </a:ext>
            </a:extLst>
          </p:cNvPr>
          <p:cNvSpPr/>
          <p:nvPr/>
        </p:nvSpPr>
        <p:spPr>
          <a:xfrm>
            <a:off x="2933343" y="3344406"/>
            <a:ext cx="174324" cy="15893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C76391-DB68-4A3D-91B7-A8D98708CE26}"/>
              </a:ext>
            </a:extLst>
          </p:cNvPr>
          <p:cNvCxnSpPr>
            <a:cxnSpLocks/>
            <a:stCxn id="9" idx="6"/>
            <a:endCxn id="11" idx="3"/>
          </p:cNvCxnSpPr>
          <p:nvPr/>
        </p:nvCxnSpPr>
        <p:spPr>
          <a:xfrm flipV="1">
            <a:off x="2052223" y="3480065"/>
            <a:ext cx="906649" cy="440956"/>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3F1FAD-B10B-4852-A26E-68476EC5107E}"/>
              </a:ext>
            </a:extLst>
          </p:cNvPr>
          <p:cNvCxnSpPr>
            <a:cxnSpLocks/>
            <a:stCxn id="10" idx="0"/>
            <a:endCxn id="11" idx="4"/>
          </p:cNvCxnSpPr>
          <p:nvPr/>
        </p:nvCxnSpPr>
        <p:spPr>
          <a:xfrm flipV="1">
            <a:off x="2756758" y="3503341"/>
            <a:ext cx="263747" cy="1634101"/>
          </a:xfrm>
          <a:prstGeom prst="straightConnector1">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9180458B-A464-4956-BDDE-3EB78043C4BB}"/>
              </a:ext>
            </a:extLst>
          </p:cNvPr>
          <p:cNvGrpSpPr/>
          <p:nvPr/>
        </p:nvGrpSpPr>
        <p:grpSpPr>
          <a:xfrm>
            <a:off x="3621200" y="3244950"/>
            <a:ext cx="1643088" cy="646331"/>
            <a:chOff x="3621200" y="3244950"/>
            <a:chExt cx="1643088" cy="646331"/>
          </a:xfrm>
        </p:grpSpPr>
        <p:sp>
          <p:nvSpPr>
            <p:cNvPr id="12" name="Oval 11">
              <a:extLst>
                <a:ext uri="{FF2B5EF4-FFF2-40B4-BE49-F238E27FC236}">
                  <a16:creationId xmlns:a16="http://schemas.microsoft.com/office/drawing/2014/main" id="{88DCF64D-786F-4EE7-AA59-718D4FCD69B0}"/>
                </a:ext>
              </a:extLst>
            </p:cNvPr>
            <p:cNvSpPr/>
            <p:nvPr/>
          </p:nvSpPr>
          <p:spPr>
            <a:xfrm>
              <a:off x="3621200" y="3368609"/>
              <a:ext cx="174324" cy="15893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53DF535-EBEA-4942-B624-0ACA1267425C}"/>
                </a:ext>
              </a:extLst>
            </p:cNvPr>
            <p:cNvSpPr txBox="1"/>
            <p:nvPr/>
          </p:nvSpPr>
          <p:spPr>
            <a:xfrm>
              <a:off x="3795523" y="3244950"/>
              <a:ext cx="1468765" cy="646331"/>
            </a:xfrm>
            <a:prstGeom prst="rect">
              <a:avLst/>
            </a:prstGeom>
            <a:noFill/>
          </p:spPr>
          <p:txBody>
            <a:bodyPr wrap="square" rtlCol="0">
              <a:spAutoFit/>
            </a:bodyPr>
            <a:lstStyle/>
            <a:p>
              <a:r>
                <a:rPr lang="en-US" b="1" dirty="0">
                  <a:solidFill>
                    <a:schemeClr val="accent2"/>
                  </a:solidFill>
                </a:rPr>
                <a:t>Punto de </a:t>
              </a:r>
            </a:p>
            <a:p>
              <a:r>
                <a:rPr lang="en-US" b="1" dirty="0" err="1">
                  <a:solidFill>
                    <a:schemeClr val="accent2"/>
                  </a:solidFill>
                </a:rPr>
                <a:t>referencia</a:t>
              </a:r>
              <a:endParaRPr lang="en-US" b="1" dirty="0">
                <a:solidFill>
                  <a:schemeClr val="accent2"/>
                </a:solidFill>
              </a:endParaRPr>
            </a:p>
          </p:txBody>
        </p:sp>
      </p:grpSp>
      <p:sp>
        <p:nvSpPr>
          <p:cNvPr id="20" name="TextBox 19">
            <a:extLst>
              <a:ext uri="{FF2B5EF4-FFF2-40B4-BE49-F238E27FC236}">
                <a16:creationId xmlns:a16="http://schemas.microsoft.com/office/drawing/2014/main" id="{EE22D471-9ADC-4BE7-9EE8-C5C4390EAF65}"/>
              </a:ext>
            </a:extLst>
          </p:cNvPr>
          <p:cNvSpPr txBox="1"/>
          <p:nvPr/>
        </p:nvSpPr>
        <p:spPr>
          <a:xfrm>
            <a:off x="2891386" y="2699870"/>
            <a:ext cx="1684952" cy="646331"/>
          </a:xfrm>
          <a:prstGeom prst="rect">
            <a:avLst/>
          </a:prstGeom>
          <a:noFill/>
        </p:spPr>
        <p:txBody>
          <a:bodyPr wrap="square" rtlCol="0">
            <a:spAutoFit/>
          </a:bodyPr>
          <a:lstStyle/>
          <a:p>
            <a:r>
              <a:rPr lang="en-US" b="1" dirty="0">
                <a:solidFill>
                  <a:schemeClr val="tx2">
                    <a:lumMod val="50000"/>
                  </a:schemeClr>
                </a:solidFill>
              </a:rPr>
              <a:t>Punto de </a:t>
            </a:r>
          </a:p>
          <a:p>
            <a:r>
              <a:rPr lang="en-US" b="1" dirty="0" err="1">
                <a:solidFill>
                  <a:schemeClr val="tx2">
                    <a:lumMod val="50000"/>
                  </a:schemeClr>
                </a:solidFill>
              </a:rPr>
              <a:t>referencia</a:t>
            </a:r>
            <a:endParaRPr lang="en-US" b="1" dirty="0">
              <a:solidFill>
                <a:schemeClr val="tx2">
                  <a:lumMod val="50000"/>
                </a:schemeClr>
              </a:solidFill>
            </a:endParaRPr>
          </a:p>
        </p:txBody>
      </p:sp>
      <p:sp>
        <p:nvSpPr>
          <p:cNvPr id="22" name="TextBox 21">
            <a:extLst>
              <a:ext uri="{FF2B5EF4-FFF2-40B4-BE49-F238E27FC236}">
                <a16:creationId xmlns:a16="http://schemas.microsoft.com/office/drawing/2014/main" id="{C082CCFB-37C0-47C1-8893-B8B84598013A}"/>
              </a:ext>
            </a:extLst>
          </p:cNvPr>
          <p:cNvSpPr txBox="1"/>
          <p:nvPr/>
        </p:nvSpPr>
        <p:spPr>
          <a:xfrm>
            <a:off x="1196503" y="5611386"/>
            <a:ext cx="3822328" cy="369332"/>
          </a:xfrm>
          <a:prstGeom prst="rect">
            <a:avLst/>
          </a:prstGeom>
          <a:noFill/>
        </p:spPr>
        <p:txBody>
          <a:bodyPr wrap="none" rtlCol="0">
            <a:spAutoFit/>
          </a:bodyPr>
          <a:lstStyle/>
          <a:p>
            <a:r>
              <a:rPr lang="en-US" dirty="0" err="1">
                <a:solidFill>
                  <a:schemeClr val="bg1">
                    <a:lumMod val="65000"/>
                  </a:schemeClr>
                </a:solidFill>
              </a:rPr>
              <a:t>Recreación</a:t>
            </a:r>
            <a:r>
              <a:rPr lang="en-US" dirty="0">
                <a:solidFill>
                  <a:schemeClr val="bg1">
                    <a:lumMod val="65000"/>
                  </a:schemeClr>
                </a:solidFill>
              </a:rPr>
              <a:t> del </a:t>
            </a:r>
            <a:r>
              <a:rPr lang="en-US" dirty="0" err="1">
                <a:solidFill>
                  <a:schemeClr val="bg1">
                    <a:lumMod val="65000"/>
                  </a:schemeClr>
                </a:solidFill>
              </a:rPr>
              <a:t>ejemplo</a:t>
            </a:r>
            <a:r>
              <a:rPr lang="en-US" dirty="0">
                <a:solidFill>
                  <a:schemeClr val="bg1">
                    <a:lumMod val="65000"/>
                  </a:schemeClr>
                </a:solidFill>
              </a:rPr>
              <a:t> de D.H. Ballard</a:t>
            </a:r>
          </a:p>
        </p:txBody>
      </p:sp>
      <p:grpSp>
        <p:nvGrpSpPr>
          <p:cNvPr id="23" name="Group 22">
            <a:extLst>
              <a:ext uri="{FF2B5EF4-FFF2-40B4-BE49-F238E27FC236}">
                <a16:creationId xmlns:a16="http://schemas.microsoft.com/office/drawing/2014/main" id="{E9232E2E-A57A-4882-AB30-40D1154C9088}"/>
              </a:ext>
            </a:extLst>
          </p:cNvPr>
          <p:cNvGrpSpPr/>
          <p:nvPr/>
        </p:nvGrpSpPr>
        <p:grpSpPr>
          <a:xfrm>
            <a:off x="5832579" y="1456238"/>
            <a:ext cx="5918137" cy="4155148"/>
            <a:chOff x="5807088" y="1564936"/>
            <a:chExt cx="5918137" cy="4155148"/>
          </a:xfrm>
        </p:grpSpPr>
        <p:grpSp>
          <p:nvGrpSpPr>
            <p:cNvPr id="24" name="Group 23">
              <a:extLst>
                <a:ext uri="{FF2B5EF4-FFF2-40B4-BE49-F238E27FC236}">
                  <a16:creationId xmlns:a16="http://schemas.microsoft.com/office/drawing/2014/main" id="{55703151-7CAA-481A-B8F6-1FA17539A4F9}"/>
                </a:ext>
              </a:extLst>
            </p:cNvPr>
            <p:cNvGrpSpPr/>
            <p:nvPr/>
          </p:nvGrpSpPr>
          <p:grpSpPr>
            <a:xfrm>
              <a:off x="5807088" y="1564936"/>
              <a:ext cx="5918137" cy="4155148"/>
              <a:chOff x="5176583" y="1977423"/>
              <a:chExt cx="6269746" cy="4485355"/>
            </a:xfrm>
          </p:grpSpPr>
          <p:graphicFrame>
            <p:nvGraphicFramePr>
              <p:cNvPr id="28" name="Chart 27">
                <a:extLst>
                  <a:ext uri="{FF2B5EF4-FFF2-40B4-BE49-F238E27FC236}">
                    <a16:creationId xmlns:a16="http://schemas.microsoft.com/office/drawing/2014/main" id="{F97B9DF3-10CF-4282-83A7-4662BEADD5D5}"/>
                  </a:ext>
                </a:extLst>
              </p:cNvPr>
              <p:cNvGraphicFramePr/>
              <p:nvPr>
                <p:extLst>
                  <p:ext uri="{D42A27DB-BD31-4B8C-83A1-F6EECF244321}">
                    <p14:modId xmlns:p14="http://schemas.microsoft.com/office/powerpoint/2010/main" val="4135476202"/>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28">
                <a:extLst>
                  <a:ext uri="{FF2B5EF4-FFF2-40B4-BE49-F238E27FC236}">
                    <a16:creationId xmlns:a16="http://schemas.microsoft.com/office/drawing/2014/main" id="{E4EF5C81-67B8-4B4D-B6ED-1057711B4758}"/>
                  </a:ext>
                </a:extLst>
              </p:cNvPr>
              <p:cNvGraphicFramePr/>
              <p:nvPr>
                <p:extLst>
                  <p:ext uri="{D42A27DB-BD31-4B8C-83A1-F6EECF244321}">
                    <p14:modId xmlns:p14="http://schemas.microsoft.com/office/powerpoint/2010/main" val="2228365549"/>
                  </p:ext>
                </p:extLst>
              </p:nvPr>
            </p:nvGraphicFramePr>
            <p:xfrm>
              <a:off x="6123849" y="2209926"/>
              <a:ext cx="4962491" cy="36176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4B5B28B-625C-4169-B0B7-DCAFAE1DCED3}"/>
                  </a:ext>
                </a:extLst>
              </p:cNvPr>
              <p:cNvGraphicFramePr/>
              <p:nvPr>
                <p:extLst>
                  <p:ext uri="{D42A27DB-BD31-4B8C-83A1-F6EECF244321}">
                    <p14:modId xmlns:p14="http://schemas.microsoft.com/office/powerpoint/2010/main" val="539523390"/>
                  </p:ext>
                </p:extLst>
              </p:nvPr>
            </p:nvGraphicFramePr>
            <p:xfrm>
              <a:off x="5176583" y="2845176"/>
              <a:ext cx="4962491" cy="36176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Chart 30">
                <a:extLst>
                  <a:ext uri="{FF2B5EF4-FFF2-40B4-BE49-F238E27FC236}">
                    <a16:creationId xmlns:a16="http://schemas.microsoft.com/office/drawing/2014/main" id="{2060C474-3724-43E5-8C79-7F9D9E4DB30C}"/>
                  </a:ext>
                </a:extLst>
              </p:cNvPr>
              <p:cNvGraphicFramePr/>
              <p:nvPr>
                <p:extLst>
                  <p:ext uri="{D42A27DB-BD31-4B8C-83A1-F6EECF244321}">
                    <p14:modId xmlns:p14="http://schemas.microsoft.com/office/powerpoint/2010/main" val="3179323485"/>
                  </p:ext>
                </p:extLst>
              </p:nvPr>
            </p:nvGraphicFramePr>
            <p:xfrm>
              <a:off x="5763861" y="2449464"/>
              <a:ext cx="4962491" cy="3617602"/>
            </p:xfrm>
            <a:graphic>
              <a:graphicData uri="http://schemas.openxmlformats.org/drawingml/2006/chart">
                <c:chart xmlns:c="http://schemas.openxmlformats.org/drawingml/2006/chart" xmlns:r="http://schemas.openxmlformats.org/officeDocument/2006/relationships" r:id="rId5"/>
              </a:graphicData>
            </a:graphic>
          </p:graphicFrame>
          <p:cxnSp>
            <p:nvCxnSpPr>
              <p:cNvPr id="32" name="Straight Connector 31">
                <a:extLst>
                  <a:ext uri="{FF2B5EF4-FFF2-40B4-BE49-F238E27FC236}">
                    <a16:creationId xmlns:a16="http://schemas.microsoft.com/office/drawing/2014/main" id="{9B53D9B6-37C4-4243-8E92-F13339FC7557}"/>
                  </a:ext>
                </a:extLst>
              </p:cNvPr>
              <p:cNvCxnSpPr>
                <a:cxnSpLocks/>
              </p:cNvCxnSpPr>
              <p:nvPr/>
            </p:nvCxnSpPr>
            <p:spPr>
              <a:xfrm flipV="1">
                <a:off x="5322210" y="2109732"/>
                <a:ext cx="1321908" cy="87731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F10E1E-9941-4843-AD5E-550D37B38717}"/>
                  </a:ext>
                </a:extLst>
              </p:cNvPr>
              <p:cNvCxnSpPr>
                <a:cxnSpLocks/>
              </p:cNvCxnSpPr>
              <p:nvPr/>
            </p:nvCxnSpPr>
            <p:spPr>
              <a:xfrm flipV="1">
                <a:off x="9994901" y="5431787"/>
                <a:ext cx="1318729" cy="8748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ADD6AF-AE0A-4512-8F22-49E012A31C18}"/>
                  </a:ext>
                </a:extLst>
              </p:cNvPr>
              <p:cNvCxnSpPr>
                <a:cxnSpLocks/>
              </p:cNvCxnSpPr>
              <p:nvPr/>
            </p:nvCxnSpPr>
            <p:spPr>
              <a:xfrm flipV="1">
                <a:off x="9994900" y="2133600"/>
                <a:ext cx="1283715" cy="8534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5" name="Chart 24">
              <a:extLst>
                <a:ext uri="{FF2B5EF4-FFF2-40B4-BE49-F238E27FC236}">
                  <a16:creationId xmlns:a16="http://schemas.microsoft.com/office/drawing/2014/main" id="{DF0FA0BE-D339-4897-875C-EC3599D5C9E6}"/>
                </a:ext>
              </a:extLst>
            </p:cNvPr>
            <p:cNvGraphicFramePr/>
            <p:nvPr>
              <p:extLst>
                <p:ext uri="{D42A27DB-BD31-4B8C-83A1-F6EECF244321}">
                  <p14:modId xmlns:p14="http://schemas.microsoft.com/office/powerpoint/2010/main" val="3642185895"/>
                </p:ext>
              </p:extLst>
            </p:nvPr>
          </p:nvGraphicFramePr>
          <p:xfrm>
            <a:off x="6109971" y="2169866"/>
            <a:ext cx="4684193" cy="33512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a:extLst>
                <a:ext uri="{FF2B5EF4-FFF2-40B4-BE49-F238E27FC236}">
                  <a16:creationId xmlns:a16="http://schemas.microsoft.com/office/drawing/2014/main" id="{BAD1A33E-AEAB-445D-8061-8015A0BD3B40}"/>
                </a:ext>
              </a:extLst>
            </p:cNvPr>
            <p:cNvGraphicFramePr/>
            <p:nvPr>
              <p:extLst>
                <p:ext uri="{D42A27DB-BD31-4B8C-83A1-F6EECF244321}">
                  <p14:modId xmlns:p14="http://schemas.microsoft.com/office/powerpoint/2010/main" val="4030593740"/>
                </p:ext>
              </p:extLst>
            </p:nvPr>
          </p:nvGraphicFramePr>
          <p:xfrm>
            <a:off x="6910071" y="1651706"/>
            <a:ext cx="4684193" cy="335127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8E6DFBEF-3A1C-4367-9973-48CF90C2EA8C}"/>
                </a:ext>
              </a:extLst>
            </p:cNvPr>
            <p:cNvGraphicFramePr/>
            <p:nvPr>
              <p:extLst>
                <p:ext uri="{D42A27DB-BD31-4B8C-83A1-F6EECF244321}">
                  <p14:modId xmlns:p14="http://schemas.microsoft.com/office/powerpoint/2010/main" val="3336234260"/>
                </p:ext>
              </p:extLst>
            </p:nvPr>
          </p:nvGraphicFramePr>
          <p:xfrm>
            <a:off x="6551931" y="1880306"/>
            <a:ext cx="4684193" cy="3351278"/>
          </p:xfrm>
          <a:graphic>
            <a:graphicData uri="http://schemas.openxmlformats.org/drawingml/2006/chart">
              <c:chart xmlns:c="http://schemas.openxmlformats.org/drawingml/2006/chart" xmlns:r="http://schemas.openxmlformats.org/officeDocument/2006/relationships" r:id="rId8"/>
            </a:graphicData>
          </a:graphic>
        </p:graphicFrame>
      </p:grpSp>
      <p:sp>
        <p:nvSpPr>
          <p:cNvPr id="35" name="Oval 34">
            <a:extLst>
              <a:ext uri="{FF2B5EF4-FFF2-40B4-BE49-F238E27FC236}">
                <a16:creationId xmlns:a16="http://schemas.microsoft.com/office/drawing/2014/main" id="{C5B72CF6-FF70-49AE-A127-F12EA6221684}"/>
              </a:ext>
            </a:extLst>
          </p:cNvPr>
          <p:cNvSpPr/>
          <p:nvPr/>
        </p:nvSpPr>
        <p:spPr>
          <a:xfrm>
            <a:off x="1885762" y="3842293"/>
            <a:ext cx="174324" cy="158935"/>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50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621DFE-015E-42A5-815A-97A6315678B7}"/>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VENTAJAS E INCONVENIENTES</a:t>
            </a:r>
          </a:p>
        </p:txBody>
      </p:sp>
      <p:cxnSp>
        <p:nvCxnSpPr>
          <p:cNvPr id="5" name="Straight Connector 4">
            <a:extLst>
              <a:ext uri="{FF2B5EF4-FFF2-40B4-BE49-F238E27FC236}">
                <a16:creationId xmlns:a16="http://schemas.microsoft.com/office/drawing/2014/main" id="{E6F39AFD-FC36-43F6-A1F3-BC057399C7D8}"/>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540112D-D491-496A-B267-8FFD85BC8A33}"/>
              </a:ext>
            </a:extLst>
          </p:cNvPr>
          <p:cNvSpPr txBox="1"/>
          <p:nvPr/>
        </p:nvSpPr>
        <p:spPr>
          <a:xfrm>
            <a:off x="1601177" y="2572177"/>
            <a:ext cx="2658420" cy="369332"/>
          </a:xfrm>
          <a:prstGeom prst="rect">
            <a:avLst/>
          </a:prstGeom>
          <a:noFill/>
        </p:spPr>
        <p:txBody>
          <a:bodyPr wrap="none" rtlCol="0">
            <a:spAutoFit/>
          </a:bodyPr>
          <a:lstStyle/>
          <a:p>
            <a:r>
              <a:rPr lang="en-US" dirty="0"/>
              <a:t>Zonas </a:t>
            </a:r>
            <a:r>
              <a:rPr lang="en-US" dirty="0" err="1"/>
              <a:t>ocultas</a:t>
            </a:r>
            <a:r>
              <a:rPr lang="en-US" dirty="0"/>
              <a:t> o no </a:t>
            </a:r>
            <a:r>
              <a:rPr lang="en-US" dirty="0" err="1"/>
              <a:t>visibles</a:t>
            </a:r>
            <a:endParaRPr lang="en-US" dirty="0"/>
          </a:p>
        </p:txBody>
      </p:sp>
      <p:sp>
        <p:nvSpPr>
          <p:cNvPr id="6" name="TextBox 5">
            <a:extLst>
              <a:ext uri="{FF2B5EF4-FFF2-40B4-BE49-F238E27FC236}">
                <a16:creationId xmlns:a16="http://schemas.microsoft.com/office/drawing/2014/main" id="{7235DB25-4F3C-48B7-982F-FB4CA6C1F27F}"/>
              </a:ext>
            </a:extLst>
          </p:cNvPr>
          <p:cNvSpPr txBox="1"/>
          <p:nvPr/>
        </p:nvSpPr>
        <p:spPr>
          <a:xfrm>
            <a:off x="1601177" y="3429000"/>
            <a:ext cx="2430024" cy="369332"/>
          </a:xfrm>
          <a:prstGeom prst="rect">
            <a:avLst/>
          </a:prstGeom>
          <a:noFill/>
        </p:spPr>
        <p:txBody>
          <a:bodyPr wrap="none" rtlCol="0">
            <a:spAutoFit/>
          </a:bodyPr>
          <a:lstStyle/>
          <a:p>
            <a:r>
              <a:rPr lang="en-US" dirty="0" err="1"/>
              <a:t>Robustez</a:t>
            </a:r>
            <a:r>
              <a:rPr lang="en-US" dirty="0"/>
              <a:t> </a:t>
            </a:r>
            <a:r>
              <a:rPr lang="en-US" dirty="0" err="1"/>
              <a:t>frente</a:t>
            </a:r>
            <a:r>
              <a:rPr lang="en-US" dirty="0"/>
              <a:t> al </a:t>
            </a:r>
            <a:r>
              <a:rPr lang="en-US" dirty="0" err="1"/>
              <a:t>ruido</a:t>
            </a:r>
            <a:endParaRPr lang="en-US" dirty="0"/>
          </a:p>
        </p:txBody>
      </p:sp>
      <p:sp>
        <p:nvSpPr>
          <p:cNvPr id="7" name="TextBox 6">
            <a:extLst>
              <a:ext uri="{FF2B5EF4-FFF2-40B4-BE49-F238E27FC236}">
                <a16:creationId xmlns:a16="http://schemas.microsoft.com/office/drawing/2014/main" id="{A63E057F-C535-4EBF-BDC4-193494B81DCC}"/>
              </a:ext>
            </a:extLst>
          </p:cNvPr>
          <p:cNvSpPr txBox="1"/>
          <p:nvPr/>
        </p:nvSpPr>
        <p:spPr>
          <a:xfrm>
            <a:off x="1499576" y="4392235"/>
            <a:ext cx="3491524" cy="646331"/>
          </a:xfrm>
          <a:prstGeom prst="rect">
            <a:avLst/>
          </a:prstGeom>
          <a:noFill/>
        </p:spPr>
        <p:txBody>
          <a:bodyPr wrap="square" rtlCol="0">
            <a:spAutoFit/>
          </a:bodyPr>
          <a:lstStyle/>
          <a:p>
            <a:r>
              <a:rPr lang="en-US" dirty="0" err="1"/>
              <a:t>Detección</a:t>
            </a:r>
            <a:r>
              <a:rPr lang="en-US" dirty="0"/>
              <a:t> de </a:t>
            </a:r>
            <a:r>
              <a:rPr lang="en-US" dirty="0" err="1"/>
              <a:t>varias</a:t>
            </a:r>
            <a:r>
              <a:rPr lang="en-US" dirty="0"/>
              <a:t> </a:t>
            </a:r>
            <a:r>
              <a:rPr lang="en-US" dirty="0" err="1"/>
              <a:t>instancias</a:t>
            </a:r>
            <a:r>
              <a:rPr lang="en-US" dirty="0"/>
              <a:t> de una </a:t>
            </a:r>
            <a:r>
              <a:rPr lang="en-US" dirty="0" err="1"/>
              <a:t>misma</a:t>
            </a:r>
            <a:r>
              <a:rPr lang="en-US" dirty="0"/>
              <a:t> </a:t>
            </a:r>
            <a:r>
              <a:rPr lang="en-US" dirty="0" err="1"/>
              <a:t>figura</a:t>
            </a:r>
            <a:r>
              <a:rPr lang="en-US" dirty="0"/>
              <a:t> </a:t>
            </a:r>
            <a:r>
              <a:rPr lang="en-US" dirty="0" err="1"/>
              <a:t>en</a:t>
            </a:r>
            <a:r>
              <a:rPr lang="en-US" dirty="0"/>
              <a:t> una </a:t>
            </a:r>
            <a:r>
              <a:rPr lang="en-US" dirty="0" err="1"/>
              <a:t>pasada</a:t>
            </a:r>
            <a:endParaRPr lang="en-US" dirty="0"/>
          </a:p>
        </p:txBody>
      </p:sp>
      <p:sp>
        <p:nvSpPr>
          <p:cNvPr id="8" name="TextBox 7">
            <a:extLst>
              <a:ext uri="{FF2B5EF4-FFF2-40B4-BE49-F238E27FC236}">
                <a16:creationId xmlns:a16="http://schemas.microsoft.com/office/drawing/2014/main" id="{158D9ABC-FDAF-4ECE-83B5-84BD777B662B}"/>
              </a:ext>
            </a:extLst>
          </p:cNvPr>
          <p:cNvSpPr txBox="1"/>
          <p:nvPr/>
        </p:nvSpPr>
        <p:spPr>
          <a:xfrm>
            <a:off x="6671553" y="2493229"/>
            <a:ext cx="4046108" cy="646331"/>
          </a:xfrm>
          <a:prstGeom prst="rect">
            <a:avLst/>
          </a:prstGeom>
          <a:noFill/>
        </p:spPr>
        <p:txBody>
          <a:bodyPr wrap="none" rtlCol="0">
            <a:spAutoFit/>
          </a:bodyPr>
          <a:lstStyle/>
          <a:p>
            <a:r>
              <a:rPr lang="en-US" dirty="0" err="1"/>
              <a:t>Complejidad</a:t>
            </a:r>
            <a:r>
              <a:rPr lang="en-US" dirty="0"/>
              <a:t> </a:t>
            </a:r>
            <a:r>
              <a:rPr lang="en-US" dirty="0" err="1"/>
              <a:t>aumenta</a:t>
            </a:r>
            <a:r>
              <a:rPr lang="en-US" dirty="0"/>
              <a:t> </a:t>
            </a:r>
            <a:r>
              <a:rPr lang="en-US" dirty="0" err="1"/>
              <a:t>exponencialmente</a:t>
            </a:r>
            <a:endParaRPr lang="en-US" dirty="0"/>
          </a:p>
          <a:p>
            <a:r>
              <a:rPr lang="en-US" dirty="0"/>
              <a:t>con el </a:t>
            </a:r>
            <a:r>
              <a:rPr lang="en-US" dirty="0" err="1"/>
              <a:t>número</a:t>
            </a:r>
            <a:r>
              <a:rPr lang="en-US" dirty="0"/>
              <a:t> de </a:t>
            </a:r>
            <a:r>
              <a:rPr lang="en-US" dirty="0" err="1"/>
              <a:t>dimensiones</a:t>
            </a:r>
            <a:endParaRPr lang="en-US" dirty="0"/>
          </a:p>
        </p:txBody>
      </p:sp>
      <p:sp>
        <p:nvSpPr>
          <p:cNvPr id="9" name="TextBox 8">
            <a:extLst>
              <a:ext uri="{FF2B5EF4-FFF2-40B4-BE49-F238E27FC236}">
                <a16:creationId xmlns:a16="http://schemas.microsoft.com/office/drawing/2014/main" id="{A9CB39EF-3A0F-4975-82D7-064D1265AA03}"/>
              </a:ext>
            </a:extLst>
          </p:cNvPr>
          <p:cNvSpPr txBox="1"/>
          <p:nvPr/>
        </p:nvSpPr>
        <p:spPr>
          <a:xfrm>
            <a:off x="6671553" y="3408950"/>
            <a:ext cx="4771050" cy="923330"/>
          </a:xfrm>
          <a:prstGeom prst="rect">
            <a:avLst/>
          </a:prstGeom>
          <a:noFill/>
        </p:spPr>
        <p:txBody>
          <a:bodyPr wrap="none" rtlCol="0">
            <a:spAutoFit/>
          </a:bodyPr>
          <a:lstStyle/>
          <a:p>
            <a:r>
              <a:rPr lang="en-US" dirty="0" err="1"/>
              <a:t>Objetos</a:t>
            </a:r>
            <a:r>
              <a:rPr lang="en-US" dirty="0"/>
              <a:t> no </a:t>
            </a:r>
            <a:r>
              <a:rPr lang="en-US" dirty="0" err="1"/>
              <a:t>deseados</a:t>
            </a:r>
            <a:r>
              <a:rPr lang="en-US" dirty="0"/>
              <a:t> de </a:t>
            </a:r>
            <a:r>
              <a:rPr lang="en-US" dirty="0" err="1"/>
              <a:t>características</a:t>
            </a:r>
            <a:r>
              <a:rPr lang="en-US" dirty="0"/>
              <a:t> </a:t>
            </a:r>
            <a:r>
              <a:rPr lang="en-US" dirty="0" err="1"/>
              <a:t>similares</a:t>
            </a:r>
            <a:endParaRPr lang="en-US" dirty="0"/>
          </a:p>
          <a:p>
            <a:r>
              <a:rPr lang="en-US" dirty="0"/>
              <a:t>los que se </a:t>
            </a:r>
            <a:r>
              <a:rPr lang="en-US" dirty="0" err="1"/>
              <a:t>buscan</a:t>
            </a:r>
            <a:r>
              <a:rPr lang="en-US" dirty="0"/>
              <a:t>, </a:t>
            </a:r>
            <a:r>
              <a:rPr lang="en-US" dirty="0" err="1"/>
              <a:t>pueden</a:t>
            </a:r>
            <a:r>
              <a:rPr lang="en-US" dirty="0"/>
              <a:t> </a:t>
            </a:r>
            <a:r>
              <a:rPr lang="en-US" dirty="0" err="1"/>
              <a:t>corromper</a:t>
            </a:r>
            <a:r>
              <a:rPr lang="en-US" dirty="0"/>
              <a:t> el </a:t>
            </a:r>
            <a:r>
              <a:rPr lang="en-US" dirty="0" err="1"/>
              <a:t>sistema</a:t>
            </a:r>
            <a:r>
              <a:rPr lang="en-US" dirty="0"/>
              <a:t> </a:t>
            </a:r>
          </a:p>
          <a:p>
            <a:r>
              <a:rPr lang="en-US" dirty="0"/>
              <a:t>de </a:t>
            </a:r>
            <a:r>
              <a:rPr lang="en-US" dirty="0" err="1"/>
              <a:t>votos</a:t>
            </a:r>
            <a:r>
              <a:rPr lang="en-US" dirty="0"/>
              <a:t>.</a:t>
            </a:r>
          </a:p>
        </p:txBody>
      </p:sp>
      <p:sp>
        <p:nvSpPr>
          <p:cNvPr id="10" name="TextBox 9">
            <a:extLst>
              <a:ext uri="{FF2B5EF4-FFF2-40B4-BE49-F238E27FC236}">
                <a16:creationId xmlns:a16="http://schemas.microsoft.com/office/drawing/2014/main" id="{944F84CF-1E69-43A7-92A9-E3BDAD261077}"/>
              </a:ext>
            </a:extLst>
          </p:cNvPr>
          <p:cNvSpPr txBox="1"/>
          <p:nvPr/>
        </p:nvSpPr>
        <p:spPr>
          <a:xfrm>
            <a:off x="6671553" y="4521420"/>
            <a:ext cx="4756495" cy="369332"/>
          </a:xfrm>
          <a:prstGeom prst="rect">
            <a:avLst/>
          </a:prstGeom>
          <a:noFill/>
        </p:spPr>
        <p:txBody>
          <a:bodyPr wrap="none" rtlCol="0">
            <a:spAutoFit/>
          </a:bodyPr>
          <a:lstStyle/>
          <a:p>
            <a:r>
              <a:rPr lang="en-US" dirty="0" err="1"/>
              <a:t>Complicada</a:t>
            </a:r>
            <a:r>
              <a:rPr lang="en-US" dirty="0"/>
              <a:t> </a:t>
            </a:r>
            <a:r>
              <a:rPr lang="en-US" dirty="0" err="1"/>
              <a:t>elección</a:t>
            </a:r>
            <a:r>
              <a:rPr lang="en-US" dirty="0"/>
              <a:t> del </a:t>
            </a:r>
            <a:r>
              <a:rPr lang="en-US" dirty="0" err="1"/>
              <a:t>tamaño</a:t>
            </a:r>
            <a:r>
              <a:rPr lang="en-US" dirty="0"/>
              <a:t> de la </a:t>
            </a:r>
            <a:r>
              <a:rPr lang="en-US" dirty="0" err="1"/>
              <a:t>cuadrícula</a:t>
            </a:r>
            <a:endParaRPr lang="en-US" dirty="0"/>
          </a:p>
        </p:txBody>
      </p:sp>
      <p:sp>
        <p:nvSpPr>
          <p:cNvPr id="11" name="Oval 10">
            <a:extLst>
              <a:ext uri="{FF2B5EF4-FFF2-40B4-BE49-F238E27FC236}">
                <a16:creationId xmlns:a16="http://schemas.microsoft.com/office/drawing/2014/main" id="{770E3C85-ED07-4636-BCA6-A93836849F2A}"/>
              </a:ext>
            </a:extLst>
          </p:cNvPr>
          <p:cNvSpPr/>
          <p:nvPr/>
        </p:nvSpPr>
        <p:spPr>
          <a:xfrm>
            <a:off x="916994" y="2493229"/>
            <a:ext cx="467305" cy="473944"/>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2" name="Oval 11">
            <a:extLst>
              <a:ext uri="{FF2B5EF4-FFF2-40B4-BE49-F238E27FC236}">
                <a16:creationId xmlns:a16="http://schemas.microsoft.com/office/drawing/2014/main" id="{B851812E-D4F7-44CF-B805-6D5A28E4C9B2}"/>
              </a:ext>
            </a:extLst>
          </p:cNvPr>
          <p:cNvSpPr/>
          <p:nvPr/>
        </p:nvSpPr>
        <p:spPr>
          <a:xfrm>
            <a:off x="916991" y="3416884"/>
            <a:ext cx="467305" cy="473944"/>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3" name="Oval 12">
            <a:extLst>
              <a:ext uri="{FF2B5EF4-FFF2-40B4-BE49-F238E27FC236}">
                <a16:creationId xmlns:a16="http://schemas.microsoft.com/office/drawing/2014/main" id="{B6FF8E75-E9D0-4CF1-92AE-D8D1DF92E795}"/>
              </a:ext>
            </a:extLst>
          </p:cNvPr>
          <p:cNvSpPr/>
          <p:nvPr/>
        </p:nvSpPr>
        <p:spPr>
          <a:xfrm>
            <a:off x="916992" y="4469114"/>
            <a:ext cx="467305" cy="473944"/>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4" name="Oval 13">
            <a:extLst>
              <a:ext uri="{FF2B5EF4-FFF2-40B4-BE49-F238E27FC236}">
                <a16:creationId xmlns:a16="http://schemas.microsoft.com/office/drawing/2014/main" id="{34CF8189-9E8C-4840-82C1-57A496B79F25}"/>
              </a:ext>
            </a:extLst>
          </p:cNvPr>
          <p:cNvSpPr/>
          <p:nvPr/>
        </p:nvSpPr>
        <p:spPr>
          <a:xfrm>
            <a:off x="5969977" y="2519871"/>
            <a:ext cx="467305" cy="47394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5" name="Oval 14">
            <a:extLst>
              <a:ext uri="{FF2B5EF4-FFF2-40B4-BE49-F238E27FC236}">
                <a16:creationId xmlns:a16="http://schemas.microsoft.com/office/drawing/2014/main" id="{58263C09-7086-4C31-972F-C7E00140B113}"/>
              </a:ext>
            </a:extLst>
          </p:cNvPr>
          <p:cNvSpPr/>
          <p:nvPr/>
        </p:nvSpPr>
        <p:spPr>
          <a:xfrm>
            <a:off x="5957273" y="3438444"/>
            <a:ext cx="467305" cy="47394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
        <p:nvSpPr>
          <p:cNvPr id="16" name="Oval 15">
            <a:extLst>
              <a:ext uri="{FF2B5EF4-FFF2-40B4-BE49-F238E27FC236}">
                <a16:creationId xmlns:a16="http://schemas.microsoft.com/office/drawing/2014/main" id="{72F38973-734D-4330-9262-11C07D1A3DFD}"/>
              </a:ext>
            </a:extLst>
          </p:cNvPr>
          <p:cNvSpPr/>
          <p:nvPr/>
        </p:nvSpPr>
        <p:spPr>
          <a:xfrm>
            <a:off x="5969977" y="4478429"/>
            <a:ext cx="467305" cy="47394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spTree>
    <p:extLst>
      <p:ext uri="{BB962C8B-B14F-4D97-AF65-F5344CB8AC3E}">
        <p14:creationId xmlns:p14="http://schemas.microsoft.com/office/powerpoint/2010/main" val="249359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569E23-7597-4B86-A4EA-D793BCFDAAD3}"/>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480646" y="647371"/>
            <a:ext cx="5532726" cy="5563257"/>
          </a:xfrm>
          <a:prstGeom prst="rect">
            <a:avLst/>
          </a:prstGeom>
        </p:spPr>
      </p:pic>
    </p:spTree>
    <p:extLst>
      <p:ext uri="{BB962C8B-B14F-4D97-AF65-F5344CB8AC3E}">
        <p14:creationId xmlns:p14="http://schemas.microsoft.com/office/powerpoint/2010/main" val="386124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74262D-0AFD-40D7-97DB-0923B64D3C2F}"/>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OBSERVACIONES</a:t>
            </a:r>
          </a:p>
        </p:txBody>
      </p:sp>
      <p:cxnSp>
        <p:nvCxnSpPr>
          <p:cNvPr id="5" name="Straight Connector 4">
            <a:extLst>
              <a:ext uri="{FF2B5EF4-FFF2-40B4-BE49-F238E27FC236}">
                <a16:creationId xmlns:a16="http://schemas.microsoft.com/office/drawing/2014/main" id="{DC4EDD3D-20EB-4E13-8670-2B34AC8EBFF9}"/>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435648-BDC5-4E03-B034-63A6FCED218F}"/>
              </a:ext>
            </a:extLst>
          </p:cNvPr>
          <p:cNvSpPr txBox="1"/>
          <p:nvPr/>
        </p:nvSpPr>
        <p:spPr>
          <a:xfrm>
            <a:off x="1588477" y="2140377"/>
            <a:ext cx="8140049" cy="369332"/>
          </a:xfrm>
          <a:prstGeom prst="rect">
            <a:avLst/>
          </a:prstGeom>
          <a:noFill/>
        </p:spPr>
        <p:txBody>
          <a:bodyPr wrap="none" rtlCol="0">
            <a:spAutoFit/>
          </a:bodyPr>
          <a:lstStyle/>
          <a:p>
            <a:r>
              <a:rPr lang="en-US" dirty="0"/>
              <a:t>El </a:t>
            </a:r>
            <a:r>
              <a:rPr lang="en-US" dirty="0" err="1"/>
              <a:t>algoritmo</a:t>
            </a:r>
            <a:r>
              <a:rPr lang="en-US" dirty="0"/>
              <a:t>, por tanto, </a:t>
            </a:r>
            <a:r>
              <a:rPr lang="en-US" dirty="0" err="1"/>
              <a:t>tiene</a:t>
            </a:r>
            <a:r>
              <a:rPr lang="en-US" dirty="0"/>
              <a:t> </a:t>
            </a:r>
            <a:r>
              <a:rPr lang="en-US" dirty="0" err="1"/>
              <a:t>en</a:t>
            </a:r>
            <a:r>
              <a:rPr lang="en-US" dirty="0"/>
              <a:t> </a:t>
            </a:r>
            <a:r>
              <a:rPr lang="en-US" dirty="0" err="1"/>
              <a:t>cuenta</a:t>
            </a:r>
            <a:r>
              <a:rPr lang="en-US" dirty="0"/>
              <a:t> </a:t>
            </a:r>
            <a:r>
              <a:rPr lang="en-US" dirty="0" err="1"/>
              <a:t>rotaciones</a:t>
            </a:r>
            <a:r>
              <a:rPr lang="en-US" dirty="0"/>
              <a:t>,  </a:t>
            </a:r>
            <a:r>
              <a:rPr lang="en-US" dirty="0" err="1"/>
              <a:t>cambios</a:t>
            </a:r>
            <a:r>
              <a:rPr lang="en-US" dirty="0"/>
              <a:t> de </a:t>
            </a:r>
            <a:r>
              <a:rPr lang="en-US" dirty="0" err="1"/>
              <a:t>escala</a:t>
            </a:r>
            <a:r>
              <a:rPr lang="en-US" dirty="0"/>
              <a:t> y </a:t>
            </a:r>
            <a:r>
              <a:rPr lang="en-US" dirty="0" err="1"/>
              <a:t>traslaciones</a:t>
            </a:r>
            <a:r>
              <a:rPr lang="en-US" dirty="0"/>
              <a:t>. </a:t>
            </a:r>
          </a:p>
        </p:txBody>
      </p:sp>
      <p:sp>
        <p:nvSpPr>
          <p:cNvPr id="7" name="TextBox 6">
            <a:extLst>
              <a:ext uri="{FF2B5EF4-FFF2-40B4-BE49-F238E27FC236}">
                <a16:creationId xmlns:a16="http://schemas.microsoft.com/office/drawing/2014/main" id="{0643B6C1-378D-4AC7-9C23-63D40DFE0077}"/>
              </a:ext>
            </a:extLst>
          </p:cNvPr>
          <p:cNvSpPr txBox="1"/>
          <p:nvPr/>
        </p:nvSpPr>
        <p:spPr>
          <a:xfrm>
            <a:off x="1588477" y="2997200"/>
            <a:ext cx="9953943" cy="646331"/>
          </a:xfrm>
          <a:prstGeom prst="rect">
            <a:avLst/>
          </a:prstGeom>
          <a:noFill/>
        </p:spPr>
        <p:txBody>
          <a:bodyPr wrap="none" rtlCol="0">
            <a:spAutoFit/>
          </a:bodyPr>
          <a:lstStyle/>
          <a:p>
            <a:r>
              <a:rPr lang="en-US" dirty="0"/>
              <a:t>La R-table </a:t>
            </a:r>
            <a:r>
              <a:rPr lang="en-US" dirty="0" err="1"/>
              <a:t>puede</a:t>
            </a:r>
            <a:r>
              <a:rPr lang="en-US" dirty="0"/>
              <a:t> ser </a:t>
            </a:r>
            <a:r>
              <a:rPr lang="en-US" dirty="0" err="1"/>
              <a:t>construida</a:t>
            </a:r>
            <a:r>
              <a:rPr lang="en-US" dirty="0"/>
              <a:t> de </a:t>
            </a:r>
            <a:r>
              <a:rPr lang="en-US" dirty="0" err="1"/>
              <a:t>manera</a:t>
            </a:r>
            <a:r>
              <a:rPr lang="en-US" dirty="0"/>
              <a:t> </a:t>
            </a:r>
            <a:r>
              <a:rPr lang="en-US" dirty="0" err="1"/>
              <a:t>sencilla</a:t>
            </a:r>
            <a:r>
              <a:rPr lang="en-US" dirty="0"/>
              <a:t>. </a:t>
            </a:r>
            <a:r>
              <a:rPr lang="en-US" dirty="0" err="1"/>
              <a:t>Requiere</a:t>
            </a:r>
            <a:r>
              <a:rPr lang="en-US" dirty="0"/>
              <a:t> un </a:t>
            </a:r>
            <a:r>
              <a:rPr lang="en-US" dirty="0" err="1"/>
              <a:t>número</a:t>
            </a:r>
            <a:r>
              <a:rPr lang="en-US" dirty="0"/>
              <a:t> de </a:t>
            </a:r>
            <a:r>
              <a:rPr lang="en-US" dirty="0" err="1"/>
              <a:t>operaciones</a:t>
            </a:r>
            <a:r>
              <a:rPr lang="en-US" dirty="0"/>
              <a:t> </a:t>
            </a:r>
            <a:r>
              <a:rPr lang="en-US" dirty="0" err="1"/>
              <a:t>proporcional</a:t>
            </a:r>
            <a:r>
              <a:rPr lang="en-US" dirty="0"/>
              <a:t> al</a:t>
            </a:r>
          </a:p>
          <a:p>
            <a:r>
              <a:rPr lang="en-US" dirty="0" err="1"/>
              <a:t>número</a:t>
            </a:r>
            <a:r>
              <a:rPr lang="en-US" dirty="0"/>
              <a:t> de puntos del </a:t>
            </a:r>
            <a:r>
              <a:rPr lang="en-US" dirty="0" err="1"/>
              <a:t>contorno</a:t>
            </a:r>
            <a:r>
              <a:rPr lang="en-US" dirty="0"/>
              <a:t>.</a:t>
            </a:r>
          </a:p>
        </p:txBody>
      </p:sp>
      <p:sp>
        <p:nvSpPr>
          <p:cNvPr id="8" name="TextBox 7">
            <a:extLst>
              <a:ext uri="{FF2B5EF4-FFF2-40B4-BE49-F238E27FC236}">
                <a16:creationId xmlns:a16="http://schemas.microsoft.com/office/drawing/2014/main" id="{86F82964-CF7A-4322-ABDE-4F14232E3124}"/>
              </a:ext>
            </a:extLst>
          </p:cNvPr>
          <p:cNvSpPr txBox="1"/>
          <p:nvPr/>
        </p:nvSpPr>
        <p:spPr>
          <a:xfrm>
            <a:off x="1588476" y="4089620"/>
            <a:ext cx="9838349" cy="369332"/>
          </a:xfrm>
          <a:prstGeom prst="rect">
            <a:avLst/>
          </a:prstGeom>
          <a:noFill/>
        </p:spPr>
        <p:txBody>
          <a:bodyPr wrap="square" rtlCol="0">
            <a:spAutoFit/>
          </a:bodyPr>
          <a:lstStyle/>
          <a:p>
            <a:r>
              <a:rPr lang="en-US" dirty="0"/>
              <a:t>Si una </a:t>
            </a:r>
            <a:r>
              <a:rPr lang="en-US" dirty="0" err="1"/>
              <a:t>figura</a:t>
            </a:r>
            <a:r>
              <a:rPr lang="en-US" dirty="0"/>
              <a:t> </a:t>
            </a:r>
            <a:r>
              <a:rPr lang="en-US" dirty="0" err="1"/>
              <a:t>está</a:t>
            </a:r>
            <a:r>
              <a:rPr lang="en-US" dirty="0"/>
              <a:t> </a:t>
            </a:r>
            <a:r>
              <a:rPr lang="en-US" dirty="0" err="1"/>
              <a:t>compuesta</a:t>
            </a:r>
            <a:r>
              <a:rPr lang="en-US" dirty="0"/>
              <a:t> de sub-</a:t>
            </a:r>
            <a:r>
              <a:rPr lang="en-US" dirty="0" err="1"/>
              <a:t>figuras</a:t>
            </a:r>
            <a:r>
              <a:rPr lang="en-US" dirty="0"/>
              <a:t>, la R-</a:t>
            </a:r>
            <a:r>
              <a:rPr lang="en-US" dirty="0" err="1"/>
              <a:t>tabla</a:t>
            </a:r>
            <a:r>
              <a:rPr lang="en-US" dirty="0"/>
              <a:t> </a:t>
            </a:r>
            <a:r>
              <a:rPr lang="en-US" dirty="0" err="1"/>
              <a:t>puede</a:t>
            </a:r>
            <a:r>
              <a:rPr lang="en-US" dirty="0"/>
              <a:t> </a:t>
            </a:r>
            <a:r>
              <a:rPr lang="en-US" dirty="0" err="1"/>
              <a:t>obtenerse</a:t>
            </a:r>
            <a:r>
              <a:rPr lang="en-US" dirty="0"/>
              <a:t> </a:t>
            </a:r>
            <a:r>
              <a:rPr lang="en-US" dirty="0" err="1"/>
              <a:t>como</a:t>
            </a:r>
            <a:r>
              <a:rPr lang="en-US" dirty="0"/>
              <a:t> </a:t>
            </a:r>
            <a:r>
              <a:rPr lang="en-US" dirty="0" err="1"/>
              <a:t>composición</a:t>
            </a:r>
            <a:r>
              <a:rPr lang="en-US" dirty="0"/>
              <a:t> de R-</a:t>
            </a:r>
            <a:r>
              <a:rPr lang="en-US" dirty="0" err="1"/>
              <a:t>tablas</a:t>
            </a:r>
            <a:r>
              <a:rPr lang="en-US" dirty="0"/>
              <a:t>. </a:t>
            </a:r>
          </a:p>
        </p:txBody>
      </p:sp>
      <p:sp>
        <p:nvSpPr>
          <p:cNvPr id="9" name="Oval 8">
            <a:extLst>
              <a:ext uri="{FF2B5EF4-FFF2-40B4-BE49-F238E27FC236}">
                <a16:creationId xmlns:a16="http://schemas.microsoft.com/office/drawing/2014/main" id="{D8EAB7FC-0EBC-4EEB-956D-77E67AB696F4}"/>
              </a:ext>
            </a:extLst>
          </p:cNvPr>
          <p:cNvSpPr/>
          <p:nvPr/>
        </p:nvSpPr>
        <p:spPr>
          <a:xfrm>
            <a:off x="1005895" y="2190315"/>
            <a:ext cx="251406" cy="249971"/>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TextBox 11">
            <a:extLst>
              <a:ext uri="{FF2B5EF4-FFF2-40B4-BE49-F238E27FC236}">
                <a16:creationId xmlns:a16="http://schemas.microsoft.com/office/drawing/2014/main" id="{B19A0EE0-7273-4AC8-B89D-5FF69709887D}"/>
              </a:ext>
            </a:extLst>
          </p:cNvPr>
          <p:cNvSpPr txBox="1"/>
          <p:nvPr/>
        </p:nvSpPr>
        <p:spPr>
          <a:xfrm>
            <a:off x="1588475" y="5148780"/>
            <a:ext cx="9838349" cy="369332"/>
          </a:xfrm>
          <a:prstGeom prst="rect">
            <a:avLst/>
          </a:prstGeom>
          <a:noFill/>
        </p:spPr>
        <p:txBody>
          <a:bodyPr wrap="square" rtlCol="0">
            <a:spAutoFit/>
          </a:bodyPr>
          <a:lstStyle/>
          <a:p>
            <a:r>
              <a:rPr lang="en-US" dirty="0"/>
              <a:t>Por ultimo, se </a:t>
            </a:r>
            <a:r>
              <a:rPr lang="en-US" dirty="0" err="1"/>
              <a:t>trata</a:t>
            </a:r>
            <a:r>
              <a:rPr lang="en-US" dirty="0"/>
              <a:t> de un </a:t>
            </a:r>
            <a:r>
              <a:rPr lang="en-US" dirty="0" err="1"/>
              <a:t>algoritmo</a:t>
            </a:r>
            <a:r>
              <a:rPr lang="en-US" dirty="0"/>
              <a:t> que </a:t>
            </a:r>
            <a:r>
              <a:rPr lang="en-US" dirty="0" err="1"/>
              <a:t>trabaja</a:t>
            </a:r>
            <a:r>
              <a:rPr lang="en-US" dirty="0"/>
              <a:t> </a:t>
            </a:r>
            <a:r>
              <a:rPr lang="en-US" dirty="0" err="1"/>
              <a:t>en</a:t>
            </a:r>
            <a:r>
              <a:rPr lang="en-US" dirty="0"/>
              <a:t> </a:t>
            </a:r>
            <a:r>
              <a:rPr lang="en-US" dirty="0" err="1"/>
              <a:t>paralelo</a:t>
            </a:r>
            <a:r>
              <a:rPr lang="en-US" dirty="0"/>
              <a:t>.</a:t>
            </a:r>
          </a:p>
        </p:txBody>
      </p:sp>
      <p:sp>
        <p:nvSpPr>
          <p:cNvPr id="14" name="Oval 13">
            <a:extLst>
              <a:ext uri="{FF2B5EF4-FFF2-40B4-BE49-F238E27FC236}">
                <a16:creationId xmlns:a16="http://schemas.microsoft.com/office/drawing/2014/main" id="{CD5919D8-C4A8-40CC-9908-00476BB89213}"/>
              </a:ext>
            </a:extLst>
          </p:cNvPr>
          <p:cNvSpPr/>
          <p:nvPr/>
        </p:nvSpPr>
        <p:spPr>
          <a:xfrm>
            <a:off x="1005895" y="3070394"/>
            <a:ext cx="251406" cy="249971"/>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Oval 14">
            <a:extLst>
              <a:ext uri="{FF2B5EF4-FFF2-40B4-BE49-F238E27FC236}">
                <a16:creationId xmlns:a16="http://schemas.microsoft.com/office/drawing/2014/main" id="{729B2821-34B7-4ADB-A12F-73FA6463778C}"/>
              </a:ext>
            </a:extLst>
          </p:cNvPr>
          <p:cNvSpPr/>
          <p:nvPr/>
        </p:nvSpPr>
        <p:spPr>
          <a:xfrm>
            <a:off x="1005895" y="4167744"/>
            <a:ext cx="251406" cy="249971"/>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Oval 15">
            <a:extLst>
              <a:ext uri="{FF2B5EF4-FFF2-40B4-BE49-F238E27FC236}">
                <a16:creationId xmlns:a16="http://schemas.microsoft.com/office/drawing/2014/main" id="{2EFAFB33-1074-42D0-9E79-FC4C73D8AAB0}"/>
              </a:ext>
            </a:extLst>
          </p:cNvPr>
          <p:cNvSpPr/>
          <p:nvPr/>
        </p:nvSpPr>
        <p:spPr>
          <a:xfrm>
            <a:off x="1005895" y="5208461"/>
            <a:ext cx="251406" cy="249971"/>
          </a:xfrm>
          <a:prstGeom prst="ellipse">
            <a:avLst/>
          </a:prstGeom>
          <a:solidFill>
            <a:schemeClr val="tx2">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558293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3DA3F-F64C-4E0E-9857-ECAFF62B8750}"/>
              </a:ext>
            </a:extLst>
          </p:cNvPr>
          <p:cNvPicPr>
            <a:picLocks noChangeAspect="1"/>
          </p:cNvPicPr>
          <p:nvPr/>
        </p:nvPicPr>
        <p:blipFill>
          <a:blip r:embed="rId2"/>
          <a:stretch>
            <a:fillRect/>
          </a:stretch>
        </p:blipFill>
        <p:spPr>
          <a:xfrm>
            <a:off x="2704036" y="1495425"/>
            <a:ext cx="5818338" cy="4963432"/>
          </a:xfrm>
          <a:prstGeom prst="rect">
            <a:avLst/>
          </a:prstGeom>
        </p:spPr>
      </p:pic>
      <p:sp>
        <p:nvSpPr>
          <p:cNvPr id="3" name="Title 1">
            <a:extLst>
              <a:ext uri="{FF2B5EF4-FFF2-40B4-BE49-F238E27FC236}">
                <a16:creationId xmlns:a16="http://schemas.microsoft.com/office/drawing/2014/main" id="{6017AF43-C12A-465B-A75C-A3F143BB2DAC}"/>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EJEMPLO EN OPENCV</a:t>
            </a:r>
          </a:p>
        </p:txBody>
      </p:sp>
      <p:cxnSp>
        <p:nvCxnSpPr>
          <p:cNvPr id="5" name="Straight Connector 4">
            <a:extLst>
              <a:ext uri="{FF2B5EF4-FFF2-40B4-BE49-F238E27FC236}">
                <a16:creationId xmlns:a16="http://schemas.microsoft.com/office/drawing/2014/main" id="{1FD418F7-8AE0-48D5-BD07-72CF375A037B}"/>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918B4E-163A-42F7-A876-2E1560681BAE}"/>
              </a:ext>
            </a:extLst>
          </p:cNvPr>
          <p:cNvPicPr>
            <a:picLocks noChangeAspect="1"/>
          </p:cNvPicPr>
          <p:nvPr/>
        </p:nvPicPr>
        <p:blipFill>
          <a:blip r:embed="rId2"/>
          <a:stretch>
            <a:fillRect/>
          </a:stretch>
        </p:blipFill>
        <p:spPr>
          <a:xfrm>
            <a:off x="2198687" y="1047750"/>
            <a:ext cx="7077075" cy="4762500"/>
          </a:xfrm>
          <a:prstGeom prst="rect">
            <a:avLst/>
          </a:prstGeom>
        </p:spPr>
      </p:pic>
    </p:spTree>
    <p:extLst>
      <p:ext uri="{BB962C8B-B14F-4D97-AF65-F5344CB8AC3E}">
        <p14:creationId xmlns:p14="http://schemas.microsoft.com/office/powerpoint/2010/main" val="379868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76895-218D-4B58-A20E-CAE5AE3B5E48}"/>
              </a:ext>
            </a:extLst>
          </p:cNvPr>
          <p:cNvPicPr>
            <a:picLocks noChangeAspect="1"/>
          </p:cNvPicPr>
          <p:nvPr/>
        </p:nvPicPr>
        <p:blipFill>
          <a:blip r:embed="rId2"/>
          <a:stretch>
            <a:fillRect/>
          </a:stretch>
        </p:blipFill>
        <p:spPr>
          <a:xfrm>
            <a:off x="2198687" y="1047750"/>
            <a:ext cx="7243735" cy="4762500"/>
          </a:xfrm>
          <a:prstGeom prst="rect">
            <a:avLst/>
          </a:prstGeom>
        </p:spPr>
      </p:pic>
    </p:spTree>
    <p:extLst>
      <p:ext uri="{BB962C8B-B14F-4D97-AF65-F5344CB8AC3E}">
        <p14:creationId xmlns:p14="http://schemas.microsoft.com/office/powerpoint/2010/main" val="965183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D7DCE1-14D7-4D9E-BA80-232FB8CA35CC}"/>
              </a:ext>
            </a:extLst>
          </p:cNvPr>
          <p:cNvPicPr>
            <a:picLocks noChangeAspect="1"/>
          </p:cNvPicPr>
          <p:nvPr/>
        </p:nvPicPr>
        <p:blipFill>
          <a:blip r:embed="rId2"/>
          <a:stretch>
            <a:fillRect/>
          </a:stretch>
        </p:blipFill>
        <p:spPr>
          <a:xfrm>
            <a:off x="2232070" y="1042987"/>
            <a:ext cx="7086600" cy="4772025"/>
          </a:xfrm>
          <a:prstGeom prst="rect">
            <a:avLst/>
          </a:prstGeom>
        </p:spPr>
      </p:pic>
    </p:spTree>
    <p:extLst>
      <p:ext uri="{BB962C8B-B14F-4D97-AF65-F5344CB8AC3E}">
        <p14:creationId xmlns:p14="http://schemas.microsoft.com/office/powerpoint/2010/main" val="1333103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036523-2035-40CD-9DBF-BB098AC3D090}"/>
              </a:ext>
            </a:extLst>
          </p:cNvPr>
          <p:cNvPicPr>
            <a:picLocks noChangeAspect="1"/>
          </p:cNvPicPr>
          <p:nvPr/>
        </p:nvPicPr>
        <p:blipFill rotWithShape="1">
          <a:blip r:embed="rId2"/>
          <a:srcRect t="5475"/>
          <a:stretch/>
        </p:blipFill>
        <p:spPr>
          <a:xfrm>
            <a:off x="3081337" y="1079499"/>
            <a:ext cx="6029325" cy="4987925"/>
          </a:xfrm>
          <a:prstGeom prst="rect">
            <a:avLst/>
          </a:prstGeom>
        </p:spPr>
      </p:pic>
    </p:spTree>
    <p:extLst>
      <p:ext uri="{BB962C8B-B14F-4D97-AF65-F5344CB8AC3E}">
        <p14:creationId xmlns:p14="http://schemas.microsoft.com/office/powerpoint/2010/main" val="120485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5BFE14-E14E-4F7A-9080-BBE8AE30D77D}"/>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APLICACIONES MODERNAS</a:t>
            </a:r>
          </a:p>
        </p:txBody>
      </p:sp>
      <p:cxnSp>
        <p:nvCxnSpPr>
          <p:cNvPr id="5" name="Straight Connector 4">
            <a:extLst>
              <a:ext uri="{FF2B5EF4-FFF2-40B4-BE49-F238E27FC236}">
                <a16:creationId xmlns:a16="http://schemas.microsoft.com/office/drawing/2014/main" id="{9FEC3737-C57B-4C6B-BB98-6D8AFC9045FF}"/>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B878871-92BF-48DD-BD6B-70CDD2DB8AFE}"/>
              </a:ext>
            </a:extLst>
          </p:cNvPr>
          <p:cNvSpPr/>
          <p:nvPr/>
        </p:nvSpPr>
        <p:spPr>
          <a:xfrm>
            <a:off x="1892157" y="5288220"/>
            <a:ext cx="8407685" cy="646331"/>
          </a:xfrm>
          <a:prstGeom prst="rect">
            <a:avLst/>
          </a:prstGeom>
        </p:spPr>
        <p:txBody>
          <a:bodyPr wrap="square">
            <a:spAutoFit/>
          </a:bodyPr>
          <a:lstStyle/>
          <a:p>
            <a:r>
              <a:rPr lang="en-US" i="1" dirty="0"/>
              <a:t>Combined Object Categorization and Segmentation with an Implicit Shape Model (2004). </a:t>
            </a:r>
            <a:r>
              <a:rPr lang="en-US" dirty="0"/>
              <a:t>B. </a:t>
            </a:r>
            <a:r>
              <a:rPr lang="en-US" dirty="0" err="1"/>
              <a:t>Leibe</a:t>
            </a:r>
            <a:r>
              <a:rPr lang="en-US" dirty="0"/>
              <a:t>, A. </a:t>
            </a:r>
            <a:r>
              <a:rPr lang="en-US" dirty="0" err="1"/>
              <a:t>Leonardis</a:t>
            </a:r>
            <a:r>
              <a:rPr lang="en-US" dirty="0"/>
              <a:t> &amp; B. Schiele</a:t>
            </a:r>
          </a:p>
        </p:txBody>
      </p:sp>
      <p:pic>
        <p:nvPicPr>
          <p:cNvPr id="3" name="Picture 2">
            <a:extLst>
              <a:ext uri="{FF2B5EF4-FFF2-40B4-BE49-F238E27FC236}">
                <a16:creationId xmlns:a16="http://schemas.microsoft.com/office/drawing/2014/main" id="{B4C8BDBF-8683-44E1-98A6-994D9824714C}"/>
              </a:ext>
            </a:extLst>
          </p:cNvPr>
          <p:cNvPicPr>
            <a:picLocks noChangeAspect="1"/>
          </p:cNvPicPr>
          <p:nvPr/>
        </p:nvPicPr>
        <p:blipFill>
          <a:blip r:embed="rId3"/>
          <a:stretch>
            <a:fillRect/>
          </a:stretch>
        </p:blipFill>
        <p:spPr>
          <a:xfrm>
            <a:off x="496420" y="2280228"/>
            <a:ext cx="3446316" cy="2297544"/>
          </a:xfrm>
          <a:prstGeom prst="rect">
            <a:avLst/>
          </a:prstGeom>
        </p:spPr>
      </p:pic>
      <p:pic>
        <p:nvPicPr>
          <p:cNvPr id="6" name="Picture 5">
            <a:extLst>
              <a:ext uri="{FF2B5EF4-FFF2-40B4-BE49-F238E27FC236}">
                <a16:creationId xmlns:a16="http://schemas.microsoft.com/office/drawing/2014/main" id="{80B596BE-C86A-4787-852D-4FEC80584F78}"/>
              </a:ext>
            </a:extLst>
          </p:cNvPr>
          <p:cNvPicPr>
            <a:picLocks noChangeAspect="1"/>
          </p:cNvPicPr>
          <p:nvPr/>
        </p:nvPicPr>
        <p:blipFill>
          <a:blip r:embed="rId4"/>
          <a:stretch>
            <a:fillRect/>
          </a:stretch>
        </p:blipFill>
        <p:spPr>
          <a:xfrm>
            <a:off x="4240413" y="2280228"/>
            <a:ext cx="3459128" cy="2297544"/>
          </a:xfrm>
          <a:prstGeom prst="rect">
            <a:avLst/>
          </a:prstGeom>
        </p:spPr>
      </p:pic>
      <p:pic>
        <p:nvPicPr>
          <p:cNvPr id="7" name="Picture 6">
            <a:extLst>
              <a:ext uri="{FF2B5EF4-FFF2-40B4-BE49-F238E27FC236}">
                <a16:creationId xmlns:a16="http://schemas.microsoft.com/office/drawing/2014/main" id="{AC937A62-93E4-42B6-BF04-0B3F8737275A}"/>
              </a:ext>
            </a:extLst>
          </p:cNvPr>
          <p:cNvPicPr>
            <a:picLocks noChangeAspect="1"/>
          </p:cNvPicPr>
          <p:nvPr/>
        </p:nvPicPr>
        <p:blipFill>
          <a:blip r:embed="rId5"/>
          <a:stretch>
            <a:fillRect/>
          </a:stretch>
        </p:blipFill>
        <p:spPr>
          <a:xfrm>
            <a:off x="7919157" y="2280228"/>
            <a:ext cx="3776423" cy="2297544"/>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A8321E0-3210-4BAB-B42E-0540888107CD}"/>
                  </a:ext>
                </a:extLst>
              </p14:cNvPr>
              <p14:cNvContentPartPr/>
              <p14:nvPr/>
            </p14:nvContentPartPr>
            <p14:xfrm>
              <a:off x="1129623" y="3228282"/>
              <a:ext cx="720720" cy="694800"/>
            </p14:xfrm>
          </p:contentPart>
        </mc:Choice>
        <mc:Fallback xmlns="">
          <p:pic>
            <p:nvPicPr>
              <p:cNvPr id="10" name="Ink 9">
                <a:extLst>
                  <a:ext uri="{FF2B5EF4-FFF2-40B4-BE49-F238E27FC236}">
                    <a16:creationId xmlns:a16="http://schemas.microsoft.com/office/drawing/2014/main" id="{4A8321E0-3210-4BAB-B42E-0540888107CD}"/>
                  </a:ext>
                </a:extLst>
              </p:cNvPr>
              <p:cNvPicPr/>
              <p:nvPr/>
            </p:nvPicPr>
            <p:blipFill>
              <a:blip r:embed="rId7"/>
              <a:stretch>
                <a:fillRect/>
              </a:stretch>
            </p:blipFill>
            <p:spPr>
              <a:xfrm>
                <a:off x="1091823" y="3190482"/>
                <a:ext cx="796320" cy="77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6961AA50-9FD6-4502-A663-5FE9F3119CCF}"/>
                  </a:ext>
                </a:extLst>
              </p14:cNvPr>
              <p14:cNvContentPartPr/>
              <p14:nvPr/>
            </p14:nvContentPartPr>
            <p14:xfrm>
              <a:off x="3031503" y="3189762"/>
              <a:ext cx="659160" cy="719280"/>
            </p14:xfrm>
          </p:contentPart>
        </mc:Choice>
        <mc:Fallback xmlns="">
          <p:pic>
            <p:nvPicPr>
              <p:cNvPr id="11" name="Ink 10">
                <a:extLst>
                  <a:ext uri="{FF2B5EF4-FFF2-40B4-BE49-F238E27FC236}">
                    <a16:creationId xmlns:a16="http://schemas.microsoft.com/office/drawing/2014/main" id="{6961AA50-9FD6-4502-A663-5FE9F3119CCF}"/>
                  </a:ext>
                </a:extLst>
              </p:cNvPr>
              <p:cNvPicPr/>
              <p:nvPr/>
            </p:nvPicPr>
            <p:blipFill>
              <a:blip r:embed="rId9"/>
              <a:stretch>
                <a:fillRect/>
              </a:stretch>
            </p:blipFill>
            <p:spPr>
              <a:xfrm>
                <a:off x="3003047" y="3161336"/>
                <a:ext cx="716071" cy="77613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317D5CEB-5A09-43EE-9901-0BAF2B8889DE}"/>
                  </a:ext>
                </a:extLst>
              </p14:cNvPr>
              <p14:cNvContentPartPr/>
              <p14:nvPr/>
            </p14:nvContentPartPr>
            <p14:xfrm>
              <a:off x="1790623" y="3219857"/>
              <a:ext cx="1219320" cy="307440"/>
            </p14:xfrm>
          </p:contentPart>
        </mc:Choice>
        <mc:Fallback xmlns="">
          <p:pic>
            <p:nvPicPr>
              <p:cNvPr id="20" name="Ink 19">
                <a:extLst>
                  <a:ext uri="{FF2B5EF4-FFF2-40B4-BE49-F238E27FC236}">
                    <a16:creationId xmlns:a16="http://schemas.microsoft.com/office/drawing/2014/main" id="{317D5CEB-5A09-43EE-9901-0BAF2B8889DE}"/>
                  </a:ext>
                </a:extLst>
              </p:cNvPr>
              <p:cNvPicPr/>
              <p:nvPr/>
            </p:nvPicPr>
            <p:blipFill>
              <a:blip r:embed="rId11"/>
              <a:stretch>
                <a:fillRect/>
              </a:stretch>
            </p:blipFill>
            <p:spPr>
              <a:xfrm>
                <a:off x="1752823" y="3181742"/>
                <a:ext cx="1294920" cy="382952"/>
              </a:xfrm>
              <a:prstGeom prst="rect">
                <a:avLst/>
              </a:prstGeom>
            </p:spPr>
          </p:pic>
        </mc:Fallback>
      </mc:AlternateContent>
      <p:sp>
        <p:nvSpPr>
          <p:cNvPr id="21" name="TextBox 20">
            <a:extLst>
              <a:ext uri="{FF2B5EF4-FFF2-40B4-BE49-F238E27FC236}">
                <a16:creationId xmlns:a16="http://schemas.microsoft.com/office/drawing/2014/main" id="{01780A45-08EF-4DD5-B48E-6630AF3F8AB6}"/>
              </a:ext>
            </a:extLst>
          </p:cNvPr>
          <p:cNvSpPr txBox="1"/>
          <p:nvPr/>
        </p:nvSpPr>
        <p:spPr>
          <a:xfrm>
            <a:off x="4208655" y="1740338"/>
            <a:ext cx="3774688" cy="369332"/>
          </a:xfrm>
          <a:prstGeom prst="rect">
            <a:avLst/>
          </a:prstGeom>
          <a:noFill/>
        </p:spPr>
        <p:txBody>
          <a:bodyPr wrap="none" rtlCol="0">
            <a:spAutoFit/>
          </a:bodyPr>
          <a:lstStyle/>
          <a:p>
            <a:r>
              <a:rPr lang="en-US" dirty="0"/>
              <a:t>EMPAREJAMIENTOS DEL “CODEBOOK”</a:t>
            </a:r>
          </a:p>
        </p:txBody>
      </p:sp>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2AA2E51C-D8DE-496C-A4C3-4FFC4FC6E19E}"/>
                  </a:ext>
                </a:extLst>
              </p14:cNvPr>
              <p14:cNvContentPartPr/>
              <p14:nvPr/>
            </p14:nvContentPartPr>
            <p14:xfrm>
              <a:off x="4984120" y="2975790"/>
              <a:ext cx="2298240" cy="1239480"/>
            </p14:xfrm>
          </p:contentPart>
        </mc:Choice>
        <mc:Fallback xmlns="">
          <p:pic>
            <p:nvPicPr>
              <p:cNvPr id="53" name="Ink 52">
                <a:extLst>
                  <a:ext uri="{FF2B5EF4-FFF2-40B4-BE49-F238E27FC236}">
                    <a16:creationId xmlns:a16="http://schemas.microsoft.com/office/drawing/2014/main" id="{2AA2E51C-D8DE-496C-A4C3-4FFC4FC6E19E}"/>
                  </a:ext>
                </a:extLst>
              </p:cNvPr>
              <p:cNvPicPr/>
              <p:nvPr/>
            </p:nvPicPr>
            <p:blipFill>
              <a:blip r:embed="rId13"/>
              <a:stretch>
                <a:fillRect/>
              </a:stretch>
            </p:blipFill>
            <p:spPr>
              <a:xfrm>
                <a:off x="4948480" y="2939790"/>
                <a:ext cx="2369880" cy="131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63AD4C44-D550-4E4F-884A-B0C80205F56F}"/>
                  </a:ext>
                </a:extLst>
              </p14:cNvPr>
              <p14:cNvContentPartPr/>
              <p14:nvPr/>
            </p14:nvContentPartPr>
            <p14:xfrm>
              <a:off x="5910400" y="3450270"/>
              <a:ext cx="102960" cy="107280"/>
            </p14:xfrm>
          </p:contentPart>
        </mc:Choice>
        <mc:Fallback xmlns="">
          <p:pic>
            <p:nvPicPr>
              <p:cNvPr id="54" name="Ink 53">
                <a:extLst>
                  <a:ext uri="{FF2B5EF4-FFF2-40B4-BE49-F238E27FC236}">
                    <a16:creationId xmlns:a16="http://schemas.microsoft.com/office/drawing/2014/main" id="{63AD4C44-D550-4E4F-884A-B0C80205F56F}"/>
                  </a:ext>
                </a:extLst>
              </p:cNvPr>
              <p:cNvPicPr/>
              <p:nvPr/>
            </p:nvPicPr>
            <p:blipFill>
              <a:blip r:embed="rId15"/>
              <a:stretch>
                <a:fillRect/>
              </a:stretch>
            </p:blipFill>
            <p:spPr>
              <a:xfrm>
                <a:off x="5874400" y="3414630"/>
                <a:ext cx="174600" cy="178920"/>
              </a:xfrm>
              <a:prstGeom prst="rect">
                <a:avLst/>
              </a:prstGeom>
            </p:spPr>
          </p:pic>
        </mc:Fallback>
      </mc:AlternateContent>
    </p:spTree>
    <p:extLst>
      <p:ext uri="{BB962C8B-B14F-4D97-AF65-F5344CB8AC3E}">
        <p14:creationId xmlns:p14="http://schemas.microsoft.com/office/powerpoint/2010/main" val="36789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8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heel(1)">
                                      <p:cBhvr>
                                        <p:cTn id="26" dur="9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FB7D3C-AF7E-402C-A772-0A681006C6AC}"/>
              </a:ext>
            </a:extLst>
          </p:cNvPr>
          <p:cNvSpPr txBox="1">
            <a:spLocks/>
          </p:cNvSpPr>
          <p:nvPr/>
        </p:nvSpPr>
        <p:spPr>
          <a:xfrm>
            <a:off x="71217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icrosoft YaHei" panose="020B0503020204020204" pitchFamily="34" charset="-122"/>
                <a:ea typeface="Microsoft YaHei" panose="020B0503020204020204" pitchFamily="34" charset="-122"/>
              </a:rPr>
              <a:t>APLICACIONES MODERNAS</a:t>
            </a:r>
          </a:p>
        </p:txBody>
      </p:sp>
      <p:cxnSp>
        <p:nvCxnSpPr>
          <p:cNvPr id="5" name="Straight Connector 4">
            <a:extLst>
              <a:ext uri="{FF2B5EF4-FFF2-40B4-BE49-F238E27FC236}">
                <a16:creationId xmlns:a16="http://schemas.microsoft.com/office/drawing/2014/main" id="{A612E3E4-AD12-41FE-866F-4AAB8DFF42A1}"/>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data.vision.ee.ethz.ch/cvl/gfanelli/head_pose/forest.jpg">
            <a:extLst>
              <a:ext uri="{FF2B5EF4-FFF2-40B4-BE49-F238E27FC236}">
                <a16:creationId xmlns:a16="http://schemas.microsoft.com/office/drawing/2014/main" id="{07A5C0A5-9AFB-4218-9B1B-E115CA4BC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740" y="1648265"/>
            <a:ext cx="6266473" cy="39631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194D6D0-EF8B-4BD1-80E5-1C0239739647}"/>
              </a:ext>
            </a:extLst>
          </p:cNvPr>
          <p:cNvSpPr/>
          <p:nvPr/>
        </p:nvSpPr>
        <p:spPr>
          <a:xfrm>
            <a:off x="2280626" y="5747435"/>
            <a:ext cx="8107973" cy="646331"/>
          </a:xfrm>
          <a:prstGeom prst="rect">
            <a:avLst/>
          </a:prstGeom>
        </p:spPr>
        <p:txBody>
          <a:bodyPr wrap="square">
            <a:spAutoFit/>
          </a:bodyPr>
          <a:lstStyle/>
          <a:p>
            <a:r>
              <a:rPr lang="en-US" i="1" dirty="0"/>
              <a:t>Hough Forests for Object Detection, Tracking, and Action Recognition (2011).</a:t>
            </a:r>
            <a:r>
              <a:rPr lang="en-US" dirty="0"/>
              <a:t> </a:t>
            </a:r>
          </a:p>
          <a:p>
            <a:r>
              <a:rPr lang="en-US" dirty="0"/>
              <a:t>J. Gall, A. Yao, N. </a:t>
            </a:r>
            <a:r>
              <a:rPr lang="en-US" dirty="0" err="1"/>
              <a:t>Razavi</a:t>
            </a:r>
            <a:r>
              <a:rPr lang="en-US" dirty="0"/>
              <a:t>, L. V. </a:t>
            </a:r>
            <a:r>
              <a:rPr lang="en-US" dirty="0" err="1"/>
              <a:t>Gool</a:t>
            </a:r>
            <a:r>
              <a:rPr lang="en-US" dirty="0"/>
              <a:t>, and V. </a:t>
            </a:r>
            <a:r>
              <a:rPr lang="en-US" dirty="0" err="1"/>
              <a:t>Lempitsky</a:t>
            </a:r>
            <a:endParaRPr lang="en-US" i="1" dirty="0"/>
          </a:p>
        </p:txBody>
      </p:sp>
    </p:spTree>
    <p:extLst>
      <p:ext uri="{BB962C8B-B14F-4D97-AF65-F5344CB8AC3E}">
        <p14:creationId xmlns:p14="http://schemas.microsoft.com/office/powerpoint/2010/main" val="59729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98FAF-BD69-443A-9EB2-D0D73D09891C}"/>
              </a:ext>
            </a:extLst>
          </p:cNvPr>
          <p:cNvPicPr>
            <a:picLocks noChangeAspect="1"/>
          </p:cNvPicPr>
          <p:nvPr/>
        </p:nvPicPr>
        <p:blipFill rotWithShape="1">
          <a:blip r:embed="rId2"/>
          <a:srcRect l="11776" r="6886"/>
          <a:stretch/>
        </p:blipFill>
        <p:spPr>
          <a:xfrm>
            <a:off x="787400" y="647371"/>
            <a:ext cx="4254500" cy="5563257"/>
          </a:xfrm>
          <a:prstGeom prst="rect">
            <a:avLst/>
          </a:prstGeom>
        </p:spPr>
      </p:pic>
      <p:sp>
        <p:nvSpPr>
          <p:cNvPr id="2" name="Rectangle 1">
            <a:extLst>
              <a:ext uri="{FF2B5EF4-FFF2-40B4-BE49-F238E27FC236}">
                <a16:creationId xmlns:a16="http://schemas.microsoft.com/office/drawing/2014/main" id="{1CB473B0-9150-47B1-A342-839AD25E8D72}"/>
              </a:ext>
            </a:extLst>
          </p:cNvPr>
          <p:cNvSpPr/>
          <p:nvPr/>
        </p:nvSpPr>
        <p:spPr>
          <a:xfrm>
            <a:off x="2146300" y="1371600"/>
            <a:ext cx="1968500" cy="2057400"/>
          </a:xfrm>
          <a:prstGeom prst="rect">
            <a:avLst/>
          </a:prstGeom>
          <a:noFill/>
          <a:ln w="28575">
            <a:solidFill>
              <a:srgbClr val="FBA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8C1FAD6-DC20-4C0F-99B7-A4E5870C4842}"/>
              </a:ext>
            </a:extLst>
          </p:cNvPr>
          <p:cNvGrpSpPr/>
          <p:nvPr/>
        </p:nvGrpSpPr>
        <p:grpSpPr>
          <a:xfrm>
            <a:off x="2124074" y="1371600"/>
            <a:ext cx="6010278" cy="3187699"/>
            <a:chOff x="2124074" y="1371600"/>
            <a:chExt cx="6010278" cy="3187699"/>
          </a:xfrm>
        </p:grpSpPr>
        <p:cxnSp>
          <p:nvCxnSpPr>
            <p:cNvPr id="6" name="Straight Connector 5">
              <a:extLst>
                <a:ext uri="{FF2B5EF4-FFF2-40B4-BE49-F238E27FC236}">
                  <a16:creationId xmlns:a16="http://schemas.microsoft.com/office/drawing/2014/main" id="{5A84012E-1410-4D8F-AD07-958DC30DF88F}"/>
                </a:ext>
              </a:extLst>
            </p:cNvPr>
            <p:cNvCxnSpPr>
              <a:cxnSpLocks/>
            </p:cNvCxnSpPr>
            <p:nvPr/>
          </p:nvCxnSpPr>
          <p:spPr>
            <a:xfrm>
              <a:off x="4114800" y="13716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DE09EF-76B2-44BA-BBCD-6612BE15B03F}"/>
                </a:ext>
              </a:extLst>
            </p:cNvPr>
            <p:cNvCxnSpPr>
              <a:cxnSpLocks/>
            </p:cNvCxnSpPr>
            <p:nvPr/>
          </p:nvCxnSpPr>
          <p:spPr>
            <a:xfrm>
              <a:off x="2146300" y="3428999"/>
              <a:ext cx="3949700" cy="1130300"/>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448BC9-2FDF-4DF9-B3D0-224E643B860E}"/>
                </a:ext>
              </a:extLst>
            </p:cNvPr>
            <p:cNvCxnSpPr>
              <a:cxnSpLocks/>
            </p:cNvCxnSpPr>
            <p:nvPr/>
          </p:nvCxnSpPr>
          <p:spPr>
            <a:xfrm>
              <a:off x="2124074" y="13716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AF4DBA-88DB-4560-83F6-69F38BFBD233}"/>
                </a:ext>
              </a:extLst>
            </p:cNvPr>
            <p:cNvCxnSpPr>
              <a:cxnSpLocks/>
            </p:cNvCxnSpPr>
            <p:nvPr/>
          </p:nvCxnSpPr>
          <p:spPr>
            <a:xfrm>
              <a:off x="4081463" y="34290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42DC8D3-EC7E-4562-9FFE-DB251B756070}"/>
              </a:ext>
            </a:extLst>
          </p:cNvPr>
          <p:cNvGrpSpPr/>
          <p:nvPr/>
        </p:nvGrpSpPr>
        <p:grpSpPr>
          <a:xfrm>
            <a:off x="6149184" y="2298699"/>
            <a:ext cx="1985168" cy="2260600"/>
            <a:chOff x="6149184" y="2298699"/>
            <a:chExt cx="1985168" cy="2260600"/>
          </a:xfrm>
        </p:grpSpPr>
        <p:pic>
          <p:nvPicPr>
            <p:cNvPr id="3" name="Picture 2">
              <a:extLst>
                <a:ext uri="{FF2B5EF4-FFF2-40B4-BE49-F238E27FC236}">
                  <a16:creationId xmlns:a16="http://schemas.microsoft.com/office/drawing/2014/main" id="{64408976-404D-42F3-B587-48F5E2AE98A1}"/>
                </a:ext>
              </a:extLst>
            </p:cNvPr>
            <p:cNvPicPr>
              <a:picLocks noChangeAspect="1"/>
            </p:cNvPicPr>
            <p:nvPr/>
          </p:nvPicPr>
          <p:blipFill rotWithShape="1">
            <a:blip r:embed="rId2"/>
            <a:srcRect l="41188" t="11647" r="21179" b="47718"/>
            <a:stretch/>
          </p:blipFill>
          <p:spPr>
            <a:xfrm>
              <a:off x="6165851" y="2298699"/>
              <a:ext cx="1968501" cy="2260600"/>
            </a:xfrm>
            <a:prstGeom prst="rect">
              <a:avLst/>
            </a:prstGeom>
            <a:ln>
              <a:solidFill>
                <a:srgbClr val="FBAA19"/>
              </a:solidFill>
            </a:ln>
          </p:spPr>
        </p:pic>
        <p:sp>
          <p:nvSpPr>
            <p:cNvPr id="14" name="Rectangle 13">
              <a:extLst>
                <a:ext uri="{FF2B5EF4-FFF2-40B4-BE49-F238E27FC236}">
                  <a16:creationId xmlns:a16="http://schemas.microsoft.com/office/drawing/2014/main" id="{4720B460-875A-4363-B87D-363B49D4EDDE}"/>
                </a:ext>
              </a:extLst>
            </p:cNvPr>
            <p:cNvSpPr/>
            <p:nvPr/>
          </p:nvSpPr>
          <p:spPr>
            <a:xfrm>
              <a:off x="6149184" y="2298699"/>
              <a:ext cx="1968500" cy="2260600"/>
            </a:xfrm>
            <a:prstGeom prst="rect">
              <a:avLst/>
            </a:prstGeom>
            <a:noFill/>
            <a:ln w="28575">
              <a:solidFill>
                <a:srgbClr val="FBA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5D63461C-5D87-4EB7-B6BB-5BB6C863E19D}"/>
                  </a:ext>
                </a:extLst>
              </p14:cNvPr>
              <p14:cNvContentPartPr/>
              <p14:nvPr/>
            </p14:nvContentPartPr>
            <p14:xfrm>
              <a:off x="7172085" y="3057375"/>
              <a:ext cx="829080" cy="1410120"/>
            </p14:xfrm>
          </p:contentPart>
        </mc:Choice>
        <mc:Fallback xmlns="">
          <p:pic>
            <p:nvPicPr>
              <p:cNvPr id="33" name="Ink 32">
                <a:extLst>
                  <a:ext uri="{FF2B5EF4-FFF2-40B4-BE49-F238E27FC236}">
                    <a16:creationId xmlns:a16="http://schemas.microsoft.com/office/drawing/2014/main" id="{5D63461C-5D87-4EB7-B6BB-5BB6C863E19D}"/>
                  </a:ext>
                </a:extLst>
              </p:cNvPr>
              <p:cNvPicPr/>
              <p:nvPr/>
            </p:nvPicPr>
            <p:blipFill>
              <a:blip r:embed="rId4"/>
              <a:stretch>
                <a:fillRect/>
              </a:stretch>
            </p:blipFill>
            <p:spPr>
              <a:xfrm>
                <a:off x="7109085" y="2994375"/>
                <a:ext cx="954720" cy="1535760"/>
              </a:xfrm>
              <a:prstGeom prst="rect">
                <a:avLst/>
              </a:prstGeom>
            </p:spPr>
          </p:pic>
        </mc:Fallback>
      </mc:AlternateContent>
    </p:spTree>
    <p:extLst>
      <p:ext uri="{BB962C8B-B14F-4D97-AF65-F5344CB8AC3E}">
        <p14:creationId xmlns:p14="http://schemas.microsoft.com/office/powerpoint/2010/main" val="358570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1" presetClass="entr" presetSubtype="0" fill="hold" nodeType="withEffect">
                                  <p:stCondLst>
                                    <p:cond delay="30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4.375E-6 -1.11111E-6 L 0.20169 -1.11111E-6 " pathEditMode="relative" rAng="0" ptsTypes="AA">
                                      <p:cBhvr>
                                        <p:cTn id="22" dur="2000" fill="hold"/>
                                        <p:tgtEl>
                                          <p:spTgt spid="33"/>
                                        </p:tgtEl>
                                        <p:attrNameLst>
                                          <p:attrName>ppt_x</p:attrName>
                                          <p:attrName>ppt_y</p:attrName>
                                        </p:attrNameLst>
                                      </p:cBhvr>
                                      <p:rCtr x="10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98FAF-BD69-443A-9EB2-D0D73D09891C}"/>
              </a:ext>
            </a:extLst>
          </p:cNvPr>
          <p:cNvPicPr>
            <a:picLocks noChangeAspect="1"/>
          </p:cNvPicPr>
          <p:nvPr/>
        </p:nvPicPr>
        <p:blipFill rotWithShape="1">
          <a:blip r:embed="rId3"/>
          <a:srcRect l="11776" r="6886"/>
          <a:stretch/>
        </p:blipFill>
        <p:spPr>
          <a:xfrm>
            <a:off x="787400" y="647371"/>
            <a:ext cx="4254500" cy="5563257"/>
          </a:xfrm>
          <a:prstGeom prst="rect">
            <a:avLst/>
          </a:prstGeom>
        </p:spPr>
      </p:pic>
      <p:sp>
        <p:nvSpPr>
          <p:cNvPr id="2" name="Rectangle 1">
            <a:extLst>
              <a:ext uri="{FF2B5EF4-FFF2-40B4-BE49-F238E27FC236}">
                <a16:creationId xmlns:a16="http://schemas.microsoft.com/office/drawing/2014/main" id="{1CB473B0-9150-47B1-A342-839AD25E8D72}"/>
              </a:ext>
            </a:extLst>
          </p:cNvPr>
          <p:cNvSpPr/>
          <p:nvPr/>
        </p:nvSpPr>
        <p:spPr>
          <a:xfrm>
            <a:off x="2146300" y="1371600"/>
            <a:ext cx="1968500" cy="2057400"/>
          </a:xfrm>
          <a:prstGeom prst="rect">
            <a:avLst/>
          </a:prstGeom>
          <a:noFill/>
          <a:ln w="28575">
            <a:solidFill>
              <a:srgbClr val="FBA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98C1FAD6-DC20-4C0F-99B7-A4E5870C4842}"/>
              </a:ext>
            </a:extLst>
          </p:cNvPr>
          <p:cNvGrpSpPr/>
          <p:nvPr/>
        </p:nvGrpSpPr>
        <p:grpSpPr>
          <a:xfrm>
            <a:off x="2124074" y="1371600"/>
            <a:ext cx="6010278" cy="3187699"/>
            <a:chOff x="2124074" y="1371600"/>
            <a:chExt cx="6010278" cy="3187699"/>
          </a:xfrm>
        </p:grpSpPr>
        <p:cxnSp>
          <p:nvCxnSpPr>
            <p:cNvPr id="6" name="Straight Connector 5">
              <a:extLst>
                <a:ext uri="{FF2B5EF4-FFF2-40B4-BE49-F238E27FC236}">
                  <a16:creationId xmlns:a16="http://schemas.microsoft.com/office/drawing/2014/main" id="{5A84012E-1410-4D8F-AD07-958DC30DF88F}"/>
                </a:ext>
              </a:extLst>
            </p:cNvPr>
            <p:cNvCxnSpPr>
              <a:cxnSpLocks/>
            </p:cNvCxnSpPr>
            <p:nvPr/>
          </p:nvCxnSpPr>
          <p:spPr>
            <a:xfrm>
              <a:off x="4114800" y="13716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DE09EF-76B2-44BA-BBCD-6612BE15B03F}"/>
                </a:ext>
              </a:extLst>
            </p:cNvPr>
            <p:cNvCxnSpPr>
              <a:cxnSpLocks/>
            </p:cNvCxnSpPr>
            <p:nvPr/>
          </p:nvCxnSpPr>
          <p:spPr>
            <a:xfrm>
              <a:off x="2146300" y="3428999"/>
              <a:ext cx="3949700" cy="1130300"/>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448BC9-2FDF-4DF9-B3D0-224E643B860E}"/>
                </a:ext>
              </a:extLst>
            </p:cNvPr>
            <p:cNvCxnSpPr>
              <a:cxnSpLocks/>
            </p:cNvCxnSpPr>
            <p:nvPr/>
          </p:nvCxnSpPr>
          <p:spPr>
            <a:xfrm>
              <a:off x="2124074" y="13716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AF4DBA-88DB-4560-83F6-69F38BFBD233}"/>
                </a:ext>
              </a:extLst>
            </p:cNvPr>
            <p:cNvCxnSpPr>
              <a:cxnSpLocks/>
            </p:cNvCxnSpPr>
            <p:nvPr/>
          </p:nvCxnSpPr>
          <p:spPr>
            <a:xfrm>
              <a:off x="4081463" y="3429000"/>
              <a:ext cx="4019552" cy="927099"/>
            </a:xfrm>
            <a:prstGeom prst="line">
              <a:avLst/>
            </a:prstGeom>
            <a:ln w="28575">
              <a:solidFill>
                <a:srgbClr val="FBAA19"/>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42DC8D3-EC7E-4562-9FFE-DB251B756070}"/>
              </a:ext>
            </a:extLst>
          </p:cNvPr>
          <p:cNvGrpSpPr/>
          <p:nvPr/>
        </p:nvGrpSpPr>
        <p:grpSpPr>
          <a:xfrm>
            <a:off x="6149184" y="2298699"/>
            <a:ext cx="1985168" cy="2260600"/>
            <a:chOff x="6149184" y="2298699"/>
            <a:chExt cx="1985168" cy="2260600"/>
          </a:xfrm>
        </p:grpSpPr>
        <p:pic>
          <p:nvPicPr>
            <p:cNvPr id="3" name="Picture 2">
              <a:extLst>
                <a:ext uri="{FF2B5EF4-FFF2-40B4-BE49-F238E27FC236}">
                  <a16:creationId xmlns:a16="http://schemas.microsoft.com/office/drawing/2014/main" id="{64408976-404D-42F3-B587-48F5E2AE98A1}"/>
                </a:ext>
              </a:extLst>
            </p:cNvPr>
            <p:cNvPicPr>
              <a:picLocks noChangeAspect="1"/>
            </p:cNvPicPr>
            <p:nvPr/>
          </p:nvPicPr>
          <p:blipFill rotWithShape="1">
            <a:blip r:embed="rId3"/>
            <a:srcRect l="41188" t="11647" r="21179" b="47718"/>
            <a:stretch/>
          </p:blipFill>
          <p:spPr>
            <a:xfrm>
              <a:off x="6165851" y="2298699"/>
              <a:ext cx="1968501" cy="2260600"/>
            </a:xfrm>
            <a:prstGeom prst="rect">
              <a:avLst/>
            </a:prstGeom>
            <a:ln>
              <a:solidFill>
                <a:srgbClr val="FBAA19"/>
              </a:solidFill>
            </a:ln>
          </p:spPr>
        </p:pic>
        <p:sp>
          <p:nvSpPr>
            <p:cNvPr id="14" name="Rectangle 13">
              <a:extLst>
                <a:ext uri="{FF2B5EF4-FFF2-40B4-BE49-F238E27FC236}">
                  <a16:creationId xmlns:a16="http://schemas.microsoft.com/office/drawing/2014/main" id="{4720B460-875A-4363-B87D-363B49D4EDDE}"/>
                </a:ext>
              </a:extLst>
            </p:cNvPr>
            <p:cNvSpPr/>
            <p:nvPr/>
          </p:nvSpPr>
          <p:spPr>
            <a:xfrm>
              <a:off x="6149184" y="2298699"/>
              <a:ext cx="1968500" cy="2260600"/>
            </a:xfrm>
            <a:prstGeom prst="rect">
              <a:avLst/>
            </a:prstGeom>
            <a:noFill/>
            <a:ln w="28575">
              <a:solidFill>
                <a:srgbClr val="FBA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5D63461C-5D87-4EB7-B6BB-5BB6C863E19D}"/>
                  </a:ext>
                </a:extLst>
              </p14:cNvPr>
              <p14:cNvContentPartPr/>
              <p14:nvPr/>
            </p14:nvContentPartPr>
            <p14:xfrm>
              <a:off x="9631160" y="3149179"/>
              <a:ext cx="829080" cy="1410120"/>
            </p14:xfrm>
          </p:contentPart>
        </mc:Choice>
        <mc:Fallback xmlns="">
          <p:pic>
            <p:nvPicPr>
              <p:cNvPr id="33" name="Ink 32">
                <a:extLst>
                  <a:ext uri="{FF2B5EF4-FFF2-40B4-BE49-F238E27FC236}">
                    <a16:creationId xmlns:a16="http://schemas.microsoft.com/office/drawing/2014/main" id="{5D63461C-5D87-4EB7-B6BB-5BB6C863E19D}"/>
                  </a:ext>
                </a:extLst>
              </p:cNvPr>
              <p:cNvPicPr/>
              <p:nvPr/>
            </p:nvPicPr>
            <p:blipFill>
              <a:blip r:embed="rId5"/>
              <a:stretch>
                <a:fillRect/>
              </a:stretch>
            </p:blipFill>
            <p:spPr>
              <a:xfrm>
                <a:off x="9568160" y="3086179"/>
                <a:ext cx="954720" cy="1535760"/>
              </a:xfrm>
              <a:prstGeom prst="rect">
                <a:avLst/>
              </a:prstGeom>
            </p:spPr>
          </p:pic>
        </mc:Fallback>
      </mc:AlternateContent>
      <p:cxnSp>
        <p:nvCxnSpPr>
          <p:cNvPr id="8" name="Straight Connector 7">
            <a:extLst>
              <a:ext uri="{FF2B5EF4-FFF2-40B4-BE49-F238E27FC236}">
                <a16:creationId xmlns:a16="http://schemas.microsoft.com/office/drawing/2014/main" id="{4870F106-A372-4ED1-8B87-06AD0C6328D1}"/>
              </a:ext>
            </a:extLst>
          </p:cNvPr>
          <p:cNvCxnSpPr>
            <a:cxnSpLocks/>
          </p:cNvCxnSpPr>
          <p:nvPr/>
        </p:nvCxnSpPr>
        <p:spPr>
          <a:xfrm>
            <a:off x="10045700" y="3149179"/>
            <a:ext cx="0" cy="174032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1CCD43-C652-4990-9D50-B23ED8CF4519}"/>
              </a:ext>
            </a:extLst>
          </p:cNvPr>
          <p:cNvCxnSpPr>
            <a:cxnSpLocks/>
          </p:cNvCxnSpPr>
          <p:nvPr/>
        </p:nvCxnSpPr>
        <p:spPr>
          <a:xfrm>
            <a:off x="9261478" y="3530388"/>
            <a:ext cx="1800222" cy="102891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569497-D6E8-44B1-A9FA-49996A7B4F32}"/>
              </a:ext>
            </a:extLst>
          </p:cNvPr>
          <p:cNvCxnSpPr>
            <a:cxnSpLocks/>
          </p:cNvCxnSpPr>
          <p:nvPr/>
        </p:nvCxnSpPr>
        <p:spPr>
          <a:xfrm>
            <a:off x="9224270" y="3498849"/>
            <a:ext cx="838098" cy="52049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76885C-B3F6-4CAD-A270-7ABABBD4EBD9}"/>
              </a:ext>
            </a:extLst>
          </p:cNvPr>
          <p:cNvCxnSpPr>
            <a:cxnSpLocks/>
          </p:cNvCxnSpPr>
          <p:nvPr/>
        </p:nvCxnSpPr>
        <p:spPr>
          <a:xfrm>
            <a:off x="10106968" y="3949486"/>
            <a:ext cx="369940" cy="21579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87470-0481-4A38-A56C-3642ACFD406B}"/>
              </a:ext>
            </a:extLst>
          </p:cNvPr>
          <p:cNvCxnSpPr>
            <a:cxnSpLocks/>
          </p:cNvCxnSpPr>
          <p:nvPr/>
        </p:nvCxnSpPr>
        <p:spPr>
          <a:xfrm flipH="1">
            <a:off x="9984434" y="4089029"/>
            <a:ext cx="177155" cy="5593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B32EA7-1FC9-41ED-A7B7-8647E6D15CF2}"/>
              </a:ext>
            </a:extLst>
          </p:cNvPr>
          <p:cNvCxnSpPr>
            <a:cxnSpLocks/>
          </p:cNvCxnSpPr>
          <p:nvPr/>
        </p:nvCxnSpPr>
        <p:spPr>
          <a:xfrm>
            <a:off x="10062368" y="3136371"/>
            <a:ext cx="44599" cy="857778"/>
          </a:xfrm>
          <a:prstGeom prst="line">
            <a:avLst/>
          </a:prstGeom>
          <a:ln w="38100">
            <a:solidFill>
              <a:srgbClr val="FBAA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84697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par>
                                <p:cTn id="24" presetID="22" presetClass="entr" presetSubtype="8"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68AD-C131-4A70-9999-B48C0BF85B43}"/>
              </a:ext>
            </a:extLst>
          </p:cNvPr>
          <p:cNvSpPr>
            <a:spLocks noGrp="1"/>
          </p:cNvSpPr>
          <p:nvPr>
            <p:ph type="title"/>
          </p:nvPr>
        </p:nvSpPr>
        <p:spPr>
          <a:xfrm>
            <a:off x="592015" y="318232"/>
            <a:ext cx="7607300" cy="752475"/>
          </a:xfrm>
        </p:spPr>
        <p:txBody>
          <a:bodyPr>
            <a:normAutofit/>
          </a:bodyPr>
          <a:lstStyle/>
          <a:p>
            <a:r>
              <a:rPr lang="en-US" sz="2400" dirty="0">
                <a:latin typeface="Microsoft YaHei" panose="020B0503020204020204" pitchFamily="34" charset="-122"/>
                <a:ea typeface="Microsoft YaHei" panose="020B0503020204020204" pitchFamily="34" charset="-122"/>
              </a:rPr>
              <a:t>SISTEMA BASADO EN VOTOS</a:t>
            </a:r>
          </a:p>
        </p:txBody>
      </p:sp>
      <p:sp>
        <p:nvSpPr>
          <p:cNvPr id="3" name="Content Placeholder 2">
            <a:extLst>
              <a:ext uri="{FF2B5EF4-FFF2-40B4-BE49-F238E27FC236}">
                <a16:creationId xmlns:a16="http://schemas.microsoft.com/office/drawing/2014/main" id="{42493DBA-C0C5-4689-A31C-8C4DF278B33B}"/>
              </a:ext>
            </a:extLst>
          </p:cNvPr>
          <p:cNvSpPr>
            <a:spLocks noGrp="1"/>
          </p:cNvSpPr>
          <p:nvPr>
            <p:ph idx="1"/>
          </p:nvPr>
        </p:nvSpPr>
        <p:spPr>
          <a:xfrm>
            <a:off x="838200" y="1435955"/>
            <a:ext cx="10515600" cy="4351338"/>
          </a:xfrm>
        </p:spPr>
        <p:txBody>
          <a:bodyPr/>
          <a:lstStyle/>
          <a:p>
            <a:pPr marL="0" indent="0">
              <a:buNone/>
            </a:pPr>
            <a:endParaRPr lang="en-US" dirty="0"/>
          </a:p>
          <a:p>
            <a:pPr marL="0" indent="0">
              <a:buNone/>
            </a:pPr>
            <a:endParaRPr lang="en-US" dirty="0"/>
          </a:p>
          <a:p>
            <a:pPr marL="0" indent="0">
              <a:buNone/>
            </a:pPr>
            <a:r>
              <a:rPr lang="en-US" dirty="0"/>
              <a:t>El “Sistema de </a:t>
            </a:r>
            <a:r>
              <a:rPr lang="en-US" dirty="0" err="1"/>
              <a:t>Votos</a:t>
            </a:r>
            <a:r>
              <a:rPr lang="en-US" dirty="0"/>
              <a:t>” es una </a:t>
            </a:r>
            <a:r>
              <a:rPr lang="en-US" dirty="0" err="1"/>
              <a:t>técnica</a:t>
            </a:r>
            <a:r>
              <a:rPr lang="en-US" dirty="0"/>
              <a:t> general </a:t>
            </a:r>
            <a:r>
              <a:rPr lang="en-US" dirty="0" err="1"/>
              <a:t>donde</a:t>
            </a:r>
            <a:r>
              <a:rPr lang="en-US" dirty="0"/>
              <a:t> los </a:t>
            </a:r>
            <a:r>
              <a:rPr lang="en-US" dirty="0" err="1"/>
              <a:t>atributos</a:t>
            </a:r>
            <a:r>
              <a:rPr lang="en-US" dirty="0"/>
              <a:t> o puntos </a:t>
            </a:r>
            <a:r>
              <a:rPr lang="en-US" dirty="0" err="1"/>
              <a:t>votan</a:t>
            </a:r>
            <a:r>
              <a:rPr lang="en-US" dirty="0"/>
              <a:t> a </a:t>
            </a:r>
            <a:r>
              <a:rPr lang="en-US" dirty="0" err="1"/>
              <a:t>todos</a:t>
            </a:r>
            <a:r>
              <a:rPr lang="en-US" dirty="0"/>
              <a:t> los </a:t>
            </a:r>
            <a:r>
              <a:rPr lang="en-US" dirty="0" err="1"/>
              <a:t>modelos</a:t>
            </a:r>
            <a:r>
              <a:rPr lang="en-US" dirty="0"/>
              <a:t> que son compatibles con </a:t>
            </a:r>
            <a:r>
              <a:rPr lang="en-US" dirty="0" err="1"/>
              <a:t>ellos</a:t>
            </a:r>
            <a:r>
              <a:rPr lang="en-US" dirty="0"/>
              <a:t>.</a:t>
            </a:r>
          </a:p>
          <a:p>
            <a:pPr marL="0" indent="0">
              <a:buNone/>
            </a:pPr>
            <a:endParaRPr lang="en-US" dirty="0"/>
          </a:p>
          <a:p>
            <a:pPr marL="0" indent="0">
              <a:buNone/>
            </a:pPr>
            <a:r>
              <a:rPr lang="en-US" dirty="0"/>
              <a:t>Por tanto, una </a:t>
            </a:r>
            <a:r>
              <a:rPr lang="en-US" dirty="0" err="1"/>
              <a:t>vez</a:t>
            </a:r>
            <a:r>
              <a:rPr lang="en-US" dirty="0"/>
              <a:t> </a:t>
            </a:r>
            <a:r>
              <a:rPr lang="en-US" dirty="0" err="1"/>
              <a:t>todos</a:t>
            </a:r>
            <a:r>
              <a:rPr lang="en-US" dirty="0"/>
              <a:t> los </a:t>
            </a:r>
            <a:r>
              <a:rPr lang="en-US" dirty="0" err="1"/>
              <a:t>atributos</a:t>
            </a:r>
            <a:r>
              <a:rPr lang="en-US" dirty="0"/>
              <a:t> </a:t>
            </a:r>
            <a:r>
              <a:rPr lang="en-US" dirty="0" err="1"/>
              <a:t>han</a:t>
            </a:r>
            <a:r>
              <a:rPr lang="en-US" dirty="0"/>
              <a:t> </a:t>
            </a:r>
            <a:r>
              <a:rPr lang="en-US" dirty="0" err="1"/>
              <a:t>votado</a:t>
            </a:r>
            <a:r>
              <a:rPr lang="en-US" dirty="0"/>
              <a:t>, se </a:t>
            </a:r>
            <a:r>
              <a:rPr lang="en-US" dirty="0" err="1"/>
              <a:t>escoge</a:t>
            </a:r>
            <a:r>
              <a:rPr lang="en-US" dirty="0"/>
              <a:t> el </a:t>
            </a:r>
            <a:r>
              <a:rPr lang="en-US" dirty="0" err="1"/>
              <a:t>modelo</a:t>
            </a:r>
            <a:r>
              <a:rPr lang="en-US" dirty="0"/>
              <a:t> que </a:t>
            </a:r>
            <a:r>
              <a:rPr lang="en-US" dirty="0" err="1"/>
              <a:t>más</a:t>
            </a:r>
            <a:r>
              <a:rPr lang="en-US" dirty="0"/>
              <a:t> </a:t>
            </a:r>
            <a:r>
              <a:rPr lang="en-US" dirty="0" err="1"/>
              <a:t>votos</a:t>
            </a:r>
            <a:r>
              <a:rPr lang="en-US" dirty="0"/>
              <a:t> </a:t>
            </a:r>
            <a:r>
              <a:rPr lang="en-US" dirty="0" err="1"/>
              <a:t>recibe</a:t>
            </a:r>
            <a:r>
              <a:rPr lang="en-US" dirty="0"/>
              <a:t>.</a:t>
            </a:r>
          </a:p>
        </p:txBody>
      </p:sp>
      <p:cxnSp>
        <p:nvCxnSpPr>
          <p:cNvPr id="5" name="Straight Connector 4">
            <a:extLst>
              <a:ext uri="{FF2B5EF4-FFF2-40B4-BE49-F238E27FC236}">
                <a16:creationId xmlns:a16="http://schemas.microsoft.com/office/drawing/2014/main" id="{6420AE1B-EF9B-4995-B4B0-F05F27780C14}"/>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171235"/>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ESPACIO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680A1F14-E13A-498B-8B5C-7772646BC904}"/>
              </a:ext>
            </a:extLst>
          </p:cNvPr>
          <p:cNvGraphicFramePr/>
          <p:nvPr>
            <p:extLst>
              <p:ext uri="{D42A27DB-BD31-4B8C-83A1-F6EECF244321}">
                <p14:modId xmlns:p14="http://schemas.microsoft.com/office/powerpoint/2010/main" val="3553183744"/>
              </p:ext>
            </p:extLst>
          </p:nvPr>
        </p:nvGraphicFramePr>
        <p:xfrm>
          <a:off x="576386" y="1977422"/>
          <a:ext cx="5131777" cy="3633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14BB92E-2456-4C02-8F4E-997F84E6B0D4}"/>
              </a:ext>
            </a:extLst>
          </p:cNvPr>
          <p:cNvGraphicFramePr/>
          <p:nvPr>
            <p:extLst>
              <p:ext uri="{D42A27DB-BD31-4B8C-83A1-F6EECF244321}">
                <p14:modId xmlns:p14="http://schemas.microsoft.com/office/powerpoint/2010/main" val="3613751372"/>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9DB5188-B9FF-49F3-81D3-E43DD2F6B301}"/>
              </a:ext>
            </a:extLst>
          </p:cNvPr>
          <p:cNvSpPr txBox="1"/>
          <p:nvPr/>
        </p:nvSpPr>
        <p:spPr>
          <a:xfrm>
            <a:off x="2463242" y="5641679"/>
            <a:ext cx="1358064" cy="369332"/>
          </a:xfrm>
          <a:prstGeom prst="rect">
            <a:avLst/>
          </a:prstGeom>
          <a:noFill/>
        </p:spPr>
        <p:txBody>
          <a:bodyPr wrap="none" rtlCol="0">
            <a:spAutoFit/>
          </a:bodyPr>
          <a:lstStyle/>
          <a:p>
            <a:r>
              <a:rPr lang="en-US" dirty="0"/>
              <a:t>y = </a:t>
            </a:r>
            <a:r>
              <a:rPr lang="en-US" dirty="0" err="1"/>
              <a:t>m</a:t>
            </a:r>
            <a:r>
              <a:rPr lang="en-US" baseline="-25000" dirty="0" err="1"/>
              <a:t>o</a:t>
            </a:r>
            <a:r>
              <a:rPr lang="en-US" dirty="0" err="1"/>
              <a:t>·x</a:t>
            </a:r>
            <a:r>
              <a:rPr lang="en-US" dirty="0"/>
              <a:t> + </a:t>
            </a:r>
            <a:r>
              <a:rPr lang="en-US" dirty="0" err="1"/>
              <a:t>b</a:t>
            </a:r>
            <a:r>
              <a:rPr lang="en-US" baseline="-25000" dirty="0" err="1"/>
              <a:t>o</a:t>
            </a:r>
            <a:endParaRPr lang="en-US" dirty="0"/>
          </a:p>
        </p:txBody>
      </p:sp>
      <p:grpSp>
        <p:nvGrpSpPr>
          <p:cNvPr id="21" name="Group 20">
            <a:extLst>
              <a:ext uri="{FF2B5EF4-FFF2-40B4-BE49-F238E27FC236}">
                <a16:creationId xmlns:a16="http://schemas.microsoft.com/office/drawing/2014/main" id="{25F73C33-E7C2-414D-A477-916CF547B499}"/>
              </a:ext>
            </a:extLst>
          </p:cNvPr>
          <p:cNvGrpSpPr/>
          <p:nvPr/>
        </p:nvGrpSpPr>
        <p:grpSpPr>
          <a:xfrm>
            <a:off x="7365023" y="4678186"/>
            <a:ext cx="592991" cy="773027"/>
            <a:chOff x="7476391" y="4736123"/>
            <a:chExt cx="592991" cy="773027"/>
          </a:xfrm>
        </p:grpSpPr>
        <p:cxnSp>
          <p:nvCxnSpPr>
            <p:cNvPr id="11" name="Straight Connector 10">
              <a:extLst>
                <a:ext uri="{FF2B5EF4-FFF2-40B4-BE49-F238E27FC236}">
                  <a16:creationId xmlns:a16="http://schemas.microsoft.com/office/drawing/2014/main" id="{81FF073A-F6A8-4366-9593-EA9DF24B922A}"/>
                </a:ext>
              </a:extLst>
            </p:cNvPr>
            <p:cNvCxnSpPr>
              <a:cxnSpLocks/>
            </p:cNvCxnSpPr>
            <p:nvPr/>
          </p:nvCxnSpPr>
          <p:spPr>
            <a:xfrm>
              <a:off x="7679592" y="4736123"/>
              <a:ext cx="0" cy="458177"/>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7F7376-6439-420B-9797-F5D65F7899C0}"/>
                </a:ext>
              </a:extLst>
            </p:cNvPr>
            <p:cNvSpPr txBox="1"/>
            <p:nvPr/>
          </p:nvSpPr>
          <p:spPr>
            <a:xfrm>
              <a:off x="7476391" y="5139818"/>
              <a:ext cx="592991" cy="369332"/>
            </a:xfrm>
            <a:prstGeom prst="rect">
              <a:avLst/>
            </a:prstGeom>
            <a:noFill/>
          </p:spPr>
          <p:txBody>
            <a:bodyPr wrap="square" rtlCol="0">
              <a:spAutoFit/>
            </a:bodyPr>
            <a:lstStyle/>
            <a:p>
              <a:r>
                <a:rPr lang="en-US" dirty="0" err="1"/>
                <a:t>m</a:t>
              </a:r>
              <a:r>
                <a:rPr lang="en-US" baseline="-25000" dirty="0" err="1"/>
                <a:t>o</a:t>
              </a:r>
              <a:endParaRPr lang="en-US" dirty="0"/>
            </a:p>
          </p:txBody>
        </p:sp>
      </p:grpSp>
      <p:grpSp>
        <p:nvGrpSpPr>
          <p:cNvPr id="20" name="Group 19">
            <a:extLst>
              <a:ext uri="{FF2B5EF4-FFF2-40B4-BE49-F238E27FC236}">
                <a16:creationId xmlns:a16="http://schemas.microsoft.com/office/drawing/2014/main" id="{EBC223CB-091E-4A65-A714-E1CFC60E2EAF}"/>
              </a:ext>
            </a:extLst>
          </p:cNvPr>
          <p:cNvGrpSpPr/>
          <p:nvPr/>
        </p:nvGrpSpPr>
        <p:grpSpPr>
          <a:xfrm>
            <a:off x="6431085" y="4481209"/>
            <a:ext cx="991088" cy="369332"/>
            <a:chOff x="6586904" y="4487957"/>
            <a:chExt cx="991088" cy="369332"/>
          </a:xfrm>
        </p:grpSpPr>
        <p:cxnSp>
          <p:nvCxnSpPr>
            <p:cNvPr id="12" name="Straight Connector 11">
              <a:extLst>
                <a:ext uri="{FF2B5EF4-FFF2-40B4-BE49-F238E27FC236}">
                  <a16:creationId xmlns:a16="http://schemas.microsoft.com/office/drawing/2014/main" id="{3041FAAC-5CC8-47EE-BBCC-3CDBC6606B33}"/>
                </a:ext>
              </a:extLst>
            </p:cNvPr>
            <p:cNvCxnSpPr>
              <a:cxnSpLocks/>
            </p:cNvCxnSpPr>
            <p:nvPr/>
          </p:nvCxnSpPr>
          <p:spPr>
            <a:xfrm flipH="1">
              <a:off x="6985000" y="4672623"/>
              <a:ext cx="592992" cy="0"/>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E71372-D74A-492D-B825-5540A4AE3C05}"/>
                </a:ext>
              </a:extLst>
            </p:cNvPr>
            <p:cNvSpPr txBox="1"/>
            <p:nvPr/>
          </p:nvSpPr>
          <p:spPr>
            <a:xfrm>
              <a:off x="6586904" y="4487957"/>
              <a:ext cx="592991" cy="369332"/>
            </a:xfrm>
            <a:prstGeom prst="rect">
              <a:avLst/>
            </a:prstGeom>
            <a:noFill/>
          </p:spPr>
          <p:txBody>
            <a:bodyPr wrap="square" rtlCol="0">
              <a:spAutoFit/>
            </a:bodyPr>
            <a:lstStyle/>
            <a:p>
              <a:r>
                <a:rPr lang="en-US" dirty="0" err="1"/>
                <a:t>b</a:t>
              </a:r>
              <a:r>
                <a:rPr lang="en-US" baseline="-25000" dirty="0" err="1"/>
                <a:t>o</a:t>
              </a:r>
              <a:endParaRPr lang="en-US" dirty="0"/>
            </a:p>
          </p:txBody>
        </p:sp>
      </p:grpSp>
    </p:spTree>
    <p:extLst>
      <p:ext uri="{BB962C8B-B14F-4D97-AF65-F5344CB8AC3E}">
        <p14:creationId xmlns:p14="http://schemas.microsoft.com/office/powerpoint/2010/main" val="291423929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1" dur="500"/>
                                        <p:tgtEl>
                                          <p:spTgt spid="7">
                                            <p:graphicEl>
                                              <a:chart seriesIdx="0" categoryIdx="-4" bldStep="series"/>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Graphic spid="8" grpId="0">
        <p:bldAsOne/>
      </p:bldGraphic>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ESPACIO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680A1F14-E13A-498B-8B5C-7772646BC904}"/>
              </a:ext>
            </a:extLst>
          </p:cNvPr>
          <p:cNvGraphicFramePr/>
          <p:nvPr>
            <p:extLst>
              <p:ext uri="{D42A27DB-BD31-4B8C-83A1-F6EECF244321}">
                <p14:modId xmlns:p14="http://schemas.microsoft.com/office/powerpoint/2010/main" val="3100768725"/>
              </p:ext>
            </p:extLst>
          </p:nvPr>
        </p:nvGraphicFramePr>
        <p:xfrm>
          <a:off x="576386" y="1977422"/>
          <a:ext cx="5131777" cy="3633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14BB92E-2456-4C02-8F4E-997F84E6B0D4}"/>
              </a:ext>
            </a:extLst>
          </p:cNvPr>
          <p:cNvGraphicFramePr/>
          <p:nvPr>
            <p:extLst>
              <p:ext uri="{D42A27DB-BD31-4B8C-83A1-F6EECF244321}">
                <p14:modId xmlns:p14="http://schemas.microsoft.com/office/powerpoint/2010/main" val="1186253345"/>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9DB5188-B9FF-49F3-81D3-E43DD2F6B301}"/>
              </a:ext>
            </a:extLst>
          </p:cNvPr>
          <p:cNvSpPr txBox="1"/>
          <p:nvPr/>
        </p:nvSpPr>
        <p:spPr>
          <a:xfrm>
            <a:off x="2463242" y="5641679"/>
            <a:ext cx="1349152" cy="369332"/>
          </a:xfrm>
          <a:prstGeom prst="rect">
            <a:avLst/>
          </a:prstGeom>
          <a:noFill/>
        </p:spPr>
        <p:txBody>
          <a:bodyPr wrap="none" rtlCol="0">
            <a:spAutoFit/>
          </a:bodyPr>
          <a:lstStyle/>
          <a:p>
            <a:r>
              <a:rPr lang="en-US" dirty="0" err="1"/>
              <a:t>y</a:t>
            </a:r>
            <a:r>
              <a:rPr lang="en-US" baseline="-25000" dirty="0" err="1"/>
              <a:t>o</a:t>
            </a:r>
            <a:r>
              <a:rPr lang="en-US" dirty="0"/>
              <a:t> = </a:t>
            </a:r>
            <a:r>
              <a:rPr lang="en-US" dirty="0" err="1"/>
              <a:t>m·x</a:t>
            </a:r>
            <a:r>
              <a:rPr lang="en-US" baseline="-25000" dirty="0" err="1"/>
              <a:t>o</a:t>
            </a:r>
            <a:r>
              <a:rPr lang="en-US" dirty="0"/>
              <a:t> + b</a:t>
            </a:r>
          </a:p>
        </p:txBody>
      </p:sp>
      <p:grpSp>
        <p:nvGrpSpPr>
          <p:cNvPr id="13" name="Group 12">
            <a:extLst>
              <a:ext uri="{FF2B5EF4-FFF2-40B4-BE49-F238E27FC236}">
                <a16:creationId xmlns:a16="http://schemas.microsoft.com/office/drawing/2014/main" id="{1C2401D4-C944-412D-9E4B-8D9A583789F5}"/>
              </a:ext>
            </a:extLst>
          </p:cNvPr>
          <p:cNvGrpSpPr/>
          <p:nvPr/>
        </p:nvGrpSpPr>
        <p:grpSpPr>
          <a:xfrm>
            <a:off x="2120505" y="3956288"/>
            <a:ext cx="592991" cy="1486834"/>
            <a:chOff x="7476391" y="4736123"/>
            <a:chExt cx="592991" cy="537115"/>
          </a:xfrm>
        </p:grpSpPr>
        <p:cxnSp>
          <p:nvCxnSpPr>
            <p:cNvPr id="14" name="Straight Connector 13">
              <a:extLst>
                <a:ext uri="{FF2B5EF4-FFF2-40B4-BE49-F238E27FC236}">
                  <a16:creationId xmlns:a16="http://schemas.microsoft.com/office/drawing/2014/main" id="{4EB43F13-7F46-4600-B2EC-9D1F0D64AC8D}"/>
                </a:ext>
              </a:extLst>
            </p:cNvPr>
            <p:cNvCxnSpPr>
              <a:cxnSpLocks/>
            </p:cNvCxnSpPr>
            <p:nvPr/>
          </p:nvCxnSpPr>
          <p:spPr>
            <a:xfrm>
              <a:off x="7679592" y="4736123"/>
              <a:ext cx="0" cy="430639"/>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2A3564-FF40-4803-8749-6C823478C074}"/>
                </a:ext>
              </a:extLst>
            </p:cNvPr>
            <p:cNvSpPr txBox="1"/>
            <p:nvPr/>
          </p:nvSpPr>
          <p:spPr>
            <a:xfrm>
              <a:off x="7476391" y="5139818"/>
              <a:ext cx="592991" cy="133420"/>
            </a:xfrm>
            <a:prstGeom prst="rect">
              <a:avLst/>
            </a:prstGeom>
            <a:noFill/>
          </p:spPr>
          <p:txBody>
            <a:bodyPr wrap="square" rtlCol="0">
              <a:spAutoFit/>
            </a:bodyPr>
            <a:lstStyle/>
            <a:p>
              <a:r>
                <a:rPr lang="en-US" dirty="0">
                  <a:solidFill>
                    <a:schemeClr val="tx2">
                      <a:lumMod val="50000"/>
                    </a:schemeClr>
                  </a:solidFill>
                </a:rPr>
                <a:t>x</a:t>
              </a:r>
              <a:r>
                <a:rPr lang="en-US" baseline="-25000" dirty="0">
                  <a:solidFill>
                    <a:schemeClr val="tx2">
                      <a:lumMod val="50000"/>
                    </a:schemeClr>
                  </a:solidFill>
                </a:rPr>
                <a:t>o</a:t>
              </a:r>
              <a:endParaRPr lang="en-US" dirty="0">
                <a:solidFill>
                  <a:schemeClr val="tx2">
                    <a:lumMod val="50000"/>
                  </a:schemeClr>
                </a:solidFill>
              </a:endParaRPr>
            </a:p>
          </p:txBody>
        </p:sp>
      </p:grpSp>
      <p:grpSp>
        <p:nvGrpSpPr>
          <p:cNvPr id="16" name="Group 15">
            <a:extLst>
              <a:ext uri="{FF2B5EF4-FFF2-40B4-BE49-F238E27FC236}">
                <a16:creationId xmlns:a16="http://schemas.microsoft.com/office/drawing/2014/main" id="{2672C7AD-46D2-49C1-B6E2-04883BBFB421}"/>
              </a:ext>
            </a:extLst>
          </p:cNvPr>
          <p:cNvGrpSpPr/>
          <p:nvPr/>
        </p:nvGrpSpPr>
        <p:grpSpPr>
          <a:xfrm>
            <a:off x="451062" y="3709118"/>
            <a:ext cx="1857827" cy="369332"/>
            <a:chOff x="6798335" y="4487957"/>
            <a:chExt cx="779657" cy="274671"/>
          </a:xfrm>
        </p:grpSpPr>
        <p:cxnSp>
          <p:nvCxnSpPr>
            <p:cNvPr id="17" name="Straight Connector 16">
              <a:extLst>
                <a:ext uri="{FF2B5EF4-FFF2-40B4-BE49-F238E27FC236}">
                  <a16:creationId xmlns:a16="http://schemas.microsoft.com/office/drawing/2014/main" id="{3CDF6BF3-6101-4CC4-8F2A-ABBB8C051EFC}"/>
                </a:ext>
              </a:extLst>
            </p:cNvPr>
            <p:cNvCxnSpPr>
              <a:cxnSpLocks/>
            </p:cNvCxnSpPr>
            <p:nvPr/>
          </p:nvCxnSpPr>
          <p:spPr>
            <a:xfrm flipH="1">
              <a:off x="6985000" y="4672623"/>
              <a:ext cx="592992" cy="0"/>
            </a:xfrm>
            <a:prstGeom prst="line">
              <a:avLst/>
            </a:prstGeom>
            <a:ln w="28575">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ED8E30-0331-4B6F-875A-5ED1976BDE0C}"/>
                </a:ext>
              </a:extLst>
            </p:cNvPr>
            <p:cNvSpPr txBox="1"/>
            <p:nvPr/>
          </p:nvSpPr>
          <p:spPr>
            <a:xfrm>
              <a:off x="6798335" y="4487957"/>
              <a:ext cx="281419" cy="274671"/>
            </a:xfrm>
            <a:prstGeom prst="rect">
              <a:avLst/>
            </a:prstGeom>
            <a:noFill/>
          </p:spPr>
          <p:txBody>
            <a:bodyPr wrap="square" rtlCol="0">
              <a:spAutoFit/>
            </a:bodyPr>
            <a:lstStyle/>
            <a:p>
              <a:r>
                <a:rPr lang="en-US" dirty="0" err="1">
                  <a:solidFill>
                    <a:schemeClr val="tx2">
                      <a:lumMod val="50000"/>
                    </a:schemeClr>
                  </a:solidFill>
                </a:rPr>
                <a:t>y</a:t>
              </a:r>
              <a:r>
                <a:rPr lang="en-US" baseline="-25000" dirty="0" err="1">
                  <a:solidFill>
                    <a:schemeClr val="tx2">
                      <a:lumMod val="50000"/>
                    </a:schemeClr>
                  </a:solidFill>
                </a:rPr>
                <a:t>o</a:t>
              </a:r>
              <a:endParaRPr lang="en-US" dirty="0">
                <a:solidFill>
                  <a:schemeClr val="tx2">
                    <a:lumMod val="50000"/>
                  </a:schemeClr>
                </a:solidFill>
              </a:endParaRPr>
            </a:p>
          </p:txBody>
        </p:sp>
      </p:grpSp>
      <p:sp>
        <p:nvSpPr>
          <p:cNvPr id="5" name="TextBox 4">
            <a:extLst>
              <a:ext uri="{FF2B5EF4-FFF2-40B4-BE49-F238E27FC236}">
                <a16:creationId xmlns:a16="http://schemas.microsoft.com/office/drawing/2014/main" id="{F2B35B5E-3568-47C0-B905-27235C4085C9}"/>
              </a:ext>
            </a:extLst>
          </p:cNvPr>
          <p:cNvSpPr txBox="1"/>
          <p:nvPr/>
        </p:nvSpPr>
        <p:spPr>
          <a:xfrm flipH="1">
            <a:off x="2451520" y="3609738"/>
            <a:ext cx="1042853" cy="369332"/>
          </a:xfrm>
          <a:prstGeom prst="rect">
            <a:avLst/>
          </a:prstGeom>
          <a:noFill/>
        </p:spPr>
        <p:txBody>
          <a:bodyPr wrap="square" rtlCol="0">
            <a:spAutoFit/>
          </a:bodyPr>
          <a:lstStyle/>
          <a:p>
            <a:r>
              <a:rPr lang="en-US" dirty="0"/>
              <a:t>(x</a:t>
            </a:r>
            <a:r>
              <a:rPr lang="en-US" baseline="-25000" dirty="0"/>
              <a:t>o</a:t>
            </a:r>
            <a:r>
              <a:rPr lang="en-US" dirty="0"/>
              <a:t>, </a:t>
            </a:r>
            <a:r>
              <a:rPr lang="en-US" dirty="0" err="1"/>
              <a:t>y</a:t>
            </a:r>
            <a:r>
              <a:rPr lang="en-US" baseline="-25000" dirty="0" err="1"/>
              <a:t>o</a:t>
            </a:r>
            <a:r>
              <a:rPr lang="en-US" dirty="0"/>
              <a:t>)</a:t>
            </a:r>
          </a:p>
        </p:txBody>
      </p:sp>
      <p:sp>
        <p:nvSpPr>
          <p:cNvPr id="23" name="TextBox 22">
            <a:extLst>
              <a:ext uri="{FF2B5EF4-FFF2-40B4-BE49-F238E27FC236}">
                <a16:creationId xmlns:a16="http://schemas.microsoft.com/office/drawing/2014/main" id="{6FBFFDB7-F964-410C-8144-377358EF9E22}"/>
              </a:ext>
            </a:extLst>
          </p:cNvPr>
          <p:cNvSpPr txBox="1"/>
          <p:nvPr/>
        </p:nvSpPr>
        <p:spPr>
          <a:xfrm flipH="1">
            <a:off x="4084378" y="2862252"/>
            <a:ext cx="1042853" cy="369332"/>
          </a:xfrm>
          <a:prstGeom prst="rect">
            <a:avLst/>
          </a:prstGeom>
          <a:noFill/>
        </p:spPr>
        <p:txBody>
          <a:bodyPr wrap="square" rtlCol="0">
            <a:spAutoFit/>
          </a:bodyPr>
          <a:lstStyle/>
          <a:p>
            <a:r>
              <a:rPr lang="en-US" dirty="0"/>
              <a:t>(x</a:t>
            </a:r>
            <a:r>
              <a:rPr lang="en-US" baseline="-25000" dirty="0"/>
              <a:t>1</a:t>
            </a:r>
            <a:r>
              <a:rPr lang="en-US" dirty="0"/>
              <a:t>, y</a:t>
            </a:r>
            <a:r>
              <a:rPr lang="en-US" baseline="-25000" dirty="0"/>
              <a:t>1</a:t>
            </a:r>
            <a:r>
              <a:rPr lang="en-US" dirty="0"/>
              <a:t>)</a:t>
            </a:r>
          </a:p>
        </p:txBody>
      </p:sp>
      <p:cxnSp>
        <p:nvCxnSpPr>
          <p:cNvPr id="10" name="Straight Connector 9">
            <a:extLst>
              <a:ext uri="{FF2B5EF4-FFF2-40B4-BE49-F238E27FC236}">
                <a16:creationId xmlns:a16="http://schemas.microsoft.com/office/drawing/2014/main" id="{776F7C20-E484-4B89-A888-8E4B889066AA}"/>
              </a:ext>
            </a:extLst>
          </p:cNvPr>
          <p:cNvCxnSpPr/>
          <p:nvPr/>
        </p:nvCxnSpPr>
        <p:spPr>
          <a:xfrm>
            <a:off x="7474857" y="2714171"/>
            <a:ext cx="2641600" cy="2090058"/>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AAF607C-9DE6-4E2D-92A1-AE582568B656}"/>
              </a:ext>
            </a:extLst>
          </p:cNvPr>
          <p:cNvSpPr/>
          <p:nvPr/>
        </p:nvSpPr>
        <p:spPr>
          <a:xfrm>
            <a:off x="8682056" y="3632744"/>
            <a:ext cx="362857" cy="36673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AE6C4C2-39B4-47B4-A925-25D0FC82D34F}"/>
              </a:ext>
            </a:extLst>
          </p:cNvPr>
          <p:cNvSpPr/>
          <p:nvPr/>
        </p:nvSpPr>
        <p:spPr>
          <a:xfrm>
            <a:off x="3398997" y="3452244"/>
            <a:ext cx="5498054" cy="1331281"/>
          </a:xfrm>
          <a:custGeom>
            <a:avLst/>
            <a:gdLst>
              <a:gd name="connsiteX0" fmla="*/ 5460910 w 5489732"/>
              <a:gd name="connsiteY0" fmla="*/ 504679 h 1347862"/>
              <a:gd name="connsiteX1" fmla="*/ 4894852 w 5489732"/>
              <a:gd name="connsiteY1" fmla="*/ 1157822 h 1347862"/>
              <a:gd name="connsiteX2" fmla="*/ 1425938 w 5489732"/>
              <a:gd name="connsiteY2" fmla="*/ 1273936 h 1347862"/>
              <a:gd name="connsiteX3" fmla="*/ 134167 w 5489732"/>
              <a:gd name="connsiteY3" fmla="*/ 141822 h 1347862"/>
              <a:gd name="connsiteX4" fmla="*/ 105138 w 5489732"/>
              <a:gd name="connsiteY4" fmla="*/ 54736 h 1347862"/>
              <a:gd name="connsiteX0" fmla="*/ 5596516 w 5625338"/>
              <a:gd name="connsiteY0" fmla="*/ 596801 h 1439984"/>
              <a:gd name="connsiteX1" fmla="*/ 5030458 w 5625338"/>
              <a:gd name="connsiteY1" fmla="*/ 1249944 h 1439984"/>
              <a:gd name="connsiteX2" fmla="*/ 1561544 w 5625338"/>
              <a:gd name="connsiteY2" fmla="*/ 1366058 h 1439984"/>
              <a:gd name="connsiteX3" fmla="*/ 269773 w 5625338"/>
              <a:gd name="connsiteY3" fmla="*/ 233944 h 1439984"/>
              <a:gd name="connsiteX4" fmla="*/ 40719 w 5625338"/>
              <a:gd name="connsiteY4" fmla="*/ 23033 h 1439984"/>
              <a:gd name="connsiteX0" fmla="*/ 5516622 w 5545444"/>
              <a:gd name="connsiteY0" fmla="*/ 522890 h 1366073"/>
              <a:gd name="connsiteX1" fmla="*/ 4950564 w 5545444"/>
              <a:gd name="connsiteY1" fmla="*/ 1176033 h 1366073"/>
              <a:gd name="connsiteX2" fmla="*/ 1481650 w 5545444"/>
              <a:gd name="connsiteY2" fmla="*/ 1292147 h 1366073"/>
              <a:gd name="connsiteX3" fmla="*/ 189879 w 5545444"/>
              <a:gd name="connsiteY3" fmla="*/ 160033 h 1366073"/>
              <a:gd name="connsiteX4" fmla="*/ 65600 w 5545444"/>
              <a:gd name="connsiteY4" fmla="*/ 44372 h 1366073"/>
              <a:gd name="connsiteX0" fmla="*/ 5654176 w 5682998"/>
              <a:gd name="connsiteY0" fmla="*/ 630423 h 1473606"/>
              <a:gd name="connsiteX1" fmla="*/ 5088118 w 5682998"/>
              <a:gd name="connsiteY1" fmla="*/ 1283566 h 1473606"/>
              <a:gd name="connsiteX2" fmla="*/ 1619204 w 5682998"/>
              <a:gd name="connsiteY2" fmla="*/ 1399680 h 1473606"/>
              <a:gd name="connsiteX3" fmla="*/ 327433 w 5682998"/>
              <a:gd name="connsiteY3" fmla="*/ 267566 h 1473606"/>
              <a:gd name="connsiteX4" fmla="*/ 31704 w 5682998"/>
              <a:gd name="connsiteY4" fmla="*/ 18555 h 1473606"/>
              <a:gd name="connsiteX0" fmla="*/ 5333310 w 5362132"/>
              <a:gd name="connsiteY0" fmla="*/ 469878 h 1313061"/>
              <a:gd name="connsiteX1" fmla="*/ 4767252 w 5362132"/>
              <a:gd name="connsiteY1" fmla="*/ 1123021 h 1313061"/>
              <a:gd name="connsiteX2" fmla="*/ 1298338 w 5362132"/>
              <a:gd name="connsiteY2" fmla="*/ 1239135 h 1313061"/>
              <a:gd name="connsiteX3" fmla="*/ 6567 w 5362132"/>
              <a:gd name="connsiteY3" fmla="*/ 107021 h 1313061"/>
              <a:gd name="connsiteX4" fmla="*/ 787163 w 5362132"/>
              <a:gd name="connsiteY4" fmla="*/ 86610 h 1313061"/>
              <a:gd name="connsiteX0" fmla="*/ 4563551 w 4592373"/>
              <a:gd name="connsiteY0" fmla="*/ 390120 h 1201000"/>
              <a:gd name="connsiteX1" fmla="*/ 3997493 w 4592373"/>
              <a:gd name="connsiteY1" fmla="*/ 1043263 h 1201000"/>
              <a:gd name="connsiteX2" fmla="*/ 528579 w 4592373"/>
              <a:gd name="connsiteY2" fmla="*/ 1159377 h 1201000"/>
              <a:gd name="connsiteX3" fmla="*/ 332183 w 4592373"/>
              <a:gd name="connsiteY3" fmla="*/ 465413 h 1201000"/>
              <a:gd name="connsiteX4" fmla="*/ 17404 w 4592373"/>
              <a:gd name="connsiteY4" fmla="*/ 6852 h 1201000"/>
              <a:gd name="connsiteX0" fmla="*/ 4955627 w 4984449"/>
              <a:gd name="connsiteY0" fmla="*/ 701610 h 1512490"/>
              <a:gd name="connsiteX1" fmla="*/ 4389569 w 4984449"/>
              <a:gd name="connsiteY1" fmla="*/ 1354753 h 1512490"/>
              <a:gd name="connsiteX2" fmla="*/ 920655 w 4984449"/>
              <a:gd name="connsiteY2" fmla="*/ 1470867 h 1512490"/>
              <a:gd name="connsiteX3" fmla="*/ 724259 w 4984449"/>
              <a:gd name="connsiteY3" fmla="*/ 776903 h 1512490"/>
              <a:gd name="connsiteX4" fmla="*/ 9430 w 4984449"/>
              <a:gd name="connsiteY4" fmla="*/ 4017 h 1512490"/>
              <a:gd name="connsiteX0" fmla="*/ 5064113 w 5092935"/>
              <a:gd name="connsiteY0" fmla="*/ 264276 h 1075156"/>
              <a:gd name="connsiteX1" fmla="*/ 4498055 w 5092935"/>
              <a:gd name="connsiteY1" fmla="*/ 917419 h 1075156"/>
              <a:gd name="connsiteX2" fmla="*/ 1029141 w 5092935"/>
              <a:gd name="connsiteY2" fmla="*/ 1033533 h 1075156"/>
              <a:gd name="connsiteX3" fmla="*/ 832745 w 5092935"/>
              <a:gd name="connsiteY3" fmla="*/ 339569 h 1075156"/>
              <a:gd name="connsiteX4" fmla="*/ 8378 w 5092935"/>
              <a:gd name="connsiteY4" fmla="*/ 9596 h 1075156"/>
              <a:gd name="connsiteX0" fmla="*/ 5196460 w 5225282"/>
              <a:gd name="connsiteY0" fmla="*/ 366691 h 1177571"/>
              <a:gd name="connsiteX1" fmla="*/ 4630402 w 5225282"/>
              <a:gd name="connsiteY1" fmla="*/ 1019834 h 1177571"/>
              <a:gd name="connsiteX2" fmla="*/ 1161488 w 5225282"/>
              <a:gd name="connsiteY2" fmla="*/ 1135948 h 1177571"/>
              <a:gd name="connsiteX3" fmla="*/ 965092 w 5225282"/>
              <a:gd name="connsiteY3" fmla="*/ 441984 h 1177571"/>
              <a:gd name="connsiteX4" fmla="*/ 7375 w 5225282"/>
              <a:gd name="connsiteY4" fmla="*/ 7236 h 1177571"/>
              <a:gd name="connsiteX0" fmla="*/ 5189085 w 5217907"/>
              <a:gd name="connsiteY0" fmla="*/ 359455 h 1170335"/>
              <a:gd name="connsiteX1" fmla="*/ 4623027 w 5217907"/>
              <a:gd name="connsiteY1" fmla="*/ 1012598 h 1170335"/>
              <a:gd name="connsiteX2" fmla="*/ 1154113 w 5217907"/>
              <a:gd name="connsiteY2" fmla="*/ 1128712 h 1170335"/>
              <a:gd name="connsiteX3" fmla="*/ 957717 w 5217907"/>
              <a:gd name="connsiteY3" fmla="*/ 434748 h 1170335"/>
              <a:gd name="connsiteX4" fmla="*/ 0 w 5217907"/>
              <a:gd name="connsiteY4" fmla="*/ 0 h 1170335"/>
              <a:gd name="connsiteX0" fmla="*/ 5230739 w 5259561"/>
              <a:gd name="connsiteY0" fmla="*/ 534971 h 1345851"/>
              <a:gd name="connsiteX1" fmla="*/ 4664681 w 5259561"/>
              <a:gd name="connsiteY1" fmla="*/ 1188114 h 1345851"/>
              <a:gd name="connsiteX2" fmla="*/ 1195767 w 5259561"/>
              <a:gd name="connsiteY2" fmla="*/ 1304228 h 1345851"/>
              <a:gd name="connsiteX3" fmla="*/ 999371 w 5259561"/>
              <a:gd name="connsiteY3" fmla="*/ 610264 h 1345851"/>
              <a:gd name="connsiteX4" fmla="*/ 0 w 5259561"/>
              <a:gd name="connsiteY4" fmla="*/ 0 h 1345851"/>
              <a:gd name="connsiteX0" fmla="*/ 5230739 w 5259561"/>
              <a:gd name="connsiteY0" fmla="*/ 534971 h 1341551"/>
              <a:gd name="connsiteX1" fmla="*/ 4664681 w 5259561"/>
              <a:gd name="connsiteY1" fmla="*/ 1188114 h 1341551"/>
              <a:gd name="connsiteX2" fmla="*/ 1195767 w 5259561"/>
              <a:gd name="connsiteY2" fmla="*/ 1304228 h 1341551"/>
              <a:gd name="connsiteX3" fmla="*/ 818870 w 5259561"/>
              <a:gd name="connsiteY3" fmla="*/ 668770 h 1341551"/>
              <a:gd name="connsiteX4" fmla="*/ 0 w 5259561"/>
              <a:gd name="connsiteY4" fmla="*/ 0 h 1341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561" h="1341551">
                <a:moveTo>
                  <a:pt x="5230739" y="534971"/>
                </a:moveTo>
                <a:cubicBezTo>
                  <a:pt x="5283957" y="797438"/>
                  <a:pt x="5337176" y="1059905"/>
                  <a:pt x="4664681" y="1188114"/>
                </a:cubicBezTo>
                <a:cubicBezTo>
                  <a:pt x="3992186" y="1316323"/>
                  <a:pt x="1836735" y="1390785"/>
                  <a:pt x="1195767" y="1304228"/>
                </a:cubicBezTo>
                <a:cubicBezTo>
                  <a:pt x="554799" y="1217671"/>
                  <a:pt x="1018164" y="886141"/>
                  <a:pt x="818870" y="668770"/>
                </a:cubicBezTo>
                <a:cubicBezTo>
                  <a:pt x="619576" y="451399"/>
                  <a:pt x="80661" y="327706"/>
                  <a:pt x="0" y="0"/>
                </a:cubicBezTo>
              </a:path>
            </a:pathLst>
          </a:custGeom>
          <a:noFill/>
          <a:ln w="28575">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F6ACD86-CD54-49B4-83CA-8909303FEAD9}"/>
              </a:ext>
            </a:extLst>
          </p:cNvPr>
          <p:cNvCxnSpPr>
            <a:cxnSpLocks/>
          </p:cNvCxnSpPr>
          <p:nvPr/>
        </p:nvCxnSpPr>
        <p:spPr>
          <a:xfrm flipV="1">
            <a:off x="1785938" y="2584727"/>
            <a:ext cx="2656502" cy="17175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3B1A26-4C94-42B4-A5F8-96FF50D6D6A2}"/>
              </a:ext>
            </a:extLst>
          </p:cNvPr>
          <p:cNvSpPr txBox="1"/>
          <p:nvPr/>
        </p:nvSpPr>
        <p:spPr>
          <a:xfrm>
            <a:off x="8379608" y="5651042"/>
            <a:ext cx="1507849" cy="369332"/>
          </a:xfrm>
          <a:prstGeom prst="rect">
            <a:avLst/>
          </a:prstGeom>
          <a:noFill/>
        </p:spPr>
        <p:txBody>
          <a:bodyPr wrap="none" rtlCol="0">
            <a:spAutoFit/>
          </a:bodyPr>
          <a:lstStyle/>
          <a:p>
            <a:r>
              <a:rPr lang="en-US" dirty="0"/>
              <a:t>b = - x</a:t>
            </a:r>
            <a:r>
              <a:rPr lang="en-US" baseline="-25000" dirty="0"/>
              <a:t>o </a:t>
            </a:r>
            <a:r>
              <a:rPr lang="en-US" dirty="0"/>
              <a:t>·m + </a:t>
            </a:r>
            <a:r>
              <a:rPr lang="en-US" dirty="0" err="1"/>
              <a:t>y</a:t>
            </a:r>
            <a:r>
              <a:rPr lang="en-US" baseline="-25000" dirty="0" err="1"/>
              <a:t>o</a:t>
            </a:r>
            <a:endParaRPr lang="en-US" dirty="0"/>
          </a:p>
        </p:txBody>
      </p:sp>
    </p:spTree>
    <p:extLst>
      <p:ext uri="{BB962C8B-B14F-4D97-AF65-F5344CB8AC3E}">
        <p14:creationId xmlns:p14="http://schemas.microsoft.com/office/powerpoint/2010/main" val="12337050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wipe(left)">
                                      <p:cBhvr>
                                        <p:cTn id="17" dur="500"/>
                                        <p:tgtEl>
                                          <p:spTgt spid="8">
                                            <p:graphicEl>
                                              <a:chart seriesIdx="-3" categoryIdx="-3" bldStep="gridLegend"/>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wipe(left)">
                                      <p:cBhvr>
                                        <p:cTn id="20" dur="500"/>
                                        <p:tgtEl>
                                          <p:spTgt spid="8">
                                            <p:graphicEl>
                                              <a:chart seriesIdx="0" categoryIdx="-4" bldStep="series"/>
                                            </p:graphicEl>
                                          </p:spTgt>
                                        </p:tgtEl>
                                      </p:cBhvr>
                                    </p:animEffect>
                                  </p:childTnLst>
                                </p:cTn>
                              </p:par>
                              <p:par>
                                <p:cTn id="21" presetID="1" presetClass="entr" presetSubtype="0" fill="hold" grpId="0" nodeType="withEffect">
                                  <p:stCondLst>
                                    <p:cond delay="3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4" categoryIdx="0" bldStep="category"/>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par>
                                <p:cTn id="43" presetID="22" presetClass="entr" presetSubtype="8" fill="hold" nodeType="withEffect">
                                  <p:stCondLst>
                                    <p:cond delay="20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Graphic spid="8" grpId="0" uiExpand="1">
        <p:bldSub>
          <a:bldChart bld="series"/>
        </p:bldSub>
      </p:bldGraphic>
      <p:bldP spid="23" grpId="0"/>
      <p:bldP spid="24" grpId="0" animBg="1"/>
      <p:bldP spid="30"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18C6-C539-42FC-B76C-C6F618C8E84C}"/>
              </a:ext>
            </a:extLst>
          </p:cNvPr>
          <p:cNvSpPr>
            <a:spLocks noGrp="1"/>
          </p:cNvSpPr>
          <p:nvPr>
            <p:ph type="title"/>
          </p:nvPr>
        </p:nvSpPr>
        <p:spPr>
          <a:xfrm>
            <a:off x="712177" y="0"/>
            <a:ext cx="10515600" cy="1325563"/>
          </a:xfrm>
        </p:spPr>
        <p:txBody>
          <a:bodyPr>
            <a:normAutofit/>
          </a:bodyPr>
          <a:lstStyle/>
          <a:p>
            <a:r>
              <a:rPr lang="en-US" sz="2400" dirty="0">
                <a:latin typeface="Microsoft YaHei" panose="020B0503020204020204" pitchFamily="34" charset="-122"/>
                <a:ea typeface="Microsoft YaHei" panose="020B0503020204020204" pitchFamily="34" charset="-122"/>
              </a:rPr>
              <a:t>ALGORITMO DE HOUGH</a:t>
            </a:r>
          </a:p>
        </p:txBody>
      </p:sp>
      <p:cxnSp>
        <p:nvCxnSpPr>
          <p:cNvPr id="4" name="Straight Connector 3">
            <a:extLst>
              <a:ext uri="{FF2B5EF4-FFF2-40B4-BE49-F238E27FC236}">
                <a16:creationId xmlns:a16="http://schemas.microsoft.com/office/drawing/2014/main" id="{F5668F51-98A3-4C09-AA81-83398185BE87}"/>
              </a:ext>
            </a:extLst>
          </p:cNvPr>
          <p:cNvCxnSpPr>
            <a:cxnSpLocks/>
          </p:cNvCxnSpPr>
          <p:nvPr/>
        </p:nvCxnSpPr>
        <p:spPr>
          <a:xfrm>
            <a:off x="-439615" y="1246614"/>
            <a:ext cx="1281918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680A1F14-E13A-498B-8B5C-7772646BC904}"/>
              </a:ext>
            </a:extLst>
          </p:cNvPr>
          <p:cNvGraphicFramePr/>
          <p:nvPr>
            <p:extLst>
              <p:ext uri="{D42A27DB-BD31-4B8C-83A1-F6EECF244321}">
                <p14:modId xmlns:p14="http://schemas.microsoft.com/office/powerpoint/2010/main" val="462105810"/>
              </p:ext>
            </p:extLst>
          </p:nvPr>
        </p:nvGraphicFramePr>
        <p:xfrm>
          <a:off x="576386" y="1977422"/>
          <a:ext cx="5131777" cy="36339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14BB92E-2456-4C02-8F4E-997F84E6B0D4}"/>
              </a:ext>
            </a:extLst>
          </p:cNvPr>
          <p:cNvGraphicFramePr/>
          <p:nvPr>
            <p:extLst>
              <p:ext uri="{D42A27DB-BD31-4B8C-83A1-F6EECF244321}">
                <p14:modId xmlns:p14="http://schemas.microsoft.com/office/powerpoint/2010/main" val="3531954142"/>
              </p:ext>
            </p:extLst>
          </p:nvPr>
        </p:nvGraphicFramePr>
        <p:xfrm>
          <a:off x="6483838" y="1977423"/>
          <a:ext cx="4962491" cy="3617602"/>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F2B35B5E-3568-47C0-B905-27235C4085C9}"/>
              </a:ext>
            </a:extLst>
          </p:cNvPr>
          <p:cNvSpPr txBox="1"/>
          <p:nvPr/>
        </p:nvSpPr>
        <p:spPr>
          <a:xfrm flipH="1">
            <a:off x="2451520" y="3609738"/>
            <a:ext cx="1042853" cy="369332"/>
          </a:xfrm>
          <a:prstGeom prst="rect">
            <a:avLst/>
          </a:prstGeom>
          <a:noFill/>
        </p:spPr>
        <p:txBody>
          <a:bodyPr wrap="square" rtlCol="0">
            <a:spAutoFit/>
          </a:bodyPr>
          <a:lstStyle/>
          <a:p>
            <a:r>
              <a:rPr lang="en-US" dirty="0"/>
              <a:t>(x</a:t>
            </a:r>
            <a:r>
              <a:rPr lang="en-US" baseline="-25000" dirty="0"/>
              <a:t>o</a:t>
            </a:r>
            <a:r>
              <a:rPr lang="en-US" dirty="0"/>
              <a:t>, </a:t>
            </a:r>
            <a:r>
              <a:rPr lang="en-US" dirty="0" err="1"/>
              <a:t>y</a:t>
            </a:r>
            <a:r>
              <a:rPr lang="en-US" baseline="-25000" dirty="0" err="1"/>
              <a:t>o</a:t>
            </a:r>
            <a:r>
              <a:rPr lang="en-US" dirty="0"/>
              <a:t>)</a:t>
            </a:r>
          </a:p>
        </p:txBody>
      </p:sp>
      <p:sp>
        <p:nvSpPr>
          <p:cNvPr id="23" name="TextBox 22">
            <a:extLst>
              <a:ext uri="{FF2B5EF4-FFF2-40B4-BE49-F238E27FC236}">
                <a16:creationId xmlns:a16="http://schemas.microsoft.com/office/drawing/2014/main" id="{6FBFFDB7-F964-410C-8144-377358EF9E22}"/>
              </a:ext>
            </a:extLst>
          </p:cNvPr>
          <p:cNvSpPr txBox="1"/>
          <p:nvPr/>
        </p:nvSpPr>
        <p:spPr>
          <a:xfrm flipH="1">
            <a:off x="4084378" y="2862252"/>
            <a:ext cx="1042853" cy="369332"/>
          </a:xfrm>
          <a:prstGeom prst="rect">
            <a:avLst/>
          </a:prstGeom>
          <a:noFill/>
        </p:spPr>
        <p:txBody>
          <a:bodyPr wrap="square" rtlCol="0">
            <a:spAutoFit/>
          </a:bodyPr>
          <a:lstStyle/>
          <a:p>
            <a:r>
              <a:rPr lang="en-US" dirty="0"/>
              <a:t>(x</a:t>
            </a:r>
            <a:r>
              <a:rPr lang="en-US" baseline="-25000" dirty="0"/>
              <a:t>1</a:t>
            </a:r>
            <a:r>
              <a:rPr lang="en-US" dirty="0"/>
              <a:t>, y</a:t>
            </a:r>
            <a:r>
              <a:rPr lang="en-US" baseline="-25000" dirty="0"/>
              <a:t>1</a:t>
            </a:r>
            <a:r>
              <a:rPr lang="en-US" dirty="0"/>
              <a:t>)</a:t>
            </a:r>
          </a:p>
        </p:txBody>
      </p:sp>
      <p:cxnSp>
        <p:nvCxnSpPr>
          <p:cNvPr id="10" name="Straight Connector 9">
            <a:extLst>
              <a:ext uri="{FF2B5EF4-FFF2-40B4-BE49-F238E27FC236}">
                <a16:creationId xmlns:a16="http://schemas.microsoft.com/office/drawing/2014/main" id="{776F7C20-E484-4B89-A888-8E4B889066AA}"/>
              </a:ext>
            </a:extLst>
          </p:cNvPr>
          <p:cNvCxnSpPr/>
          <p:nvPr/>
        </p:nvCxnSpPr>
        <p:spPr>
          <a:xfrm>
            <a:off x="7392359" y="2663668"/>
            <a:ext cx="2641600" cy="2090058"/>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A41E210C-C034-4F51-BE4A-9DEBF5B3B8E3}"/>
              </a:ext>
            </a:extLst>
          </p:cNvPr>
          <p:cNvSpPr/>
          <p:nvPr/>
        </p:nvSpPr>
        <p:spPr>
          <a:xfrm>
            <a:off x="3090571" y="3377725"/>
            <a:ext cx="103406" cy="10254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DB5F1E9-5E14-4662-A438-53D093A045AB}"/>
              </a:ext>
            </a:extLst>
          </p:cNvPr>
          <p:cNvSpPr/>
          <p:nvPr/>
        </p:nvSpPr>
        <p:spPr>
          <a:xfrm>
            <a:off x="2599328" y="3463687"/>
            <a:ext cx="103406" cy="10254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BDBFFFA-2687-4353-8289-FC78451C0BEF}"/>
              </a:ext>
            </a:extLst>
          </p:cNvPr>
          <p:cNvSpPr/>
          <p:nvPr/>
        </p:nvSpPr>
        <p:spPr>
          <a:xfrm>
            <a:off x="3503446" y="3090511"/>
            <a:ext cx="103406" cy="10254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4A612E5-436E-4C97-BDAC-5BE6A07ECA5F}"/>
              </a:ext>
            </a:extLst>
          </p:cNvPr>
          <p:cNvSpPr/>
          <p:nvPr/>
        </p:nvSpPr>
        <p:spPr>
          <a:xfrm>
            <a:off x="3642050" y="3499797"/>
            <a:ext cx="103406" cy="10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ED5C15E-E145-4F40-90F4-94D28C46D881}"/>
              </a:ext>
            </a:extLst>
          </p:cNvPr>
          <p:cNvSpPr/>
          <p:nvPr/>
        </p:nvSpPr>
        <p:spPr>
          <a:xfrm>
            <a:off x="1212488" y="3979070"/>
            <a:ext cx="103406" cy="10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EBED45B-AB89-4B67-8CD8-23712766C7B4}"/>
              </a:ext>
            </a:extLst>
          </p:cNvPr>
          <p:cNvCxnSpPr>
            <a:cxnSpLocks/>
          </p:cNvCxnSpPr>
          <p:nvPr/>
        </p:nvCxnSpPr>
        <p:spPr>
          <a:xfrm>
            <a:off x="8404497" y="2714171"/>
            <a:ext cx="922383" cy="2078823"/>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9A7F9E8-A736-499C-8ABC-6195CEC46C0F}"/>
              </a:ext>
            </a:extLst>
          </p:cNvPr>
          <p:cNvCxnSpPr>
            <a:cxnSpLocks/>
          </p:cNvCxnSpPr>
          <p:nvPr/>
        </p:nvCxnSpPr>
        <p:spPr>
          <a:xfrm flipH="1" flipV="1">
            <a:off x="8759253" y="2677393"/>
            <a:ext cx="329860" cy="2090058"/>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BFC891-3E03-4961-A3C2-66DCED7A3188}"/>
              </a:ext>
            </a:extLst>
          </p:cNvPr>
          <p:cNvCxnSpPr>
            <a:cxnSpLocks/>
          </p:cNvCxnSpPr>
          <p:nvPr/>
        </p:nvCxnSpPr>
        <p:spPr>
          <a:xfrm flipH="1" flipV="1">
            <a:off x="9078747" y="2749375"/>
            <a:ext cx="329860" cy="209005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11BE6F-47B9-456D-AE57-E17BD110FE05}"/>
              </a:ext>
            </a:extLst>
          </p:cNvPr>
          <p:cNvCxnSpPr>
            <a:cxnSpLocks/>
          </p:cNvCxnSpPr>
          <p:nvPr/>
        </p:nvCxnSpPr>
        <p:spPr>
          <a:xfrm flipH="1" flipV="1">
            <a:off x="7320055" y="2746603"/>
            <a:ext cx="2307559" cy="212958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275E1AE-2000-413D-9B88-838CA18A6BE6}"/>
              </a:ext>
            </a:extLst>
          </p:cNvPr>
          <p:cNvCxnSpPr>
            <a:cxnSpLocks/>
          </p:cNvCxnSpPr>
          <p:nvPr/>
        </p:nvCxnSpPr>
        <p:spPr>
          <a:xfrm flipH="1" flipV="1">
            <a:off x="8316209" y="2746603"/>
            <a:ext cx="793900" cy="2198791"/>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99B78F5-DA8E-4B6A-BDDD-94AFAED02E2E}"/>
              </a:ext>
            </a:extLst>
          </p:cNvPr>
          <p:cNvSpPr txBox="1"/>
          <p:nvPr/>
        </p:nvSpPr>
        <p:spPr>
          <a:xfrm>
            <a:off x="7225031" y="5848741"/>
            <a:ext cx="4367151" cy="369332"/>
          </a:xfrm>
          <a:prstGeom prst="rect">
            <a:avLst/>
          </a:prstGeom>
          <a:noFill/>
        </p:spPr>
        <p:txBody>
          <a:bodyPr wrap="square" rtlCol="0">
            <a:spAutoFit/>
          </a:bodyPr>
          <a:lstStyle/>
          <a:p>
            <a:r>
              <a:rPr lang="en-US" dirty="0"/>
              <a:t>Concentra el mayor </a:t>
            </a:r>
            <a:r>
              <a:rPr lang="en-US" dirty="0" err="1"/>
              <a:t>número</a:t>
            </a:r>
            <a:r>
              <a:rPr lang="en-US" dirty="0"/>
              <a:t> de </a:t>
            </a:r>
            <a:r>
              <a:rPr lang="en-US" dirty="0" err="1"/>
              <a:t>votos</a:t>
            </a:r>
            <a:endParaRPr lang="en-US" dirty="0"/>
          </a:p>
        </p:txBody>
      </p:sp>
      <p:sp>
        <p:nvSpPr>
          <p:cNvPr id="48" name="TextBox 47">
            <a:extLst>
              <a:ext uri="{FF2B5EF4-FFF2-40B4-BE49-F238E27FC236}">
                <a16:creationId xmlns:a16="http://schemas.microsoft.com/office/drawing/2014/main" id="{1E5F53E5-3158-4628-A292-29799BC95516}"/>
              </a:ext>
            </a:extLst>
          </p:cNvPr>
          <p:cNvSpPr txBox="1"/>
          <p:nvPr/>
        </p:nvSpPr>
        <p:spPr>
          <a:xfrm>
            <a:off x="741098" y="5796052"/>
            <a:ext cx="4987647" cy="369332"/>
          </a:xfrm>
          <a:prstGeom prst="rect">
            <a:avLst/>
          </a:prstGeom>
          <a:noFill/>
        </p:spPr>
        <p:txBody>
          <a:bodyPr wrap="none" rtlCol="0">
            <a:spAutoFit/>
          </a:bodyPr>
          <a:lstStyle/>
          <a:p>
            <a:r>
              <a:rPr lang="en-US" dirty="0"/>
              <a:t>Se </a:t>
            </a:r>
            <a:r>
              <a:rPr lang="en-US" dirty="0" err="1"/>
              <a:t>acumulan</a:t>
            </a:r>
            <a:r>
              <a:rPr lang="en-US" dirty="0"/>
              <a:t> los </a:t>
            </a:r>
            <a:r>
              <a:rPr lang="en-US" dirty="0" err="1"/>
              <a:t>votos</a:t>
            </a:r>
            <a:r>
              <a:rPr lang="en-US" dirty="0"/>
              <a:t> </a:t>
            </a:r>
            <a:r>
              <a:rPr lang="en-US" dirty="0" err="1"/>
              <a:t>en</a:t>
            </a:r>
            <a:r>
              <a:rPr lang="en-US" dirty="0"/>
              <a:t> </a:t>
            </a:r>
            <a:r>
              <a:rPr lang="en-US" dirty="0" err="1"/>
              <a:t>cuadrículas</a:t>
            </a:r>
            <a:r>
              <a:rPr lang="en-US" dirty="0"/>
              <a:t> </a:t>
            </a:r>
            <a:r>
              <a:rPr lang="en-US" dirty="0" err="1"/>
              <a:t>discretizadas</a:t>
            </a:r>
            <a:r>
              <a:rPr lang="en-US" dirty="0"/>
              <a:t>.</a:t>
            </a:r>
          </a:p>
        </p:txBody>
      </p:sp>
      <p:grpSp>
        <p:nvGrpSpPr>
          <p:cNvPr id="6" name="Group 5">
            <a:extLst>
              <a:ext uri="{FF2B5EF4-FFF2-40B4-BE49-F238E27FC236}">
                <a16:creationId xmlns:a16="http://schemas.microsoft.com/office/drawing/2014/main" id="{4109DF3E-22A0-4B3D-96E5-14C0D24F2349}"/>
              </a:ext>
            </a:extLst>
          </p:cNvPr>
          <p:cNvGrpSpPr/>
          <p:nvPr/>
        </p:nvGrpSpPr>
        <p:grpSpPr>
          <a:xfrm>
            <a:off x="8840980" y="3804875"/>
            <a:ext cx="208537" cy="2046391"/>
            <a:chOff x="8840980" y="3804875"/>
            <a:chExt cx="208537" cy="2046391"/>
          </a:xfrm>
        </p:grpSpPr>
        <p:cxnSp>
          <p:nvCxnSpPr>
            <p:cNvPr id="40" name="Straight Arrow Connector 39">
              <a:extLst>
                <a:ext uri="{FF2B5EF4-FFF2-40B4-BE49-F238E27FC236}">
                  <a16:creationId xmlns:a16="http://schemas.microsoft.com/office/drawing/2014/main" id="{31F195CF-7962-4D76-A41E-CFF99ACA0C5D}"/>
                </a:ext>
              </a:extLst>
            </p:cNvPr>
            <p:cNvCxnSpPr>
              <a:cxnSpLocks/>
              <a:stCxn id="43" idx="2"/>
            </p:cNvCxnSpPr>
            <p:nvPr/>
          </p:nvCxnSpPr>
          <p:spPr>
            <a:xfrm>
              <a:off x="8945249" y="3969182"/>
              <a:ext cx="51771" cy="18820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63ED761-0782-4224-92DD-452A1CDA6534}"/>
                </a:ext>
              </a:extLst>
            </p:cNvPr>
            <p:cNvSpPr/>
            <p:nvPr/>
          </p:nvSpPr>
          <p:spPr>
            <a:xfrm>
              <a:off x="8840980" y="3804875"/>
              <a:ext cx="208537" cy="16430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15272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20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300"/>
                                        <p:tgtEl>
                                          <p:spTgt spid="28"/>
                                        </p:tgtEl>
                                      </p:cBhvr>
                                    </p:animEffect>
                                  </p:childTnLst>
                                </p:cTn>
                              </p:par>
                              <p:par>
                                <p:cTn id="14" presetID="22" presetClass="entr" presetSubtype="8" fill="hold" nodeType="withEffect">
                                  <p:stCondLst>
                                    <p:cond delay="10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nodeType="withEffect">
                                  <p:stCondLst>
                                    <p:cond delay="40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300"/>
                                        <p:tgtEl>
                                          <p:spTgt spid="34"/>
                                        </p:tgtEl>
                                      </p:cBhvr>
                                    </p:animEffect>
                                  </p:childTnLst>
                                </p:cTn>
                              </p:par>
                              <p:par>
                                <p:cTn id="20" presetID="22" presetClass="entr" presetSubtype="8" fill="hold" nodeType="withEffect">
                                  <p:stCondLst>
                                    <p:cond delay="50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1721</Words>
  <Application>Microsoft Office PowerPoint</Application>
  <PresentationFormat>Widescreen</PresentationFormat>
  <Paragraphs>354</Paragraphs>
  <Slides>37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Microsoft YaHei</vt:lpstr>
      <vt:lpstr>Arial</vt:lpstr>
      <vt:lpstr>Calibri</vt:lpstr>
      <vt:lpstr>Calibri Light</vt:lpstr>
      <vt:lpstr>Cambria Math</vt:lpstr>
      <vt:lpstr>Symbol</vt:lpstr>
      <vt:lpstr>Office Theme</vt:lpstr>
      <vt:lpstr>TRANSFORMADA DE HOUGH</vt:lpstr>
      <vt:lpstr>PowerPoint Presentation</vt:lpstr>
      <vt:lpstr>PowerPoint Presentation</vt:lpstr>
      <vt:lpstr>PowerPoint Presentation</vt:lpstr>
      <vt:lpstr>PowerPoint Presentation</vt:lpstr>
      <vt:lpstr>SISTEMA BASADO EN VOTOS</vt:lpstr>
      <vt:lpstr>ESPACIO DE HOUGH</vt:lpstr>
      <vt:lpstr>ESPACIO DE HOUGH</vt:lpstr>
      <vt:lpstr>ALGORITMO DE HOUGH</vt:lpstr>
      <vt:lpstr>ALGORITMO DE HOUGH</vt:lpstr>
      <vt:lpstr>ALGORITMO DE HOUGH</vt:lpstr>
      <vt:lpstr>ALGORITMO DE HOUGH</vt:lpstr>
      <vt:lpstr>ALGORITMO DE HOUGH</vt:lpstr>
      <vt:lpstr>ALGORITMO DE HOUGH</vt:lpstr>
      <vt:lpstr>TRANSFORMADA DE HOUGH PARA CÍRCULOS</vt:lpstr>
      <vt:lpstr>TRANSFORMADA DE HOUGH PARA CÍRCULOS</vt:lpstr>
      <vt:lpstr>TRANSFORMADA DE HOUGH PARA CÍRCULOS</vt:lpstr>
      <vt:lpstr>TRANSFORMADA DE HOUGH PARA CÍRCULOS</vt:lpstr>
      <vt:lpstr>PowerPoint Presentation</vt:lpstr>
      <vt:lpstr>PowerPoint Presentation</vt:lpstr>
      <vt:lpstr>DIMENSIONES</vt:lpstr>
      <vt:lpstr>TRANSFORMADA DE HOUGH GENERALIZADA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Uttam</dc:creator>
  <cp:lastModifiedBy>Rohit Uttam</cp:lastModifiedBy>
  <cp:revision>107</cp:revision>
  <dcterms:created xsi:type="dcterms:W3CDTF">2018-10-14T15:26:24Z</dcterms:created>
  <dcterms:modified xsi:type="dcterms:W3CDTF">2018-10-17T09:23:03Z</dcterms:modified>
</cp:coreProperties>
</file>