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86" r:id="rId8"/>
    <p:sldId id="264" r:id="rId9"/>
    <p:sldId id="271" r:id="rId10"/>
    <p:sldId id="273" r:id="rId11"/>
    <p:sldId id="274" r:id="rId12"/>
    <p:sldId id="275" r:id="rId13"/>
    <p:sldId id="272" r:id="rId14"/>
    <p:sldId id="287" r:id="rId15"/>
    <p:sldId id="279" r:id="rId16"/>
    <p:sldId id="280" r:id="rId17"/>
    <p:sldId id="281" r:id="rId18"/>
    <p:sldId id="282" r:id="rId19"/>
    <p:sldId id="283" r:id="rId20"/>
    <p:sldId id="285" r:id="rId21"/>
    <p:sldId id="262" r:id="rId22"/>
    <p:sldId id="288" r:id="rId23"/>
    <p:sldId id="265" r:id="rId24"/>
    <p:sldId id="267" r:id="rId25"/>
    <p:sldId id="293" r:id="rId26"/>
    <p:sldId id="268" r:id="rId27"/>
    <p:sldId id="289" r:id="rId28"/>
    <p:sldId id="291" r:id="rId29"/>
    <p:sldId id="276" r:id="rId30"/>
    <p:sldId id="292" r:id="rId31"/>
    <p:sldId id="290" r:id="rId32"/>
    <p:sldId id="277" r:id="rId33"/>
    <p:sldId id="278" r:id="rId34"/>
    <p:sldId id="26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200"/>
    <a:srgbClr val="63A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1DA-4074-AC4A-3A395210F1C9}"/>
              </c:ext>
            </c:extLst>
          </c:dPt>
          <c:dPt>
            <c:idx val="1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AE8-4186-B2BF-C8864E5BDC3D}"/>
              </c:ext>
            </c:extLst>
          </c:dPt>
          <c:dPt>
            <c:idx val="2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AE8-4186-B2BF-C8864E5BDC3D}"/>
              </c:ext>
            </c:extLst>
          </c:dPt>
          <c:dPt>
            <c:idx val="3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AE8-4186-B2BF-C8864E5BDC3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0.85</c:v>
                </c:pt>
                <c:pt idx="1">
                  <c:v>0.65</c:v>
                </c:pt>
                <c:pt idx="2">
                  <c:v>0.2</c:v>
                </c:pt>
                <c:pt idx="3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E8-4186-B2BF-C8864E5BDC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7T09:18:58.170"/>
    </inkml:context>
    <inkml:brush xml:id="br0">
      <inkml:brushProperty name="width" value="0.16757" units="cm"/>
      <inkml:brushProperty name="height" value="0.16757" units="cm"/>
      <inkml:brushProperty name="color" value="#FFC000"/>
    </inkml:brush>
  </inkml:definitions>
  <inkml:trace contextRef="#ctx0" brushRef="#br0">1123 86 640,'0'0'86,"0"0"28,0 0 52,0 0 55,0 0 1,0 0 18,0 0-40,0 0-64,0 0 19,0 0 21,0 0 29,-5 0 49,3 0-289,-1 1 98,0-1 0,0 0 0,0 0 0,-1 0 0,1 0 0,0 0 0,0 0 0,0-1 1,0 0-1,0 1 0,0-1 0,0 0 0,1-1 0,-2 1-63,0-12 141,4 12-127,0 0 1,0 0-1,0 0 0,-1 0 1,1 1-1,0-1 1,-1 0-1,1 0 1,0 0-1,-1 0 0,1 1 1,-1-1-1,1 0 1,-1 0-1,0 1 1,1-1-1,-1 0 1,0 1-1,1-1 0,-1 1 1,0-1-1,0 1 1,0-1-1,0 1 1,1-1-1,-1 1 0,0 0 1,0 0-1,0-1 1,0 1-1,0 0 1,0 0-1,0 0 1,0 0-1,0 0 0,1 0 1,-1 0-1,0 0 1,0 1-1,0-1 1,0 0-1,0 1-14,-3-2 32,1 1 0,-1-1 0,1 0 0,-1 0 0,1 0 0,-1 0 0,1-1 0,0 1 0,-3-2-32,2 0 53,-1 1 1,1 0-1,-1 0 1,1 1-1,-1-1 0,0 1 1,1 0-1,-1 0 0,0 1 1,-1-1-54,-6 1 46,0-1-1,1-1 1,-1 0 0,-8-3-46,8 2 37,1 0 0,-1 1 0,1 1 0,-11 0-37,-229 1 1211,248 0-1212,0 0 0,0 0 1,0 1-1,0-1 1,1 1-1,-1 0 0,0-1 1,0 2-1,1-1 0,-1 0 1,0 0-1,1 1 0,0-1 1,-1 1-1,-1 2 1,-11 6-17,-16 7 54,16-10-30,0 2 1,1 0 0,0 0-1,0 1 1,-9 10-8,-134 118-38,103-81-147,4 3 0,-17 28 185,61-79 5,1 0 0,-1 1 1,2 0-1,-1 0 0,1 0 1,1 1-1,0-1 0,0 1 1,1 0-1,0 5-5,-1 21 53,1 0 0,3 17-53,0-11 11,-1-41-11,0 1 0,0-1 0,0 1 0,1 0 0,0-1-1,-1 1 1,1-1 0,0 0 0,0 1 0,0-1 0,0 1 0,1-1-1,-1 0 1,1 0 0,-1 0 0,1 0 0,0 0 0,0 0 0,0 0 1,0 0 1,0 0 0,-1 0-1,1 0 1,-1 0-1,1 0 1,-1 1 0,0-1-1,0 0 1,0 1 0,0-1-1,0 1 1,-1-1 0,1 1-1,-1-1 1,0 1-1,1-1 1,-1 2-2,0-1 10,0 1 1,0-1-1,1 1 1,0 0-1,0-1 1,0 1-1,0-1 1,0 1-1,1-1 0,-1 0 1,1 0-1,0 0 1,0 0-1,0 1-10,15 27 131,-12-21-108,1 1-1,0-1 0,0 0 0,1 0 1,0 0-1,6 5-22,28 33-68,-36-40 68,2 1 1,-1-1-1,1 0 1,1 0-1,-1-1 1,1 0-1,0 0 1,1-1-1,0 0 1,0 0-1,0-1 1,1 0-1,-1-1 1,8 2-1,20 1 118,1-1 0,0-2 0,0-2 0,1-2 0,19-2-118,13 1-57,-65 1 62,-1-1 0,0 1-1,0-1 1,0 0 0,0-1 0,0 1-1,0-1 1,-1 0 0,1 0 0,0 0-1,2-2-4,15-7 41,104-29-19,-87 17-60,-31 20 31,0-1 0,0 0-1,0 0 1,0-1 0,-1 0-1,0 0 1,0-1 0,2-1 7,71-59 168,-53 46-192,0-2 0,19-21 24,-34 29-58,0 0-1,0-1 1,-1-1 0,-1 0-1,-1 0 1,0-1 0,-1 0-1,-1 0 1,0-1 0,1-9 58,-1-7-279,-1 0 0,-1-1 0,-2 0 1,-2 1-1,-1-6 279,0 23-250,1 11 165,-1 1-1,1-1 1,-2 1-1,1-1 1,-1 1-1,1-1 1,-2 1-1,1-1 1,-2-3 85,-9-11-267,10 18 213,0-1-1,0 0 1,1 0-1,-1 0 1,0 0-1,1 0 1,0 0-1,0-1 1,0 1-1,0 0 1,1-1-1,-1 1 1,1 0-1,-1-3 55,2 4-35,-2 0 1,1 0-1,0 0 0,0 0 1,-1 0-1,1 0 0,-1 0 1,1 0-1,-1 1 0,0-1 1,0 0-1,0 0 0,0 0 1,0 1-1,0-1 0,0 0 1,-1 1-1,1-1 1,-1 1-1,1 0 0,-1-1 1,1 1-1,-1 0 0,0 0 1,0 0-1,1 0 35,-12-8-222,-4-8-352,15 15 507,0-1 0,-1 1 0,1 0-1,-1 0 1,0 0 0,0 0 0,0 0 0,1 0 0,-2 1-1,1-1 1,0 1 0,0 0 0,0 0 0,-1 0 0,1 1 0,0-1-1,-4 1 68,-20-4-448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8T17:28:19.353"/>
    </inkml:context>
    <inkml:brush xml:id="br0">
      <inkml:brushProperty name="width" value="0.15875" units="cm"/>
      <inkml:brushProperty name="height" value="0.15875" units="cm"/>
      <inkml:brushProperty name="color" value="#FFC000"/>
    </inkml:brush>
  </inkml:definitions>
  <inkml:trace contextRef="#ctx0" brushRef="#br0">1714 188 496,'-14'-8'50,"0"0"-1,1-1 1,0 0 0,0-2-1,-2-1-49,2 0 197,-1 1 0,0 1 0,0 0-1,-11-4-196,-6 1 205,-1 1-1,0 1 1,0 2-1,-1 1 1,0 2-1,-1 1 1,-12 1-205,-68-2 1004,-61 8-1004,51 0 200,113-2-188,1 0 0,0 1 0,0 1 0,0-1 0,0 2-1,1-1 1,-1 1 0,1 1 0,-2 0-12,-51 5 51,-45 46 58,3 4 0,-57 45-109,115-72-29,2 2-1,1 1 0,1 3 0,3 1 0,-29 37 30,63-69-6,0 0 0,0 1-1,0-1 1,1 1 0,0 0 0,1 0 0,-1 1 0,2-1-1,-1 1 1,1 2 6,-2 11 76,2 0 0,1 0-1,1 13-75,0-34 8,0 1-1,0-1 0,0 0 1,0 0-1,0 1 0,1-1 1,-1 0-1,0 0 0,1 0 0,-1 0 1,1 0-1,-1 0 0,1 0 1,0 0-1,-1 0 0,1 0 1,0 0-1,0 0 0,-1 0 0,1 0 1,0 0-1,0-1 0,1 1-7,-1 0 3,0 0 1,0-1-1,0 1 0,0 0 0,0 0 0,-1 0 0,1 0 0,0 0 1,0 0-1,-1 0 0,1 0 0,-1 0 0,1 0 0,-1 1 0,1-1 1,-1 0-1,0 0 0,1 0 0,-1 1 0,0-1 0,0 0 0,0 0 1,0 1-4,1 0-12,-1 1 1,1-1 0,-1 0-1,1 1 1,0-1 0,0 0 0,0 0-1,0 0 1,0 0 0,0 0-1,1 0 1,-1 0 0,1 0 0,0 0-1,-1-1 1,1 1 0,0-1 0,0 1-1,0-1 12,47 30-52,-28-19 169,11 6-99,1-1-1,1-1 0,0-2 1,1-2-1,0-1 1,4-1-18,78 15 247,28-1-247,-11-3 40,-47-9-27,0-5 0,0-3 0,26-5-13,-50 1-20,-58 0 6,1-1 0,0 0 0,-1 0-1,1 0 1,-1 0 0,0-1 0,1 0 0,-1 0 14,0-1 9,0 2 0,1-1 0,-1 0 0,1 1 1,-1 0-1,1 0 0,-1 1 0,1-1-9,4 0 6,0 0 0,0-1 0,-1-1 0,1 0 0,-1 0 0,0-1 0,1 0 0,5-4-6,16-6-29,17-6 40,0-1 1,-2-2 0,16-13-12,-45 25-16,0-1-1,-1 0 1,-1-2 0,0 0-1,0 0 1,-2-1 0,0-1-1,0-1 1,-2 1 0,1-3 16,4-14-55,-1-1 0,-1 0 1,-2-1-1,-1-4 55,25-67-256,-30 93-112,-1-1 1,0 1-1,-1-1 1,0 0 0,-2-1-1,1 1 1,-1-13 367,-9 21-662,-27 1 83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8T17:28:25.392"/>
    </inkml:context>
    <inkml:brush xml:id="br0">
      <inkml:brushProperty name="width" value="0.15875" units="cm"/>
      <inkml:brushProperty name="height" value="0.15875" units="cm"/>
      <inkml:brushProperty name="color" value="#FFC000"/>
    </inkml:brush>
  </inkml:definitions>
  <inkml:trace contextRef="#ctx0" brushRef="#br0">1714 188 496,'-14'-8'50,"0"0"-1,1-1 1,0 0 0,0-2-1,-2-1-49,2 0 197,-1 1 0,0 1 0,0 0-1,-11-4-196,-6 1 205,-1 1-1,0 1 1,0 2-1,-1 1 1,0 2-1,-1 1 1,-12 1-205,-68-2 1004,-61 8-1004,51 0 200,113-2-188,1 0 0,0 1 0,0 1 0,0-1 0,0 2-1,1-1 1,-1 1 0,1 1 0,-2 0-12,-51 5 51,-45 46 58,3 4 0,-57 45-109,115-72-29,2 2-1,1 1 0,1 3 0,3 1 0,-29 37 30,63-69-6,0 0 0,0 1-1,0-1 1,1 1 0,0 0 0,1 0 0,-1 1 0,2-1-1,-1 1 1,1 2 6,-2 11 76,2 0 0,1 0-1,1 13-75,0-34 8,0 1-1,0-1 0,0 0 1,0 0-1,0 1 0,1-1 1,-1 0-1,0 0 0,1 0 0,-1 0 1,1 0-1,-1 0 0,1 0 1,0 0-1,-1 0 0,1 0 1,0 0-1,0 0 0,-1 0 0,1 0 1,0 0-1,0-1 0,1 1-7,-1 0 3,0 0 1,0-1-1,0 1 0,0 0 0,0 0 0,-1 0 0,1 0 0,0 0 1,0 0-1,-1 0 0,1 0 0,-1 0 0,1 0 0,-1 1 0,1-1 1,-1 0-1,0 0 0,1 0 0,-1 1 0,0-1 0,0 0 0,0 0 1,0 1-4,1 0-12,-1 1 1,1-1 0,-1 0-1,1 1 1,0-1 0,0 0 0,0 0-1,0 0 1,0 0 0,0 0-1,1 0 1,-1 0 0,1 0 0,0 0-1,-1-1 1,1 1 0,0-1 0,0 1-1,0-1 12,47 30-52,-28-19 169,11 6-99,1-1-1,1-1 0,0-2 1,1-2-1,0-1 1,4-1-18,78 15 247,28-1-247,-11-3 40,-47-9-27,0-5 0,0-3 0,26-5-13,-50 1-20,-58 0 6,1-1 0,0 0 0,-1 0-1,1 0 1,-1 0 0,0-1 0,1 0 0,-1 0 14,0-1 9,0 2 0,1-1 0,-1 0 0,1 1 1,-1 0-1,1 0 0,-1 1 0,1-1-9,4 0 6,0 0 0,0-1 0,-1-1 0,1 0 0,-1 0 0,0-1 0,1 0 0,5-4-6,16-6-29,17-6 40,0-1 1,-2-2 0,16-13-12,-45 25-16,0-1-1,-1 0 1,-1-2 0,0 0-1,0 0 1,-2-1 0,0-1-1,0-1 1,-2 1 0,1-3 16,4-14-55,-1-1 0,-1 0 1,-2-1-1,-1-4 55,25-67-256,-30 93-112,-1-1 1,0 1-1,-1-1 1,0 0 0,-2-1-1,1 1 1,-1-13 367,-9 21-662,-27 1 83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8T17:28:33.982"/>
    </inkml:context>
    <inkml:brush xml:id="br0">
      <inkml:brushProperty name="width" value="0.15875" units="cm"/>
      <inkml:brushProperty name="height" value="0.15875" units="cm"/>
      <inkml:brushProperty name="color" value="#FFC000"/>
    </inkml:brush>
  </inkml:definitions>
  <inkml:trace contextRef="#ctx0" brushRef="#br0">1714 188 496,'-14'-8'50,"0"0"-1,1-1 1,0 0 0,0-2-1,-2-1-49,2 0 197,-1 1 0,0 1 0,0 0-1,-11-4-196,-6 1 205,-1 1-1,0 1 1,0 2-1,-1 1 1,0 2-1,-1 1 1,-12 1-205,-68-2 1004,-61 8-1004,51 0 200,113-2-188,1 0 0,0 1 0,0 1 0,0-1 0,0 2-1,1-1 1,-1 1 0,1 1 0,-2 0-12,-51 5 51,-45 46 58,3 4 0,-57 45-109,115-72-29,2 2-1,1 1 0,1 3 0,3 1 0,-29 37 30,63-69-6,0 0 0,0 1-1,0-1 1,1 1 0,0 0 0,1 0 0,-1 1 0,2-1-1,-1 1 1,1 2 6,-2 11 76,2 0 0,1 0-1,1 13-75,0-34 8,0 1-1,0-1 0,0 0 1,0 0-1,0 1 0,1-1 1,-1 0-1,0 0 0,1 0 0,-1 0 1,1 0-1,-1 0 0,1 0 1,0 0-1,-1 0 0,1 0 1,0 0-1,0 0 0,-1 0 0,1 0 1,0 0-1,0-1 0,1 1-7,-1 0 3,0 0 1,0-1-1,0 1 0,0 0 0,0 0 0,-1 0 0,1 0 0,0 0 1,0 0-1,-1 0 0,1 0 0,-1 0 0,1 0 0,-1 1 0,1-1 1,-1 0-1,0 0 0,1 0 0,-1 1 0,0-1 0,0 0 0,0 0 1,0 1-4,1 0-12,-1 1 1,1-1 0,-1 0-1,1 1 1,0-1 0,0 0 0,0 0-1,0 0 1,0 0 0,0 0-1,1 0 1,-1 0 0,1 0 0,0 0-1,-1-1 1,1 1 0,0-1 0,0 1-1,0-1 12,47 30-52,-28-19 169,11 6-99,1-1-1,1-1 0,0-2 1,1-2-1,0-1 1,4-1-18,78 15 247,28-1-247,-11-3 40,-47-9-27,0-5 0,0-3 0,26-5-13,-50 1-20,-58 0 6,1-1 0,0 0 0,-1 0-1,1 0 1,-1 0 0,0-1 0,1 0 0,-1 0 14,0-1 9,0 2 0,1-1 0,-1 0 0,1 1 1,-1 0-1,1 0 0,-1 1 0,1-1-9,4 0 6,0 0 0,0-1 0,-1-1 0,1 0 0,-1 0 0,0-1 0,1 0 0,5-4-6,16-6-29,17-6 40,0-1 1,-2-2 0,16-13-12,-45 25-16,0-1-1,-1 0 1,-1-2 0,0 0-1,0 0 1,-2-1 0,0-1-1,0-1 1,-2 1 0,1-3 16,4-14-55,-1-1 0,-1 0 1,-2-1-1,-1-4 55,25-67-256,-30 93-112,-1-1 1,0 1-1,-1-1 1,0 0 0,-2-1-1,1 1 1,-1-13 367,-9 21-662,-27 1 83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8T19:20:59.242"/>
    </inkml:context>
    <inkml:brush xml:id="br0">
      <inkml:brushProperty name="width" value="0.15875" units="cm"/>
      <inkml:brushProperty name="height" value="0.15875" units="cm"/>
      <inkml:brushProperty name="color" value="#FFC000"/>
    </inkml:brush>
  </inkml:definitions>
  <inkml:trace contextRef="#ctx0" brushRef="#br0">4687 188 496,'-38'-8'50,"-1"0"-1,4-1 1,-1 0 0,1-2-1,-7-1-49,7 0 197,-3 1 0,-1 1 0,1 0-1,-30-4-196,-17 1 205,-3 1-1,1 1 1,-1 2-1,-2 1 1,0 2-1,-3 1 1,-33 1-205,-186-2 1004,-167 8-1004,140 0 200,309-2-188,3 0 0,-1 1 0,1 1 0,0-1 0,-1 2-1,4-1 1,-4 1 0,4 1 0,-6 0-12,-140 5 51,-123 46 58,9 4 0,-157 45-109,316-72-29,4 2-1,4 1 0,2 3 0,8 1 0,-79 37 30,172-69-6,1 0 0,-1 1-1,0-1 1,3 1 0,0 0 0,3 0 0,-3 1 0,6-1-1,-3 1 1,2 2 6,-5 11 76,6 0 0,2 0-1,3 13-75,0-34 8,0 1-1,0-1 0,0 0 1,0 0-1,0 1 0,3-1 1,-3 0-1,0 0 0,2 0 0,-2 0 1,3 0-1,-3 0 0,3 0 1,0 0-1,-3 0 0,2 0 1,1 0-1,0 0 0,-3 0 0,3 0 1,-1 0-1,1-1 0,3 1-7,-4 0 3,1 0 1,0-1-1,0 1 0,-1 0 0,1 0 0,-3 0 0,3 0 0,-1 0 1,1 0-1,-3 0 0,3 0 0,-3 0 0,3 0 0,-3 1 0,2-1 1,-2 0-1,0 0 0,3 0 0,-3 1 0,0-1 0,0 0 0,0 0 1,0 1-4,3 0-12,-3 1 1,3-1 0,-3 0-1,2 1 1,1-1 0,0 0 0,0 0-1,-1 0 1,1 0 0,0 0-1,2 0 1,-2 0 0,2 0 0,1 0-1,-3-1 1,2 1 0,1-1 0,-1 1-1,1-1 12,128 30-52,-77-19 169,31 6-99,2-1-1,3-1 0,0-2 1,3-2-1,-1-1 1,12-1-18,213 15 247,77-1-247,-31-3 40,-128-9-27,0-5 0,0-3 0,71-5-13,-136 1-20,-160 0 6,4-1 0,-1 0 0,-2 0-1,2 0 1,-2 0 0,0-1 0,2 0 0,-2 0 14,-1-1 9,1 2 0,2-1 0,-2 0 0,2 1 1,-2 0-1,3 0 0,-4 1 0,4-1-9,10 0 6,0 0 0,1-1 0,-4-1 0,4 0 0,-4 0 0,1-1 0,2 0 0,14-4-6,44-6-29,46-6 40,1-1 1,-6-2 0,43-13-12,-122 25-16,-1-1-1,-2 0 1,-3-2 0,0 0-1,0 0 1,-5-1 0,-1-1-1,1-1 1,-6 1 0,3-3 16,10-14-55,-2-1 0,-2 0 1,-6-1-1,-3-4 55,68-67-256,-81 93-112,-4-1 1,1 1-1,-3-1 1,0 0 0,-6-1-1,3 1 1,-2-13 367,-25 21-662,-74 1 83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23T17:58:16.540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2075 356 496,'0'-1'40,"0"0"-1,1 0 0,-1-1 1,0 1-1,0 0 0,0 0 0,0 0 1,0 0-1,0 0 0,0 0 1,-1 0-1,1 0 0,0-1 1,0 1-1,-1 0 0,1 0 1,-1 0-1,1 0 0,-1 0 1,1 0-1,-1 1 0,0-1 1,1 0-1,-1 0 0,0 0 1,0 1-1,0-1 0,0 0 0,0 1 1,1-1-1,-1 0 0,0 1 1,0 0-1,0-1 0,0 1 1,-1-1-1,1 1 0,0 0 1,0 0-1,-1 0-39,-5-2 4,-3-7 457,-27-9 111,0-2-1,1-1 0,-6-7-571,4 2 417,-1 3 0,-1 1 0,-30-12-417,-12 6 368,-1 3 0,0 3 0,-2 5 0,-33-2-368,35 13 266,-83 4-266,104 2-76,58 0 71,1 0 1,-1 1-1,1-1 1,-1 1 0,1 0-1,-1 0 1,1 0-1,0 1 1,0-1-1,0 1 1,-1 0 4,1 0 8,0 0 1,-1-1-1,1 1 0,0-1 1,-1 0-1,1 0 0,-1 0 0,1-1 1,-1 1-1,0-1 0,0 0-8,-8 1 22,0-1 1,0 2-1,0 0 0,0 0 0,1 1 0,-1 0 0,-7 4-22,-55 0 11,-13 14-9,1 4 1,0 4 0,-58 30-3,131-54 8,0 1 0,0 1 1,1 0-1,0 1 1,0 0-1,1 1 0,0 0 1,1 1-1,-1 0 0,2 0 1,0 1-1,0 1 0,1-1 1,0 1-1,-5 13-8,5-8-3,1 1 0,0 0 0,1 0 0,1 1-1,1 0 1,1 0 0,0 1 3,-1 35 85,3 45-85,1-65-52,0-34 51,0 0 0,0-1 0,1 1 0,-1-1 1,0 1-1,0 0 0,0-1 0,0 1 0,1-1 0,-1 1 1,0-1-1,1 1 0,-1 0 0,0-1 0,1 1 0,-1-1 1,1 0-1,-1 1 0,1-1 0,-1 1 0,1-1 0,-1 0 0,1 1 1,-1-1-1,1 0 0,-1 0 0,1 1 0,0-1 0,-1 0 1,1 0-1,-1 0 0,1 0 0,0 0 0,-1 0 0,1 0 1,0 0 0,-1 0-1,1 0 0,0 0 0,-1 0 1,1 0-1,-1 0 0,1 1 0,-1-1 1,1 0-1,0 0 0,-1 0 0,1 1 1,-1-1-1,1 0 0,-1 0 1,1 1-1,-1-1 0,1 0 0,-1 1 1,1-1-1,-1 1 0,0-1 0,1 1 1,-1-1-1,0 0 0,1 1 0,-1 0 1,0-1-1,1 1 0,-1-1 0,0 1 1,0-1-1,0 1 0,0-1 0,0 1 1,1 0 0,-1 0-1,1 1 1,0-1 0,1 0 0,-1 0-1,0 0 1,0 0 0,0 0-1,1 0 1,-1 0 0,0 0-1,1-1 1,-1 1 0,1 0 0,-1-1-1,1 1 1,-1-1 0,1 0-1,-1 1 1,1-1 0,-1 0 0,2 0 0,0 1-5,22 10 28,0 0-1,0-2 1,1-1 0,12 2-23,45 8 46,-29-6-29,1-2 0,50 2-17,333-1 43,-235-11-252,-197 0 207,0-1 1,0 1-1,0-2 0,0 1 0,0 0 0,0-1 0,0 0 0,4-3 2,-4 2 9,0 1 0,-1 0 0,1 0 0,0 1 0,0-1 0,0 1 0,0 0-1,6 1-8,-5-1 7,1 0 0,0 0 0,-1 0 0,1-1 0,-1 0-1,0-1 1,1 1 0,2-3-7,35-11-73,196-56-90,-216 64 99,1-1-82,1 0-1,-1-2 1,-1-1 0,0-1 0,-1-2-1,0 0 1,20-17 146,-33 22-255,0 0 1,-1 0-1,0-1 1,-1-1-1,0 1 1,-1-1-1,0-1 1,-1 0-1,0 0 1,-1 0-1,-1-1 0,0 1 1,-1-1-1,0-1 1,2-13 254,-1-72-1780,-5 68 1380</inkml:trace>
  <inkml:trace contextRef="#ctx0" brushRef="#br0" timeOffset="-2032.281">6316 3496 448,'-39'-36'1529,"29"25"-1354,-2 0 0,1 2 0,-1-1 1,-1 2-1,0 0 0,0 0 0,-1 1 0,1 0 1,-2 2-1,1-1 0,0 2 0,-1 0 0,-13-2-175,-23-1 120,0 3 1,-1 1-1,-23 3-120,43 0 46,29 1-41,0-1 1,1 0-1,-1 0 1,0 1-1,1 0 1,-1-1-1,1 1 1,-1 0-1,1 0 1,-1 0-1,1 1 1,0-1-1,-1 1 0,1-1-5,0 1 10,0-1 0,0 1 0,-1-1 0,1 0 0,-1 0 0,1 0 0,-1 0 0,1 0 0,-1-1 0,1 1-1,-1-1 1,0 0 0,-2 1-10,-10 1 26,0 1 1,0 1-1,0 0 0,1 1 0,-1 0 0,1 1 0,0 1 0,1 0 1,0 1-1,-3 3-26,-8 5 37,1 2 0,0 1 0,1 0 0,1 2 0,1 0 0,-7 11-37,-16 24-74,2 3 0,0 5 74,35-54 28,0 1 0,1-1 0,1 1 0,0 1 0,0-1-1,1 1 1,1-1 0,-2 12-28,1 12-15,2 0 0,1 12 15,1-7-62,-1-38 67,0-1 0,0 1 0,0-1 0,0 0 0,0 1 0,1-1 0,-1 1 1,0-1-1,1 0 0,-1 1 0,1-1 0,0 0 0,-1 0 0,1 1 0,0-1 0,0 0 0,-1 0 0,1 0 0,0 0 0,0 0 0,1 0 0,-1 0 0,0 0 0,0 0 0,0-1 0,0 1 1,1 0-6,-1-1 3,0 1 0,1 0 0,-1-1 0,0 1 0,0 0 0,0 0 1,0 0-1,0 0 0,0 0 0,0 0 0,0 0 0,0 0 0,-1 1 1,1-1-1,0 0 0,-1 0 0,1 1 0,-1-1 0,1 0 1,-1 1-1,0-1 0,1 1 0,-1-1 0,0 0 0,0 1 0,0-1 1,0 1-4,0 0-1,0-1 0,0 1 1,1 0-1,-1-1 0,0 1 1,1 0-1,-1-1 0,1 1 1,0-1-1,0 1 0,-1-1 1,1 1-1,0-1 0,0 1 1,1-1-1,-1 0 1,0 1-1,0-1 0,1 0 1,-1 0-1,0 0 0,1 0 1,0 0 0,8 8 4,29 33 73,47 30-114,-69-61 148,15 11 23,0-1 0,2-1 0,0-2 0,1-2 0,1-1 0,24 6-134,-24-12 2,0-2 0,1-2 0,0-1 1,0-2-1,3-1-2,-37-1-3,0 0 0,-1 0 1,1-1-1,0 1 0,0-1 1,-1 0-1,1 0 0,0 0 1,-1 0-1,1 0 0,-1 0 1,0-1-1,3-1 3,-3 1-5,0 1 0,1-1 0,0 1 0,-1 0 0,1 0 1,0 0-1,-1 0 0,1 0 0,0 0 0,0 1 0,0-1 0,0 1 0,2 0 5,3-1-5,-1 0 1,0 0-1,0-1 1,1 0-1,-1 0 0,0-1 1,-1 0-1,1 0 1,5-4 4,21-8 105,-21 10-117,-1-1-1,0 0 1,-1-1 0,1 0 0,-1 0 0,9-10 12,-3 4 9,21-18 5,-1 0-1,-2-3 1,-2-1-1,-1-1 1,26-40-14,-43 55-31,-1 0-1,-2-1 1,0 0 0,-1 0 0,-1-2-1,-1 1 1,-1-1 0,-2 0 0,0 0 0,-1-1-1,-2 1 1,0-12 31,-1 6-168,0 20 118,0 0-1,-1 1 1,0-1 0,0 1-1,-1-1 1,-1 0 0,0 1-1,-2-6 51,-49-115-475,49 115 287,-1 1 0,0 0 0,-1 0-1,-1 0 1,0 0 0,-1 1 0,-1 0 0,0 1-1,0 0 1,-1 0 0,-5-3 188,8 8-240,-1 0 1,0 1-1,0 0 1,0 1-1,-1 0 1,0 0-1,0 1 0,0 0 1,0 0-1,-10-2 240,-11-1-400</inkml:trace>
  <inkml:trace contextRef="#ctx0" brushRef="#br0" timeOffset="3329.254">1765 2877 848,'0'0'94,"0"-5"-12,0 5-64,0-1 0,1 0 0,-1 0 0,0 1 0,0-1 0,0 0-1,0 0 1,-1 0 0,1 1 0,0-1 0,0 0 0,0 0-1,-1 1 1,1-1 0,0 0 0,-1 1 0,1-1 0,0 0-1,-1 1 1,1-1 0,-1 0 0,1 1 0,-1-1 0,0 1 0,1-1-1,-1 1 1,1-1 0,-1 1 0,0-1 0,1 1 0,-1 0-1,0-1 1,0 1 0,1 0 0,-1 0 0,0 0 0,0 0-1,1-1 1,-1 1 0,0 0 0,0 0 0,0 0 0,1 0-1,-1 1 1,0-1 0,0 0 0,1 0 0,-1 0-18,-7-13 264,7 12-232,-7-2 103,-1 1 0,1-1 1,-1 2-1,0 0 0,0 0 0,-9 0-135,-105-6 1222,-6 7-440,127 1-767,0-1 0,-1 0 1,1 0-1,0 1 1,-1-1-1,1 1 1,0 0-1,0 0 0,0 0 1,-1 0-1,1 0 1,-1 1-16,1-1 5,0 0 1,0 1-1,0-1 1,0 0-1,0-1 1,0 1-1,-1 0 1,1-1-1,0 1 0,-1-1 1,1 0-1,-2 0-5,-625 0 1329,626 1-1328,0-1-1,1 0 1,-1 0-1,0 1 1,1 0 0,-1-1-1,0 1 1,1 0-1,-1 0 1,1 1-1,-1-1 1,1 0 0,0 1-1,-1 0 1,0 0-1,1 0 0,0-1 0,0 1 1,0-1-1,-1 0 0,1 1 1,0-1-1,-1 0 0,1 0 1,-1-1-1,0 1 0,1 0 0,-1-1 1,0 0-1,1 1 0,-2-1 0,-186 0 64,188 0-67,1 0-1,-1 0 0,1 0 0,-1 0 0,1 1 0,-1-1 0,1 1 1,-1-1-1,1 1 0,-1 0 0,1-1 0,-1 1 0,1 0 0,0 0 1,0 0-1,-1 0 0,1 0 0,0 0 0,0 0 0,0 0 0,-1 2 4,1-2-7,0 0 0,0 1-1,0-1 1,-1 0-1,1 0 1,0 0-1,-1 0 1,1 0-1,-1 0 1,1 0-1,-1 0 1,1 0 0,-1-1-1,0 1 1,1-1-1,-1 1 1,0-1-1,0 0 1,1 1-1,-1-1 1,-2 0 7,3 0 2,0 0 0,0 0 0,0 0 0,-1 0 0,1 0 1,0 0-1,0 1 0,0-1 0,0 1 0,-1-1 0,1 1 0,0-1 0,0 1 0,0-1 1,0 1-1,0 0 0,0 0 0,0-1 0,1 1 0,-1 0 0,0 0 0,0 0 0,0 1-2,0-1 2,1 0-1,-1 0 1,0 0-1,0 0 1,1-1-1,-1 1 1,0 0-1,0 0 1,0-1-1,0 1 1,0 0-1,0-1 1,0 1-1,0-1 1,0 1-1,0-1 1,0 0-1,-1 0 1,1 1-1,0-1 1,0 0-1,0 0 1,-1 0-2,0 0 1,1 0 1,0 1-1,-1-1 1,1 0-1,0 1 0,0-1 1,-1 1-1,1-1 1,0 1-1,0-1 1,0 1-1,0 0 1,-1 0-1,1 0 1,0-1-1,1 1 1,-1 0-1,0 0 0,0 0 1,0 1-1,0-1 1,1 0-2,-7 7 10,-42 17 5,41-22-30,-1 1 1,1 0 0,1 0-1,-1 1 1,0 0-1,-4 5 15,-19 15-23,23-18 46,0-1 0,0 1 1,0 1-1,1 0 1,-6 6-24,-7 14-24,2 0 0,0 1 0,-3 9 24,16-25 1,-1 0 1,2 0 0,0 1 0,0-1 0,1 1-1,1 0 1,0 0 0,1 0 0,1 5-2,-1-9 27,0-8-22,1 0 0,0 1 0,-1-1 0,1 0 0,0 1 0,0-1 0,0 0 0,1 0 0,-1 1 0,1-1 0,-1 0 0,1 0 0,0 1 0,-1-1 0,1 0 0,0 0 0,0 0 0,2 1-5,56 49 32,-49-44-50,-1 1-1,2-1 1,-1-1-1,1 0 1,0 0-1,0-1 1,1 0-1,-1-1 1,1-1 0,8 3 18,32 7-8,51 8 8,-56-12 155,179 28-54,171 6-101,-84-33 128,-312-11-125,1 0 0,0 0-1,-1-1 1,1 1 0,-1 0 0,1-1-1,0 1 1,-1-1 0,1 1-1,-1-1 1,1 0 0,-1 1 0,0-1-1,1 0 1,-1 0 0,0 0 0,0 0-1,1-1-2,0 0 0,-1 1-1,0 0 0,0 0 1,1 0-1,-1 0 0,0 1 1,1-1-1,-1 0 0,1 0 1,-1 1-1,1-1 0,-1 1 1,1-1-1,-1 1 0,1 0 1,0 0-1,-1 0 0,2 0 1,12-1-11,-1-1 0,1 0 0,-1-1 0,0-1 0,0 0 0,0-1 0,-1 0 0,1-1 0,-1 0 0,-1-1 0,1-1 0,-1 0 0,0-1 0,0-1 11,34-29-65,-2-2-1,35-44 66,-12 14-331,-63 66 284,0 0-1,1-1 1,-2 0-1,1 0 1,-1 0-1,0 0 1,0 0-1,-1-1 1,1 1-1,-2-1 0,1 1 1,-1-1-1,0 0 1,0-2 47,1-19-341,-1 1 1,-2-1-1,-1-1 341,0-28-282,2-102-3074,0 159 2897</inkml:trace>
  <inkml:trace contextRef="#ctx0" brushRef="#br0" timeOffset="5682.018">1625 5700 224,'0'0'69,"0"0"28,0 0 36,0 0 46,0 0 2,1-4-18,-1-1 1,0 1-1,0-1 1,0 1-1,0-1 1,-1 1-1,0-1 0,-1-1-163,-18-6 495,-13-7 444,0 2 0,0 1-1,-28-8-938,20 13 213,0 2 0,0 1 1,0 3-1,-12 0-213,-167 1 938,161 4-787,54 0-153,1 1-1,-1-1 1,0 1-1,1 0 0,-1 0 1,1 1-1,-1-1 0,-2 3 3,2-3 4,1 1 0,0 0 0,-1-1 0,1 0 0,-1 0 0,1 0 0,-1 0 0,-3-1-4,-24-1 52,24-1-31,-1 2-1,0-1 1,1 1-1,-1 1 1,0 0-1,1 0 1,-1 0-1,-6 3-20,1 3 37,11-5-35,0-1 0,0 1 0,0-1-1,0 0 1,0 0 0,-1 0-1,1 0 1,0 0 0,0-1-1,-1 0 1,-1 1-2,-11 1 6,0 0-1,1 1 0,-1 1 1,1 0-1,0 2 0,0-1 1,-10 7-6,-40 13 69,61-23-56,-60 18-66,-42 20 53,85-29 21,2 1 0,-1 1 1,1 1-1,1 0 0,-8 9-21,5-5-2,16-13 3,-1 0 1,1 0-1,0 1 1,1 0-1,-1 0 1,1 0-1,1 0 1,-1 1-1,1 0 0,0-1 1,0 1-1,-1 7-1,0 2 0,1 0-1,1 0 0,0 0 0,2 0 0,0 6 1,1-19 0,1 0-1,-1 0 1,1-1-1,0 1 1,0-1-1,0 1 1,0-1-1,1 0 1,-1 0-1,1 0 1,-1 0-1,1 0 1,0-1-1,-1 1 1,2-1 0,15 13 7,-13-7 15,1-1-1,0 1 0,0-2 1,0 1-1,1-1 0,0 0 1,7 3-22,-7-3-17,0 0 0,0 0 1,-1 1-1,0 0 1,0 0-1,4 5 17,32 26 36,-16-22-30,0-1 1,0-2 0,1-1-1,0-1 1,1-1 0,4 0-7,64 11 107,20-1-107,-43-7 47,39 1-128,0-5 0,89-6 81,-163-2 18,-35-1-21,0 1 0,0 0 0,0-1 0,0 0 0,0 0 0,0 0 0,0 0-1,-1-1 1,1 1 0,0-1 0,1-1 3,-2 1 1,1 0 0,-1 0 1,1 1-1,-1 0 0,1-1 0,0 1 0,-1 0 0,1 1 1,0-1-1,0 1 0,1 0-1,236 0-51,-241 0 53,1 0-1,0-1 1,0 1-1,0 0 1,0 0 0,0 0-1,0 0 1,-1-1-1,1 1 1,0 0-1,0-1 1,0 1-1,-1-1 1,1 1-1,0-1 1,-1 1-1,1-1 1,0 1 0,-1-1-1,1 0 1,-1 1-1,1-1 1,-1 0-1,1 0 1,-1 1-1,1-1 1,-1 0-1,0 0 1,1 0-1,-1 0 1,0 1-1,0-1 1,0-1-2,1 1-2,-1 1-1,0-1 1,0 0 0,0 0 0,0 1-1,1-1 1,-1 0 0,0 0 0,1 1-1,-1-1 1,1 0 0,-1 1 0,0-1-1,1 1 1,-1-1 0,1 0 0,0 1-1,-1-1 1,1 1 0,0-1-1,-1 1 1,1 0 0,0-1 0,-1 1-1,1 0 1,0-1 0,0 1 0,-1 0-1,1 0 1,0 0 0,0 0 0,-1 0-1,1-1 3,1 1-5,0-1 0,0 1 0,-1-1 0,1 0 0,-1 0 0,1 1-1,0-1 1,-1-1 0,0 1 0,1 0 0,-1 0 0,0 0 0,1-1-1,-1 1 1,0-1 0,0 1 0,0-1 5,22-32-23,-15 22 43,3-4-107,0 1 0,-1-1 0,-1-1 1,0 0-1,-1 0 0,0-5 87,2-7-306,-1-1 0,-1 0-1,-2 0 1,-1-1 0,-1 0-1,-2-9 307,-2 36-78,-1 1 0,0-1 1,0 1-1,0 0 0,0-1 0,-1 1 0,1 0 0,-1 0 0,0 0 0,0 0 1,0 0-1,0 0 0,-1 0 0,1 1 0,-1-1 0,0 1 0,1 0 0,-1 0 1,0 0-1,0 0 0,0 0 0,-3 0 78,-12-11-555,4 3 98,0 1 0,-1 0-1,0 1 1,-1 1 0,-9-3 457,14 5-237,-22-8-217</inkml:trace>
  <inkml:trace contextRef="#ctx0" brushRef="#br0" timeOffset="11793.937">1739 8289 352,'0'0'24,"0"0"40,0 0 43,0 0 34,0 0 59,0 0-21,0 0-29,0 0-12,0 0-23,0 0-11,0 0 24,0 0 16,0 0-29,0 0 26,0 0 35,0 0 27,0 0 13,0 0 30,-5 0-20,-15 0-47,19-1-159,1 1 0,-1-1 0,0 1-1,1-1 1,-1 0 0,1 1 0,-1-1 0,1 0-1,-1 0 1,1 1 0,-1-1 0,1 0 0,0 0-1,-1 0 1,1 0 0,0 1 0,0-1 0,0 0-1,0 0-19,-51-13 422,11 3-21,31 10-221,-88-12 765,-20-4-33,89 12-831,-1 2 0,0 1-1,0 2 1,0 0 0,-4 3-81,-41-1 429,-155-2 550,228 0-980,-1 0-1,1 0 1,0 0 0,0 1 0,0-1-1,0 0 1,0 0 0,0 1 0,-1-1-1,1 1 1,0-1 0,0 1 0,0-1-1,0 1 1,1 0 0,-1-1 0,0 1-1,0 0 1,0 0 0,0 0 0,1-1-1,-1 1 1,0 0 0,1 0 0,-1 0-1,1 0 2,-1 1-2,1-1-1,-1 0 0,0 0 0,1 0 0,-1-1 0,0 1 0,0 0 1,0 0-1,1 0 0,-1 0 0,0-1 0,0 1 0,0 0 0,0-1 1,0 1-1,-1-1 0,1 1 0,0-1 0,0 0 0,0 1 0,0-1 1,0 0-1,-1 0 0,1 0 0,0 0 0,0 0 3,-22-1-27,17 0 32,0 0 0,1 1 1,-1 0-1,1 0 0,-1 0 0,0 0 0,1 1 0,-1 0 0,1 0 0,-1 1 0,-2 0-5,-1 6 20,8-7-14,0 1-1,0-1 1,0 0-1,0 0 1,0 0-1,0-1 0,-1 1 1,1 0-1,0 0 1,-1-1-1,1 1 0,0-1 1,-1 1-1,1-1 1,-1 1-1,1-1 0,-1 0 1,1 0-1,-2 0-5,-47 15-42,48-14 45,0-1 1,-1 1 0,1 0 0,0 0 0,0 0 0,0 0 0,0 0 0,0 0 0,0 0 0,0 1 0,1-1 0,-3 2-4,-15 11 3,-7-4-17,2 1 0,0 1 0,0 1 1,-3 4 13,14-9-5,1 1 1,0 0-1,0 2 1,1-1 0,0 1-1,1 1 1,0 0-1,0 1 5,5-3 1,-1 1-1,2 0 0,0 0 1,0 0-1,1 1 0,0-1 1,1 1-1,0 0 0,1 0 1,0 0-1,1 0 0,1 0 0,0 4 0,-1 9 71,0 36-156,0-60 87,0-1-1,0 1 1,1 0 0,-1-1-1,0 1 1,0 0 0,0-1-1,1 1 1,-1 0 0,0-1-1,1 1 1,-1-1 0,1 1-1,-1 0 1,0-1 0,1 1-1,-1-1 1,1 0 0,0 1 0,-1-1-1,1 1 1,-1-1 0,1 0-1,0 1 1,-1-1 0,1 0-1,0 0 1,-1 1 0,1-1-1,0 0 1,-1 0 0,1 0-1,0 0 1,-1 0 0,1 0-2,0 0 1,0 0-1,0 0 1,-1 0 0,1 0 0,0 0-1,0 0 1,-1 1 0,1-1 0,0 0-1,0 0 1,-1 1 0,1-1 0,0 0-1,-1 1 1,1-1 0,-1 1 0,1-1-1,-1 1 1,1-1 0,0 1 0,-1-1-1,0 1 1,1 0 0,-1-1 0,1 1-1,-1 0 1,0-1 0,1 1 0,-1 0-1,0-1 1,0 1 0,1 0 0,-1-1-1,0 1 1,0 1-1,1 0-5,0 0-1,1 1 1,-1-1-1,1 0 1,-1 0-1,1 0 1,0 0-1,0 0 1,0-1-1,0 1 1,0 0-1,0-1 1,1 0-1,-1 1 1,0-1-1,2 0 6,11 10 3,4 5 7,1 0 1,1-1 0,0-2-1,1 0 1,0-1-1,1-1 1,0-1-1,13 3-10,34 9-14,0-3 0,27 2 14,-55-15-17,0-2 1,0-1-1,32-4 17,-29 1 55,-41 0-48,1-1-1,0 1 1,-1-1-1,1 0 1,-1 0-1,1-1 1,-1 1-1,0-1 1,1 0-1,1-1-6,-2 1 4,0 0-1,0 0 1,0 0 0,1 1-1,-1-1 1,1 1 0,-1 1-1,1-1 1,-1 0 0,3 1-4,3-1 2,-1 0 0,1-1 1,-1-1-1,0 1 1,1-1-1,-1-1 1,0 0-1,2-2-2,30-10-38,-8 5-19,0-2 1,-1-1 0,-1-1-1,0-2 1,28-20 56,-44 26-104,1-1 1,-1-1-1,-1 0 0,-1-1 1,0-1-1,0 0 0,-2 0 1,0-1-1,0-1 1,-2 0-1,7-17 104,-10 17-773,-1 0 0,0-1 1,-2 0-1,0 0 0,-1 0 0,-1 0 0,-1 0 1,-1-10 772,1 23-253,0-8-190</inkml:trace>
  <inkml:trace contextRef="#ctx0" brushRef="#br0" timeOffset="16598.139">1841 8251 240,'-1'-15'88,"0"10"-37,0-1 0,1 0 0,0 0 0,0 0 0,0 0 0,1 0 0,0 0 0,0 1 0,0-1-1,1 0 1,0-1-51,5-1 9,-1 0 0,0 0 0,0-1 0,-1 0 0,0 0 0,1-5-9,12-22 118,1 1 0,1 1 0,2 1 0,11-11-118,1-3 173,267-373 442,-129 184-355,394-572 259,-432 614-469,-24 48-177,29-21 127,-18 22-28,-3 11-5,84-71 33,-129 133-4,-17 13 6,13-24-2,4-3 8,59-53 296,6 7 1,132-97-305,-221 185 101,-33 29 6,-1 1 1,2 0-1,0 2 0,14-9-107,-28 19 7,0 1-1,-1-1 0,1 0 0,-1 0 0,0 0 1,1-1-1,-1 1 0,0-1 0,0 1 0,-1-1 1,2-2-7,10-12-20,-34 19-572,1-1 0,-1-1 1,-17-2 591,7 1-146,12-1 72,15 2 67,0-1 0,0 1 1,-1-1-1,1 1 0,0 0 0,-1 1 1,1-1-1,0 1 0,0 0 0,-1 0 1,1 0-1,-3 1 7,1 4-2,4-4 6,1-1 0,-1 0 0,1 0-1,-1 0 1,1 1 0,-1-1 0,0-1 0,1 1 0,-1 0-1,0 0 1,0-1 0,0 1 0,1-1 0,-1 1-1,0-1 1,0 0 0,0 0 0,0 0 0,0 0 0,-1 0-4,-3 1 25,-1 1 0,1 0 0,0 0 0,-1 0 0,1 1-1,1 0 1,-1 0 0,0 0 0,1 1 0,-1 0 0,1 0-25,62 0 353,-45-9-287,-9 3-58,1 0 5,-1 0-1,0 0 1,0 0 0,1 0 0,-1 0 0,1 1 0,0-1 0,-1 1 0,1 0 0,0 1 0,0-1 0,-1 0 0,4 1-13,-4 0 5,0-1 0,1 1-1,-1-1 1,0 0 0,0 1-1,0-1 1,0-1 0,0 1-1,-1 0 1,1-1-1,0 0 1,-1 1 0,1-1-1,-1 0 1,3-2-5,25-15 109,7 3 59,0 1 0,1 3 0,1 1 0,0 2 0,39-4-168,-49 5 494,-29 8-454,1 0 0,-1-1 0,1 1 1,0 0-1,-1-1 0,1 1 1,0 0-1,-1 0 0,1 0 0,0 0 1,-1-1-1,1 1 0,0 0 1,-1 0-1,1 0 0,0 0 1,-1 0-1,1 1 0,0-1 0,-1 0 1,1 0-1,0 0 0,-1 1 1,1-1-1,0 0-40,0 3 50,0-1 0,-1 1 0,1-1 0,0 1 0,-1-1 1,0 1-1,1-1 0,-1 1 0,0 0 0,0-1 0,-1 3-50,1 0 0,0 2 7,1 0-1,-2 0 0,1-1 0,-1 1 0,0 0 0,-2 4-6,-8 3 24,10-13-23,0 0 0,0 0 0,0 0 1,0 0-1,0 1 0,0-1 0,1 0 1,-1 0-1,0 1 0,1-1 0,-1 1 1,1-1-1,-1 1 0,1-1 0,-1 1 1,1-1-1,0 1 0,0-1 0,0 1 0,0-1-1,0 1 4,0 0-1,0-1 1,-1 1-1,1 0 0,0-1 1,-1 1-1,1 0 0,-1-1 1,1 1-1,-1-1 1,0 1-1,0-1 0,0 1 1,0-1-1,0 0 0,0 1 1,0-1-1,-1 1-3,1-1-9,-1 0-1,1 0 1,0 1-1,0-1 1,0 0-1,0 1 1,1-1 0,-1 1-1,0-1 1,0 1-1,1-1 1,-1 1-1,1 0 1,0-1-1,-1 1 1,1 0 0,0-1-1,0 2 10,0-2-22,0 0 0,0 1 1,0-1-1,-1 0 0,1 0 0,0 1 1,-1-1-1,1 0 0,0 0 0,-1 0 0,0 0 1,1 0-1,-1 0 0,1 0 0,-1 0 0,0 0 1,0 0-1,0 0 0,0 0 0,0 0 22,0 0-56,0 0 0,0-1 0,0 1-1,1 0 1,-1 0 0,0-1 0,1 1-1,-1 0 1,0 0 0,1 0 0,-1 0-1,1 0 1,0 0 0,-1 0 0,1 0-1,0 0 1,0 0 0,-1 0 0,1 0-1,0 1 57,0-1-185,0 1 0,-1-1-1,1 0 1,0 1 0,-1-1-1,0 0 1,1 0 0,-1 1-1,0-1 1,1 0 0,-1 0-1,0 0 1,0 0-1,0 0 1,0 0 0,0 0-1,0 0 1,0-1 0,-1 1 185,-1-1-598</inkml:trace>
  <inkml:trace contextRef="#ctx0" brushRef="#br0" timeOffset="17681.223">1839 5682 992,'64'-51'742,"2"2"-1,2 4 1,49-24-742,-62 37 158,605-327 945,-193 111-966,-187 95-8,153-53-129,-351 177 7,2 3 0,0 4 0,51-6-7,-94 20 21,13-6-62,-1-2-1,25-12 42,-30 10-66,-38 14 68,1-1 0,-1-1-1,0 0 1,-1 0 0,0-1 0,0 0 0,1-1-2,17-14-168,-97 20-4010,54 2 3954</inkml:trace>
  <inkml:trace contextRef="#ctx0" brushRef="#br0" timeOffset="18014.716">4603 4173 96,'-3'-1'77,"0"1"-1,0-1 1,1 0 0,-1 0 0,0-1-1,1 1 1,-1 0 0,1-1-1,0 0 1,-1 1 0,1-1-1,-1-1-76,120 3 673,87 0 821,-203 0-1305,-1 4-37,0 22 521,-6-11-559,-16 1-122,21-16 8,0 0-1,1 1 1,-1-1-1,1 1 0,-1 0 1,1-1-1,-1 1 1,1-1-1,-1 1 0,1 0 1,-1-1-1,1 1 1,0 0-1,-1 0 1,1-1-1,0 1 0,0 0 1,-1 0-1,1-1 1,0 1-1,0 0 0,0 0 1,0 0-1,0-1 1,0 1 0,-1 5 6,-7 3-4,7-8 2,0-1 0,0 1 0,0 0 0,0-1 0,1 1 0,-1 0 0,0 0 0,1 0 0,-1 0 0,1 0 0,-1 0 0,1-1 0,-1 1 0,1 1 0,-1-1 0,1 0 0,0 0 0,0 0 0,0 0 0,-1 0 0,1 0 0,0 0 0,0 0-4,0 0 2,0-1 0,0 1 1,0-1-1,0 1 1,0-1-1,0 1 1,-1-1-1,1 0 0,0 1 1,0-1-1,0 1 1,-1-1-1,1 0 0,0 1 1,-1-1-1,1 0 1,0 1-1,-1-1 1,1 0-1,0 0 0,-1 1 1,1-1-1,-1 0 1,1 0-1,0 1 0,-1-1 1,1 0-1,-1 0 1,1 0-1,-1 0-2,0 0-31,0 0 0,1 1 0,-1-1 0,1 0 0,-1 0-1,0 1 1,1-1 0,-1 0 0,0 1 0,1-1 0,-1 1 0,1-1 0,-1 0 0,1 1-1,-1-1 1,1 1 0,0 0 0,-1-1 0,1 1 0,-1-1 0,1 1 0,0 0 0,0-1-1,-1 1 1,1-1 0,0 1 0,0 0 0,0-1 0,0 1 0,0 0 0,0 0 0,0 0 31,-12 7-2727,12-7 2292</inkml:trace>
  <inkml:trace contextRef="#ctx0" brushRef="#br0" timeOffset="20862.358">1829 3372 496,'1'0'3,"0"0"-1,0 0 0,1-1 1,-1 1-1,0 0 1,0 0-1,0-1 0,0 1 1,0 0-1,0-1 1,0 1-1,0-1 1,0 0-1,0 1 0,0-1 1,0 0-1,0 1 1,0-1-1,0 0-2,0 0 17,-1 0 1,1 0-1,1 0 1,-1 0-1,0 1 0,0-1 1,0 0-1,0 1 0,0-1 1,1 1-1,-1-1 1,0 1-1,0-1 0,1 1 1,-1 0-1,0 0 1,1 0-1,-1 0 0,1 0-17,-1 0 32,1 0 0,-1 0-1,1 0 1,-1 0-1,0 0 1,1 0-1,-1 0 1,1 0 0,-1 0-1,1-1 1,-1 1-1,0-1 1,1 1-1,-1-1 1,0 0 0,0 1-1,1-1 1,-1 0-1,0 0 1,0 0-1,0 0 1,0 0 0,0 0-1,0 0-31,4-1 126,0 1 0,0 0 0,0 1 0,0-1 0,0 1 0,0 0 0,0 0 0,0 0 0,0 1 0,2 0-126,2-1 170,24-1 271,-25 0-323,0 0 0,0 0 0,0 1-1,0 0 1,1 1 0,-1 0 0,0 0 0,0 1 0,5 2-118,0 3 166,-11-5-131,1-1 0,-1 1 0,1-1 0,-1 0 0,1 0 0,0 0 0,-1 0 0,1 0 1,0 0-1,0-1 0,0 1 0,0-1 0,2 0-35,13 1 206,0 2 1,0 0-1,-1 1 1,1 0 0,15 8-207,38 8 389,211 35 290,112 25 80,-279-52-640,288 66-18,-289-73-63,1-6 0,66 0-38,-4-11 1,-31-1 24,0 5 0,13 9-25,-130-11 19,0 1 1,18 8-20,54 12-34,-98-27 54,1 0-15,0 1 1,-1-1-1,1 1 1,0 0-1,0 0 0,0 0 1,-1 0-1,1 1 1,0 0-1,-1-1 1,1 1-1,2 3-5,-6-5-18,2 0-25,-2 0 14,1 0-13,-1 0 0,0 0 0,1 0 1,-1-1-1,0 1 0,1 0 0,-1 0 1,0 0-1,0 0 0,1-1 0,-1 1 1,0 0-1,1 0 0,-1-1 0,0 1 1,0 0-1,0-1 0,1 1 0,-1 0 1,0 0-1,0-1 0,0 1 0,0 0 1,1-1-1,-1 1 0,0 0 0,0-1 1,0 1-1,0-1 0,0 1 0,0 0 1,0-1-1,0 1 0,0 0 0,0-1 1,0 1-1,0 0 0,-1-1 0,1 1 1,0 0-1,0-1 0,0 1 0,0 0 42,-5-13-27,-12 8-242,17 5 263,0 0-1,0 0 1,-1 0 0,1 0 0,0 0 0,0 0-1,0 0 1,0 0 0,-1 0 0,1 0-1,0 0 1,0 0 0,0 0 0,0 0 0,0 0-1,-1 0 1,1 0 0,0 0 0,0 0-1,0-1 1,0 1 0,0 0 0,-1 0-1,1 0 1,0 0 0,0 0 0,0 0 0,0 0-1,0 0 1,0-1 0,0 1 0,0 0-1,-1 0 1,1 0 0,0 0 0,0 0 0,0 0-1,0-1 1,0 1 0,0 0 0,0 0-1,0 0 1,0 0 0,0-1 0,0 1 0,0 0-1,0 0 1,0 0 0,0 0 0,0 0-1,0-1 1,0 1 0,0 0 0,0 0 0,0 0-1,1 0 1,-1-1 6,0 0-36,-1-1-1,1 0 1,0 1-1,-1-1 1,1 1-1,-1-1 1,1 1-1,-1-1 1,0 1-1,1-1 1,-1 1-1,0-1 1,0 1-1,0 0 1,-1-2 36,1 2-36,0 0 0,0 0 0,0-1 0,0 1 0,0 0 0,0-1 0,0 1 0,1-1 1,-1 1-1,1-1 0,-1 1 0,1-1 0,-1 1 0,1-1 0,0-1 36,0 2-19,0-1 0,0 1 0,0-1 0,-1 1 0,1-1 0,0 0 0,-1 1-1,1-1 1,-1 1 0,0 0 0,1-1 0,-1 1 0,0-1 0,0 1 0,0 0 0,0 0 0,-1-1 19,-2-5-25,3 5 8,-33-77-210,31 72 229,-1 0 1,0 0-1,-1 0 1,1 1-1,-1-1 1,-1 1-1,1 1 1,-1-1-1,-1 0-2,6 6 38,1 0 0,0 0-1,-1 1 1,1-1 0,-1 0-1,1 1 1,0-1-1,-1 0 1,1 1 0,0-1-1,-1 1 1,1-1 0,0 0-1,0 1 1,-1-1 0,1 1-1,0-1 1,0 1 0,0-1-1,0 1 1,-1-1-1,1 1 1,0-1 0,0 1-1,0-1 1,0 1 0,0-1-1,0 1 1,0-1 0,1 1-1,-1-1 1,0 1 0,0-1-1,0 1-37,0 1 15,0-1 1,0 1-1,0-1 0,0 1 1,0-1-1,1 1 0,-1-1 1,0 1-1,1-1 0,-1 1 0,1-1 1,0 1-1,-1-1 0,2 2-15,9 3 25,-10-6-19,-1 1-1,1-1 1,0 0-1,-1 0 1,1 1-1,0-1 1,-1 1 0,1-1-1,-1 1 1,1-1-1,0 1 1,-1-1-1,1 1 1,-1-1-1,0 1 1,1-1 0,-1 1-1,1 0 1,-1-1-1,0 1 1,1 0-1,-1 0 1,0-1-1,0 1 1,0 0 0,0-1-1,0 1 1,0 0-1,1 0 1,-2-1-1,1 1 1,0 0-1,0 0-5,5 8 134,15 20 14,-14-20-111,0 1 1,1-1 0,0-1-1,0 1 1,7 5-38,-7-9 46,-1 0 0,0 1 0,0-1 0,-1 1 0,0 1 0,0-1 0,0 1 0,-1 0 0,0 0 0,0 0 0,-1 1-1,0-1 1,0 1 0,-1 0 0,1 0 0,-2 0 0,1 0 0,-1 0 0,-1 0 0,1 0 0,-2 0 0,0 7-46,1-14 2,0 0 0,0-1 0,0 1 0,0-1-1,0 1 1,-1-1 0,1 1 0,0-1 0,0 1 0,-1-1 0,1 1 0,0-1 0,-1 1-1,1-1 1,0 1 0,-1-1 0,1 0 0,-1 1 0,1-1 0,0 0 0,-1 1-1,1-1 1,-1 0 0,1 0 0,-1 1 0,0-1 0,1 0 0,-1 0 0,1 0 0,-1 0-1,1 0 1,-1 0 0,1 0 0,-1 0 0,0 0-2,1 0 3,-1 0 0,0 0-1,1 0 1,-1 1 0,0-1 0,1 0-1,-1 0 1,0 0 0,1 1 0,-1-1-1,1 0 1,-1 0 0,0 1 0,1-1-1,-1 1 1,1-1 0,-1 0 0,1 1-1,-1-1 1,1 1 0,-1-1 0,1 1 0,0-1-1,-1 1 1,1 0 0,0-1 0,-1 1-1,1 0 1,0-1 0,0 1 0,-1-1-1,1 1 1,0 0 0,0-1 0,0 1-1,0 0-2,-2 2 4,0 0-1,0 0 0,0 0 0,-1 0 0,1 0 0,-1-1 0,0 1 0,0-1 0,0 0 0,0 0 0,0 0 1,-1 0-4,-12 10 24,4 1 15,-18 11 95,28-21-261,-4 4 7,2-12-5470,1-20 4296,3 25 843</inkml:trace>
  <inkml:trace contextRef="#ctx0" brushRef="#br0" timeOffset="22325.372">2033 492 368,'-8'-5'40,"2"1"84,0 0 0,-1 0 0,1 1 0,-1 0 0,0 0 0,0 0 0,0 1 0,0 0 1,0 0-1,-1 1 0,1 0 0,-4 0-124,10 1 88,1 0-45,-1 0 23,0 0-7,1 0-35,0 0-16,0 0-13,0 0 74,0 0 35,0 0-37,0 0 29,0 0-86,0 4 66,0-1-1,0 1 0,1 0 0,0 0 1,0 0-1,0-1 0,0 1 0,1-1 0,-1 1 1,1-1-1,0 1 0,0-1 0,0 0 0,0 0 1,1 0-1,-1 0 0,1 0 0,0 0 0,0-1 1,0 1-1,0-1 0,2 2-75,7 5 208,29 27 344,23 21 19,3-3 0,2-2 0,30 14-571,211 130 445,-222-137-373,-2 4-1,-4 3 1,17 21-72,219 230 290,-235-231-205,25 30-41,-35-37-16,2-3 1,13 4-29,-18-20 51,-4 3 0,-2 2-1,46 63-50,-2 23-69,-83-121 146,-11-13-90,0 0 1,1 0-1,1-2 1,5 4 12,47 45 168,-25-22-272,12 7-70,-23-19 238,-28-24-49,1-1 1,0 0-1,0 0 0,1-1 0,0 1 0,2 0-15,20 14-18,-1 2 0,-1 0 0,-1 2 0,19 21 18,9 8 213,-26-18-209,-26-31-10,1 0 0,0 0 0,-1 0 0,1 0 0,1 0 0,-1 0 0,0-1 0,1 1 0,-1-1 0,1 0 0,0 0 0,0 0 0,0 0 0,0 0-1,0 0 1,0-1 0,0 1 0,0-1 0,1 0 0,-1 0 0,0-1 0,1 1 0,-1 0 0,1-1 6,-2 0 486,-2 0-1931,-2 0-3231,-23 0 3438</inkml:trace>
  <inkml:trace contextRef="#ctx0" brushRef="#br0" timeOffset="23009.915">4557 3046 816,'0'0'22,"0"0"31,0 0 38,0 0-25,0 0 47,0 0 81,5 0-34,-4 1-136,1-1 0,-1 0-1,0 0 1,1 0 0,-1 1-1,0-1 1,1 1 0,-1-1 0,0 1-1,0-1 1,0 1 0,1 0-1,-1 0 1,0-1 0,0 1-1,0 0 1,0 0 0,0 0-1,-1 0 1,1 0 0,0 1-24,0-1 16,0 1-1,0-1 1,0 0 0,0 0 0,0 0 0,0 0-1,0 0 1,0 0 0,1-1 0,-1 1 0,0 0 0,0 0-1,1-1 1,-1 1 0,0-1 0,1 1 0,-1-1 0,1 0-1,-1 1 1,1-1 0,0 0-16,9 5 133,8 13 124,0-2-1,0 0 0,5 1-256,-16-12 61,1 0 0,-1 1 0,0 0 0,-1 0 0,1 2-61,33 23 63,-38-29 2,1 0 1,0 0-1,-1-1 0,1 1 0,0-1 1,0 0-1,0 0 0,0 0 0,0-1 1,0 1-1,1-1 0,-1 0 0,2 0-65,-4-6 72,13-52 92,-7 31-141,-2 0 0,-1 0 0,0-3-23,6-100-222,-11 130 75,0 0-194,0 0-275,0 0-166,-1 0 696,0 0 0,0-1 1,0 1-1,0 0 0,0 0 0,0 0 1,0 0-1,0 0 0,0 0 0,0 1 1,0-1-1,0 0 0,0 0 0,0 1 1,0-1-1,0 0 0,0 1 0,0-1 1,0 1-1,0 0 0,0 0 86,-3 20-587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7T10:27:07.999"/>
    </inkml:context>
    <inkml:brush xml:id="br0">
      <inkml:brushProperty name="width" value="0.16757" units="cm"/>
      <inkml:brushProperty name="height" value="0.16757" units="cm"/>
      <inkml:brushProperty name="color" value="#FFC000"/>
    </inkml:brush>
  </inkml:definitions>
  <inkml:trace contextRef="#ctx0" brushRef="#br0">1123 86 640,'0'0'86,"0"0"28,0 0 52,0 0 55,0 0 1,0 0 18,0 0-40,0 0-64,0 0 19,0 0 21,0 0 29,-5 0 49,3 0-289,-1 1 98,0-1 0,0 0 0,0 0 0,-1 0 0,1 0 0,0 0 0,0 0 0,0-1 1,0 0-1,0 1 0,0-1 0,0 0 0,1-1 0,-2 1-63,0-12 141,4 12-127,0 0 1,0 0-1,0 0 0,-1 0 1,1 1-1,0-1 1,-1 0-1,1 0 1,0 0-1,-1 0 0,1 1 1,-1-1-1,1 0 1,-1 0-1,0 1 1,1-1-1,-1 0 1,0 1-1,1-1 0,-1 1 1,0-1-1,0 1 1,0-1-1,0 1 1,1-1-1,-1 1 0,0 0 1,0 0-1,0-1 1,0 1-1,0 0 1,0 0-1,0 0 1,0 0-1,0 0 0,1 0 1,-1 0-1,0 0 1,0 1-1,0-1 1,0 0-1,0 1-14,-3-2 32,1 1 0,-1-1 0,1 0 0,-1 0 0,1 0 0,-1 0 0,1-1 0,0 1 0,-3-2-32,2 0 53,-1 1 1,1 0-1,-1 0 1,1 1-1,-1-1 0,0 1 1,1 0-1,-1 0 0,0 1 1,-1-1-54,-6 1 46,0-1-1,1-1 1,-1 0 0,-8-3-46,8 2 37,1 0 0,-1 1 0,1 1 0,-11 0-37,-229 1 1211,248 0-1212,0 0 0,0 0 1,0 1-1,0-1 1,1 1-1,-1 0 0,0-1 1,0 2-1,1-1 0,-1 0 1,0 0-1,1 1 0,0-1 1,-1 1-1,-1 2 1,-11 6-17,-16 7 54,16-10-30,0 2 1,1 0 0,0 0-1,0 1 1,-9 10-8,-134 118-38,103-81-147,4 3 0,-17 28 185,61-79 5,1 0 0,-1 1 1,2 0-1,-1 0 0,1 0 1,1 1-1,0-1 0,0 1 1,1 0-1,0 5-5,-1 21 53,1 0 0,3 17-53,0-11 11,-1-41-11,0 1 0,0-1 0,0 1 0,1 0 0,0-1-1,-1 1 1,1-1 0,0 0 0,0 1 0,0-1 0,0 1 0,1-1-1,-1 0 1,1 0 0,-1 0 0,1 0 0,0 0 0,0 0 0,0 0 1,0 0 1,0 0 0,-1 0-1,1 0 1,-1 0-1,1 0 1,-1 1 0,0-1-1,0 0 1,0 1 0,0-1-1,0 1 1,-1-1 0,1 1-1,-1-1 1,0 1-1,1-1 1,-1 2-2,0-1 10,0 1 1,0-1-1,1 1 1,0 0-1,0-1 1,0 1-1,0-1 1,0 1-1,1-1 0,-1 0 1,1 0-1,0 0 1,0 0-1,0 1-10,15 27 131,-12-21-108,1 1-1,0-1 0,0 0 0,1 0 1,0 0-1,6 5-22,28 33-68,-36-40 68,2 1 1,-1-1-1,1 0 1,1 0-1,-1-1 1,1 0-1,0 0 1,1-1-1,0 0 1,0 0-1,0-1 1,1 0-1,-1-1 1,8 2-1,20 1 118,1-1 0,0-2 0,0-2 0,1-2 0,19-2-118,13 1-57,-65 1 62,-1-1 0,0 1-1,0-1 1,0 0 0,0-1 0,0 1-1,0-1 1,-1 0 0,1 0 0,0 0-1,2-2-4,15-7 41,104-29-19,-87 17-60,-31 20 31,0-1 0,0 0-1,0 0 1,0-1 0,-1 0-1,0 0 1,0-1 0,2-1 7,71-59 168,-53 46-192,0-2 0,19-21 24,-34 29-58,0 0-1,0-1 1,-1-1 0,-1 0-1,-1 0 1,0-1 0,-1 0-1,-1 0 1,0-1 0,1-9 58,-1-7-279,-1 0 0,-1-1 0,-2 0 1,-2 1-1,-1-6 279,0 23-250,1 11 165,-1 1-1,1-1 1,-2 1-1,1-1 1,-1 1-1,1-1 1,-2 1-1,1-1 1,-2-3 85,-9-11-267,10 18 213,0-1-1,0 0 1,1 0-1,-1 0 1,0 0-1,1 0 1,0 0-1,0-1 1,0 1-1,0 0 1,1-1-1,-1 1 1,1 0-1,-1-3 55,2 4-35,-2 0 1,1 0-1,0 0 0,0 0 1,-1 0-1,1 0 0,-1 0 1,1 0-1,-1 1 0,0-1 1,0 0-1,0 0 0,0 0 1,0 1-1,0-1 0,0 0 1,-1 1-1,1-1 1,-1 1-1,1 0 0,-1-1 1,1 1-1,-1 0 0,0 0 1,0 0-1,1 0 35,-12-8-222,-4-8-352,15 15 507,0-1 0,-1 1 0,1 0-1,-1 0 1,0 0 0,0 0 0,0 0 0,1 0 0,-2 1-1,1-1 1,0 1 0,0 0 0,0 0 0,-1 0 0,1 1 0,0-1-1,-4 1 68,-20-4-448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7T09:18:58.170"/>
    </inkml:context>
    <inkml:brush xml:id="br0">
      <inkml:brushProperty name="width" value="0.16757" units="cm"/>
      <inkml:brushProperty name="height" value="0.16757" units="cm"/>
      <inkml:brushProperty name="color" value="#FFC000"/>
    </inkml:brush>
  </inkml:definitions>
  <inkml:trace contextRef="#ctx0" brushRef="#br0">1123 86 640,'0'0'86,"0"0"28,0 0 52,0 0 55,0 0 1,0 0 18,0 0-40,0 0-64,0 0 19,0 0 21,0 0 29,-5 0 49,3 0-289,-1 1 98,0-1 0,0 0 0,0 0 0,-1 0 0,1 0 0,0 0 0,0 0 0,0-1 1,0 0-1,0 1 0,0-1 0,0 0 0,1-1 0,-2 1-63,0-12 141,4 12-127,0 0 1,0 0-1,0 0 0,-1 0 1,1 1-1,0-1 1,-1 0-1,1 0 1,0 0-1,-1 0 0,1 1 1,-1-1-1,1 0 1,-1 0-1,0 1 1,1-1-1,-1 0 1,0 1-1,1-1 0,-1 1 1,0-1-1,0 1 1,0-1-1,0 1 1,1-1-1,-1 1 0,0 0 1,0 0-1,0-1 1,0 1-1,0 0 1,0 0-1,0 0 1,0 0-1,0 0 0,1 0 1,-1 0-1,0 0 1,0 1-1,0-1 1,0 0-1,0 1-14,-3-2 32,1 1 0,-1-1 0,1 0 0,-1 0 0,1 0 0,-1 0 0,1-1 0,0 1 0,-3-2-32,2 0 53,-1 1 1,1 0-1,-1 0 1,1 1-1,-1-1 0,0 1 1,1 0-1,-1 0 0,0 1 1,-1-1-54,-6 1 46,0-1-1,1-1 1,-1 0 0,-8-3-46,8 2 37,1 0 0,-1 1 0,1 1 0,-11 0-37,-229 1 1211,248 0-1212,0 0 0,0 0 1,0 1-1,0-1 1,1 1-1,-1 0 0,0-1 1,0 2-1,1-1 0,-1 0 1,0 0-1,1 1 0,0-1 1,-1 1-1,-1 2 1,-11 6-17,-16 7 54,16-10-30,0 2 1,1 0 0,0 0-1,0 1 1,-9 10-8,-134 118-38,103-81-147,4 3 0,-17 28 185,61-79 5,1 0 0,-1 1 1,2 0-1,-1 0 0,1 0 1,1 1-1,0-1 0,0 1 1,1 0-1,0 5-5,-1 21 53,1 0 0,3 17-53,0-11 11,-1-41-11,0 1 0,0-1 0,0 1 0,1 0 0,0-1-1,-1 1 1,1-1 0,0 0 0,0 1 0,0-1 0,0 1 0,1-1-1,-1 0 1,1 0 0,-1 0 0,1 0 0,0 0 0,0 0 0,0 0 1,0 0 1,0 0 0,-1 0-1,1 0 1,-1 0-1,1 0 1,-1 1 0,0-1-1,0 0 1,0 1 0,0-1-1,0 1 1,-1-1 0,1 1-1,-1-1 1,0 1-1,1-1 1,-1 2-2,0-1 10,0 1 1,0-1-1,1 1 1,0 0-1,0-1 1,0 1-1,0-1 1,0 1-1,1-1 0,-1 0 1,1 0-1,0 0 1,0 0-1,0 1-10,15 27 131,-12-21-108,1 1-1,0-1 0,0 0 0,1 0 1,0 0-1,6 5-22,28 33-68,-36-40 68,2 1 1,-1-1-1,1 0 1,1 0-1,-1-1 1,1 0-1,0 0 1,1-1-1,0 0 1,0 0-1,0-1 1,1 0-1,-1-1 1,8 2-1,20 1 118,1-1 0,0-2 0,0-2 0,1-2 0,19-2-118,13 1-57,-65 1 62,-1-1 0,0 1-1,0-1 1,0 0 0,0-1 0,0 1-1,0-1 1,-1 0 0,1 0 0,0 0-1,2-2-4,15-7 41,104-29-19,-87 17-60,-31 20 31,0-1 0,0 0-1,0 0 1,0-1 0,-1 0-1,0 0 1,0-1 0,2-1 7,71-59 168,-53 46-192,0-2 0,19-21 24,-34 29-58,0 0-1,0-1 1,-1-1 0,-1 0-1,-1 0 1,0-1 0,-1 0-1,-1 0 1,0-1 0,1-9 58,-1-7-279,-1 0 0,-1-1 0,-2 0 1,-2 1-1,-1-6 279,0 23-250,1 11 165,-1 1-1,1-1 1,-2 1-1,1-1 1,-1 1-1,1-1 1,-2 1-1,1-1 1,-2-3 85,-9-11-267,10 18 213,0-1-1,0 0 1,1 0-1,-1 0 1,0 0-1,1 0 1,0 0-1,0-1 1,0 1-1,0 0 1,1-1-1,-1 1 1,1 0-1,-1-3 55,2 4-35,-2 0 1,1 0-1,0 0 0,0 0 1,-1 0-1,1 0 0,-1 0 1,1 0-1,-1 1 0,0-1 1,0 0-1,0 0 0,0 0 1,0 1-1,0-1 0,0 0 1,-1 1-1,1-1 1,-1 1-1,1 0 0,-1-1 1,1 1-1,-1 0 0,0 0 1,0 0-1,1 0 35,-12-8-222,-4-8-352,15 15 507,0-1 0,-1 1 0,1 0-1,-1 0 1,0 0 0,0 0 0,0 0 0,1 0 0,-2 1-1,1-1 1,0 1 0,0 0 0,0 0 0,-1 0 0,1 1 0,0-1-1,-4 1 68,-20-4-448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7T09:19:00.238"/>
    </inkml:context>
    <inkml:brush xml:id="br0">
      <inkml:brushProperty name="width" value="0.16757" units="cm"/>
      <inkml:brushProperty name="height" value="0.16757" units="cm"/>
      <inkml:brushProperty name="color" value="#FFC000"/>
    </inkml:brush>
  </inkml:definitions>
  <inkml:trace contextRef="#ctx0" brushRef="#br0">2008 157 640,'0'-1'7,"0"0"0,0 1 0,0-1 1,0 0-1,0 0 0,0 1 0,0-1 0,0 0 0,0 1 0,-1-1 0,1 0 0,0 1 0,-1-1 0,1 1 0,0-1 0,-1 0 0,1 1 0,-1-1 0,1 1 1,0-1-1,-1 1 0,0-1 0,1 1 0,-1-1 0,1 1 0,-1 0 0,1-1 0,-1 1 0,0 0 0,1 0 0,-1-1 0,0 1 0,1 0 0,-1 0 1,0 0-1,0 0-7,0 0 17,1 0 1,-1 0-1,1 0 0,-1-1 1,1 1-1,-1 0 1,0 0-1,1 0 1,-1 0-1,1-1 1,-1 1-1,1 0 1,-1 0-1,1-1 1,0 1-1,-1-1 1,1 1-1,-1 0 0,1-1 1,0 1-1,-1-1 1,1 1-1,0 0 1,-1-1-1,1 1 1,0-1-1,0 1 1,0-1-1,-1 0 1,1 1-1,0-1 0,0 1 1,0-1-1,0 1 1,0-1-1,0 1-17,-60-20 1334,9 10-641,-19-6 379,-2 4-1,-8 2-1071,-129-22 1043,131 22-653,29 2-346,-1 3 0,-16 2-44,-408 3 232,471 0-230,0 0 0,-1 1 0,1-1-1,0 1 1,0 0 0,-1 0 0,1 0 0,0 0 0,0 0 0,0 1-1,0-1 1,0 1 0,1 0 0,-3 2-2,2-2 7,0 0 0,1 0 0,-1-1 0,0 1 1,0-1-1,0 1 0,0-1 0,0 0 0,0 0 0,-1 0 0,1-1 0,0 1 0,0-1 0,-4 1-7,-6-2 71,9 1-61,0-1 0,1 1 0,-1 0 0,0 0 1,1 0-1,-1 1 0,0 0 0,1-1 0,-1 1 0,1 0 0,-1 1 1,0-1-11,-10 10 6,12-10-7,0 1 0,0 0 0,0-1 0,0 1 0,0-1 0,-1 1 0,1-1 0,-1 0 0,1 0-1,-1 0 1,1-1 0,-1 1 0,1 0 0,-1-1 0,0 0 0,-1 1 1,-1-1-3,0 1 0,1-1 0,-1 2 0,0-1 0,1 0 0,-1 1 0,1 0 0,0 0 0,-1 0 0,1 0 0,-3 3 3,-18 8-50,-30 22 52,-8 5 84,35-27-89,1 2 0,0 1-1,0 1 1,2 1 0,0 1-1,1 1 1,1 1 0,-15 20 3,31-32-10,1 0 0,-1 0 1,2 1-1,-1 0 1,2 1-1,-1-1 1,1 1-1,1 0 1,0 0-1,0 0 1,0 6 9,-1 20-147,2 0 1,2 33 146,0-33-69,1-33 65,0 0 1,0 0 0,1 0-1,-1 0 1,1 0-1,0-1 1,0 1 0,0-1-1,0 1 1,0-1-1,1 0 1,0 0 0,0 0-1,0 0 1,2 1 3,20 28-5,-21-26 11,0 0-1,0-1 1,1 0 0,0 0 0,-1 0 0,2-1 0,-1 0 0,0 0 0,1 0 0,0 0 0,0-1 0,0 0 0,0 0-1,0-1 1,3 1-6,21 7 43,0-1-1,29 4-42,7 1 99,-22-4-119,0-1 0,1-3 0,0-2 0,4-1 20,149-3 296,-189-1-290,-1 1 1,0-2-1,0 1 1,0-1 0,0 0-1,0-1 1,0 0-7,0 0-3,0 0 1,0 1 0,1 0-1,-1 0 1,0 1 0,1 0-1,-1 1 3,221 0-115,-219-1 127,0 0 0,1 0 0,-2-1 0,1 0 0,1-1-12,-1 1 24,-1-1 0,1 2 0,0-1-1,0 1 1,1 1-24,30-3 10,0-2-1,-1-1 1,0-2 0,0-2-1,-1-2 1,0-1-1,-1-2 1,-1-2 0,0-1-1,27-19-9,-24 11-13,-2-2 1,0-1-1,-2-2 0,-2-1 0,8-11 13,5-4-426,-36 37 267,0 0 0,0 0 0,-1-1 1,-1-1-1,0 1 0,0-1 0,-1-1 1,-1 0-1,0 0 0,-1 0 0,0-1 1,1-6 158,-3 4-691,-1 0 0,-1-1 0,0 1 0,-1-1 0,0-6 691,-3 22-86,1-1 0,-1 1 0,0 0 1,1-1-1,-1 1 0,0 0 1,1 0-1,-1 0 0,0 1 0,0-1 1,0 0-1,0 1 0,0-1 0,0 1 1,-1 0 85,-3-4-430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7T09:19:06.187"/>
    </inkml:context>
    <inkml:brush xml:id="br0">
      <inkml:brushProperty name="width" value="0.16757" units="cm"/>
      <inkml:brushProperty name="height" value="0.16757" units="cm"/>
      <inkml:brushProperty name="color" value="#FFC000"/>
    </inkml:brush>
  </inkml:definitions>
  <inkml:trace contextRef="#ctx0" brushRef="#br0">1171 190 656,'-4'-37'1116,"3"36"-1087,0 0-1,0-1 1,0 1 0,0 0-1,0 0 1,0 0-1,-1-1 1,1 1-1,0 1 1,-1-1 0,1 0-1,-1 0 1,1 0-1,-1 1 1,-1-1-29,-7-15 430,-17-1-125,-1 1 1,0 2-1,-1 0 1,0 2 0,-1 2-1,0 0 1,-1 2-1,0 2 1,-1 0-1,1 2 1,-18 1-306,-106 3 77,148 0-82,1 1 0,-1 0 0,1 1 0,-1 0 0,1 0 0,0 0 0,0 0 0,0 1 0,-5 3 5,-15 6 85,-62 21 47,55-22-111,0 2 0,1 0 0,0 3 1,2 0-1,-10 8-21,22-11-18,0 1 0,1 1-1,1 0 1,1 2 0,0-1 0,1 2 0,0 0 0,2 0 0,0 1-1,2 1 1,0 0 0,0 0 0,2 1 0,1 0 0,1 1 0,0-1-1,2 1 1,0 0 0,2 1 0,0 2 18,1-9 9,1-12-6,-1-1-1,1 0 1,0 0-1,-1 0 1,1 0 0,1 1-1,-1-1 1,0 0-1,1 0 1,0 0 0,0 0-1,0 0 1,0 0-1,0 0 1,1 1-3,53 60 158,-49-55-199,-1 0 24,1 0-1,0 0 1,0-1-1,1 0 1,-1 0-1,2 0 1,-1-1 0,1 0-1,2 1 18,26 18 82,-30-21-65,0 0 0,0-1 0,0 0 0,0 0 0,1 0 0,-1-1 0,1 0 0,0 0 0,0-1 0,0 0 0,1 0 0,-1-1 0,0 0 0,1 0-17,144 7 395,55-9-395,-79 0-11,-125 1 21,0 0-1,0 0 1,1-1-1,-1 1 1,0-1-1,0 0 1,0 0-1,0 0 1,0 0-1,0-1 1,0 1-1,-1-1 0,1 0 1,0 0-1,0 0-9,13-8 37,45-17 33,-49 23-68,-1-1 0,1 0 0,-1-1 0,0 0 0,0 0 0,-1-1 1,0-1-1,0 0 0,0 0 0,-1-1-2,48-48 117,-47 50-175,-1-1-1,0-1 0,0 1 0,-1-2 1,0 1-1,-1-1 0,0 0 1,0 0-1,-1-1 0,-1 0 1,0 0-1,4-12 59,-1-15-780,-2-2 1,-1 1-1,-2-1 1,-2 0-1,-3-23 780,2 4-1088,-1 58 1061,1-1 0,0 0 0,0 1 0,-1 0 0,1-1 0,0 1 0,-1-1 0,0 1 0,1-1 0,-1 1 1,0 0-1,0-1 0,1 1 0,-1 0 0,0 0 0,0 0 0,0 0 0,-1 0 0,1 0 0,0 0 0,0 0 0,-1 0 1,1 0-1,0 1 0,-1-1 0,1 0 0,0 1 0,-1-1 27,-7-3-135,8 3 121,1 1-1,0 0 1,-1 0 0,1-1-1,-1 1 1,1-1-1,-1 1 1,1 0 0,0-1-1,-1 1 1,1-1-1,0 1 1,-1-1 0,1 1-1,0-1 1,0 1-1,0-1 1,-1 1 0,1-1-1,0 1 1,0-1-1,0 1 1,0-1-1,0 0 1,0 0 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7T09:19:07.839"/>
    </inkml:context>
    <inkml:brush xml:id="br0">
      <inkml:brushProperty name="width" value="0.16757" units="cm"/>
      <inkml:brushProperty name="height" value="0.16757" units="cm"/>
      <inkml:brushProperty name="color" value="#FFC000"/>
    </inkml:brush>
  </inkml:definitions>
  <inkml:trace contextRef="#ctx0" brushRef="#br0">1828 253 560,'1'-1'49,"0"1"-1,-1-1 0,1 0 0,-1 1 1,1-1-1,-1 1 0,0-1 0,1 0 1,-1 1-1,0-1 0,1 0 1,-1 0-1,0 1 0,0-1 0,0 0 1,1 0-1,-1 1 0,0-1 0,0 0 1,0 0-1,0 1 0,0-1 0,-1 0 1,1 0-1,0 1 0,0-1 1,0 0-1,-1 0 0,1 1 0,0-1 1,-1 0-1,1 1 0,0-1 0,-1 0 1,1 1-1,-1-1 0,1 1 1,-1-1-1,1 1 0,-1-1 0,0 1 1,1-1-1,-1 1 0,0-1 0,1 1 1,-1 0-1,0 0 0,1-1 1,-1 1-1,0 0 0,0 0 0,1 0 1,-1 0-1,-1-1-48,2 1 11,-1 0 1,0 0-1,0-1 0,0 1 1,0 0-1,1-1 1,-1 1-1,0-1 0,0 1 1,1-1-1,-1 0 1,0 1-1,1-1 0,-1 0 1,0 1-1,1-1 1,-1 0-1,1 0 0,-1 1 1,1-1-1,0 0 1,-1 0-12,1 0 22,0 0 1,-1-1 0,0 1 0,1 0 0,-1 0 0,1 0 0,-1 0 0,0 0-1,0 0 1,0 0 0,0 0 0,1 0 0,-1 0 0,0 1 0,0-1 0,-1 0-1,0 0-22,-12-12 172,5 4-55,-1 0 1,1 1 0,-2 0-1,1 0 1,-1 2-1,0-1 1,-1 1-1,-9-4-117,-2-1 185,1-1 0,-17-13-185,28 18 72,0 0 0,-1 1 0,0 1 0,0-1 0,0 2 0,-1 0 0,0 0 1,0 1-1,0 1 0,-8-1-72,-30-1 239,0 2 0,-8 2-239,20 1 300,-601-1 1090,637 0-1390,0 0 1,0 0-1,1 1 0,-1 0 0,0-1 0,0 1 1,0 0-1,0 1 0,1-1 0,-1 0 1,0 1-1,-1 1 0,2-2-6,-1 1 1,1-1 0,-1 1-1,0-1 1,0 0 0,1 0-1,-1 0 1,0 0 0,0-1-1,0 1 1,0-1 0,-2 1 5,3-1 0,0 0 1,1 0 0,-1 0-1,0 0 1,0 1 0,1-1 0,-1 1-1,0-1 1,1 1 0,-1 0-1,0 0 1,1-1 0,-1 1-1,1 0 1,-1 1 0,1-1-1,-1 0 0,1 1 13,0-1-1,-1 0 0,1 0 0,-1 0 0,1 0 1,-1 0-1,0-1 0,1 1 0,-1 0 0,0-1 0,0 1 1,1-1-1,-1 1 0,0-1 0,0 0 0,0 0 0,0 0-12,-63 16 275,60-15-260,-1 0-1,1 0 0,-1 1 0,1-1 1,-1 2-1,1-1 0,0 0 0,0 1 1,0 0-1,-4 3-14,-21 12 12,13-10-21,2 1 0,-1 1 0,1 1 0,1 0 0,0 1 0,1 1 0,0 0 0,1 0 0,0 1 0,1 1 0,0 1 9,-17 27 1,3 2 0,2 0 0,-5 17-1,18-36-24,2 0 0,1 0 0,2 1 0,0 0 0,2 0 0,0 0 0,2 1 0,2 18 24,-1-44 2,1 0 0,-1-1 0,0 1 0,1 0 0,-1-1 0,1 1 0,0-1 0,-1 1 1,1-1-1,0 1 0,0-1 0,0 0 0,0 1 0,0-1 0,0 0 0,0 0 0,1 0 0,-1 0 0,0 0 0,1 0 0,-1 0 1,0 0-1,2 0-2,20 20-8,-7 2-28,-11-14 20,1 0 0,1-1 0,-1 1 1,1-1-1,1-1 0,5 6 16,8 1 22,0 0-1,1-2 0,0 0 1,0-2-1,2 0 0,-1-2 1,1 0-1,0-1 0,1-2 1,23 2-22,39 2 150,1-5 1,46-4-151,-54-1 117,-69 1-91,0-1 0,1-1 0,-1 0-1,0-1 1,11-3-26,-11 2 14,0 1 1,0 0-1,1 1 0,-1 1 1,12-1-15,-15 1-4,-1 1 1,1-1 0,0-1 0,0 1-1,-1-1 1,1-1 0,-1 0 0,1 0-1,0-1 4,17-6 3,45-11 14,-50 15-13,0 0 0,-1-1 0,0 0 0,0-2 0,2-1-4,203-99 8,-201 95-105,-1 0 0,0-1-1,-1-1 1,-1-2 0,-1 0-1,0 0 1,9-14 97,-15 15-219,-1 0 0,-1-1 0,-1 0 0,0 0 0,-2-1 0,0 0 0,-1-1 0,-1 0 0,4-18 219,-1-16-1726,-3 0 0,-2-1 0,-2-53 1726,-2 107-29,0 0 0,0 0 0,0 0 0,0 0 0,0 0 0,0 0 0,0 0 0,-1 0 0,1 1 0,0-1 0,0 0 0,-1 0 0,1 0 0,0 0 0,-1 0 0,1 1 0,-1-1 0,1 0 0,-1 1 0,0-1 0,1 0 0,-2 0 29,-34-14-480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8T12:56:42.544"/>
    </inkml:context>
    <inkml:brush xml:id="br0">
      <inkml:brushProperty name="width" value="0.15875" units="cm"/>
      <inkml:brushProperty name="height" value="0.15875" units="cm"/>
      <inkml:brushProperty name="color" value="#FFC000"/>
    </inkml:brush>
  </inkml:definitions>
  <inkml:trace contextRef="#ctx0" brushRef="#br0">1714 188 496,'-14'-8'50,"0"0"-1,1-1 1,0 0 0,0-2-1,-2-1-49,2 0 197,-1 1 0,0 1 0,0 0-1,-11-4-196,-6 1 205,-1 1-1,0 1 1,0 2-1,-1 1 1,0 2-1,-1 1 1,-12 1-205,-68-2 1004,-61 8-1004,51 0 200,113-2-188,1 0 0,0 1 0,0 1 0,0-1 0,0 2-1,1-1 1,-1 1 0,1 1 0,-2 0-12,-51 5 51,-45 46 58,3 4 0,-57 45-109,115-72-29,2 2-1,1 1 0,1 3 0,3 1 0,-29 37 30,63-69-6,0 0 0,0 1-1,0-1 1,1 1 0,0 0 0,1 0 0,-1 1 0,2-1-1,-1 1 1,1 2 6,-2 11 76,2 0 0,1 0-1,1 13-75,0-34 8,0 1-1,0-1 0,0 0 1,0 0-1,0 1 0,1-1 1,-1 0-1,0 0 0,1 0 0,-1 0 1,1 0-1,-1 0 0,1 0 1,0 0-1,-1 0 0,1 0 1,0 0-1,0 0 0,-1 0 0,1 0 1,0 0-1,0-1 0,1 1-7,-1 0 3,0 0 1,0-1-1,0 1 0,0 0 0,0 0 0,-1 0 0,1 0 0,0 0 1,0 0-1,-1 0 0,1 0 0,-1 0 0,1 0 0,-1 1 0,1-1 1,-1 0-1,0 0 0,1 0 0,-1 1 0,0-1 0,0 0 0,0 0 1,0 1-4,1 0-12,-1 1 1,1-1 0,-1 0-1,1 1 1,0-1 0,0 0 0,0 0-1,0 0 1,0 0 0,0 0-1,1 0 1,-1 0 0,1 0 0,0 0-1,-1-1 1,1 1 0,0-1 0,0 1-1,0-1 12,47 30-52,-28-19 169,11 6-99,1-1-1,1-1 0,0-2 1,1-2-1,0-1 1,4-1-18,78 15 247,28-1-247,-11-3 40,-47-9-27,0-5 0,0-3 0,26-5-13,-50 1-20,-58 0 6,1-1 0,0 0 0,-1 0-1,1 0 1,-1 0 0,0-1 0,1 0 0,-1 0 14,0-1 9,0 2 0,1-1 0,-1 0 0,1 1 1,-1 0-1,1 0 0,-1 1 0,1-1-9,4 0 6,0 0 0,0-1 0,-1-1 0,1 0 0,-1 0 0,0-1 0,1 0 0,5-4-6,16-6-29,17-6 40,0-1 1,-2-2 0,16-13-12,-45 25-16,0-1-1,-1 0 1,-1-2 0,0 0-1,0 0 1,-2-1 0,0-1-1,0-1 1,-2 1 0,1-3 16,4-14-55,-1-1 0,-1 0 1,-2-1-1,-1-4 55,25-67-256,-30 93-112,-1-1 1,0 1-1,-1-1 1,0 0 0,-2-1-1,1 1 1,-1-13 367,-9 21-662,-27 1 83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8T12:56:42.544"/>
    </inkml:context>
    <inkml:brush xml:id="br0">
      <inkml:brushProperty name="width" value="0.15875" units="cm"/>
      <inkml:brushProperty name="height" value="0.15875" units="cm"/>
      <inkml:brushProperty name="color" value="#FFC000"/>
    </inkml:brush>
  </inkml:definitions>
  <inkml:trace contextRef="#ctx0" brushRef="#br0">1714 188 496,'-14'-8'50,"0"0"-1,1-1 1,0 0 0,0-2-1,-2-1-49,2 0 197,-1 1 0,0 1 0,0 0-1,-11-4-196,-6 1 205,-1 1-1,0 1 1,0 2-1,-1 1 1,0 2-1,-1 1 1,-12 1-205,-68-2 1004,-61 8-1004,51 0 200,113-2-188,1 0 0,0 1 0,0 1 0,0-1 0,0 2-1,1-1 1,-1 1 0,1 1 0,-2 0-12,-51 5 51,-45 46 58,3 4 0,-57 45-109,115-72-29,2 2-1,1 1 0,1 3 0,3 1 0,-29 37 30,63-69-6,0 0 0,0 1-1,0-1 1,1 1 0,0 0 0,1 0 0,-1 1 0,2-1-1,-1 1 1,1 2 6,-2 11 76,2 0 0,1 0-1,1 13-75,0-34 8,0 1-1,0-1 0,0 0 1,0 0-1,0 1 0,1-1 1,-1 0-1,0 0 0,1 0 0,-1 0 1,1 0-1,-1 0 0,1 0 1,0 0-1,-1 0 0,1 0 1,0 0-1,0 0 0,-1 0 0,1 0 1,0 0-1,0-1 0,1 1-7,-1 0 3,0 0 1,0-1-1,0 1 0,0 0 0,0 0 0,-1 0 0,1 0 0,0 0 1,0 0-1,-1 0 0,1 0 0,-1 0 0,1 0 0,-1 1 0,1-1 1,-1 0-1,0 0 0,1 0 0,-1 1 0,0-1 0,0 0 0,0 0 1,0 1-4,1 0-12,-1 1 1,1-1 0,-1 0-1,1 1 1,0-1 0,0 0 0,0 0-1,0 0 1,0 0 0,0 0-1,1 0 1,-1 0 0,1 0 0,0 0-1,-1-1 1,1 1 0,0-1 0,0 1-1,0-1 12,47 30-52,-28-19 169,11 6-99,1-1-1,1-1 0,0-2 1,1-2-1,0-1 1,4-1-18,78 15 247,28-1-247,-11-3 40,-47-9-27,0-5 0,0-3 0,26-5-13,-50 1-20,-58 0 6,1-1 0,0 0 0,-1 0-1,1 0 1,-1 0 0,0-1 0,1 0 0,-1 0 14,0-1 9,0 2 0,1-1 0,-1 0 0,1 1 1,-1 0-1,1 0 0,-1 1 0,1-1-9,4 0 6,0 0 0,0-1 0,-1-1 0,1 0 0,-1 0 0,0-1 0,1 0 0,5-4-6,16-6-29,17-6 40,0-1 1,-2-2 0,16-13-12,-45 25-16,0-1-1,-1 0 1,-1-2 0,0 0-1,0 0 1,-2-1 0,0-1-1,0-1 1,-2 1 0,1-3 16,4-14-55,-1-1 0,-1 0 1,-2-1-1,-1-4 55,25-67-256,-30 93-112,-1-1 1,0 1-1,-1-1 1,0 0 0,-2-1-1,1 1 1,-1-13 367,-9 21-662,-27 1 83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8T17:28:14.104"/>
    </inkml:context>
    <inkml:brush xml:id="br0">
      <inkml:brushProperty name="width" value="0.15875" units="cm"/>
      <inkml:brushProperty name="height" value="0.15875" units="cm"/>
      <inkml:brushProperty name="color" value="#FFC000"/>
    </inkml:brush>
  </inkml:definitions>
  <inkml:trace contextRef="#ctx0" brushRef="#br0">1714 188 496,'-14'-8'50,"0"0"-1,1-1 1,0 0 0,0-2-1,-2-1-49,2 0 197,-1 1 0,0 1 0,0 0-1,-11-4-196,-6 1 205,-1 1-1,0 1 1,0 2-1,-1 1 1,0 2-1,-1 1 1,-12 1-205,-68-2 1004,-61 8-1004,51 0 200,113-2-188,1 0 0,0 1 0,0 1 0,0-1 0,0 2-1,1-1 1,-1 1 0,1 1 0,-2 0-12,-51 5 51,-45 46 58,3 4 0,-57 45-109,115-72-29,2 2-1,1 1 0,1 3 0,3 1 0,-29 37 30,63-69-6,0 0 0,0 1-1,0-1 1,1 1 0,0 0 0,1 0 0,-1 1 0,2-1-1,-1 1 1,1 2 6,-2 11 76,2 0 0,1 0-1,1 13-75,0-34 8,0 1-1,0-1 0,0 0 1,0 0-1,0 1 0,1-1 1,-1 0-1,0 0 0,1 0 0,-1 0 1,1 0-1,-1 0 0,1 0 1,0 0-1,-1 0 0,1 0 1,0 0-1,0 0 0,-1 0 0,1 0 1,0 0-1,0-1 0,1 1-7,-1 0 3,0 0 1,0-1-1,0 1 0,0 0 0,0 0 0,-1 0 0,1 0 0,0 0 1,0 0-1,-1 0 0,1 0 0,-1 0 0,1 0 0,-1 1 0,1-1 1,-1 0-1,0 0 0,1 0 0,-1 1 0,0-1 0,0 0 0,0 0 1,0 1-4,1 0-12,-1 1 1,1-1 0,-1 0-1,1 1 1,0-1 0,0 0 0,0 0-1,0 0 1,0 0 0,0 0-1,1 0 1,-1 0 0,1 0 0,0 0-1,-1-1 1,1 1 0,0-1 0,0 1-1,0-1 12,47 30-52,-28-19 169,11 6-99,1-1-1,1-1 0,0-2 1,1-2-1,0-1 1,4-1-18,78 15 247,28-1-247,-11-3 40,-47-9-27,0-5 0,0-3 0,26-5-13,-50 1-20,-58 0 6,1-1 0,0 0 0,-1 0-1,1 0 1,-1 0 0,0-1 0,1 0 0,-1 0 14,0-1 9,0 2 0,1-1 0,-1 0 0,1 1 1,-1 0-1,1 0 0,-1 1 0,1-1-9,4 0 6,0 0 0,0-1 0,-1-1 0,1 0 0,-1 0 0,0-1 0,1 0 0,5-4-6,16-6-29,17-6 40,0-1 1,-2-2 0,16-13-12,-45 25-16,0-1-1,-1 0 1,-1-2 0,0 0-1,0 0 1,-2-1 0,0-1-1,0-1 1,-2 1 0,1-3 16,4-14-55,-1-1 0,-1 0 1,-2-1-1,-1-4 55,25-67-256,-30 93-112,-1-1 1,0 1-1,-1-1 1,0 0 0,-2-1-1,1 1 1,-1-13 367,-9 21-662,-27 1 83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E529-E09A-44C7-ACCB-515B84B67A3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837B-79FF-40B3-8A43-FFB8871A3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1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E529-E09A-44C7-ACCB-515B84B67A3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837B-79FF-40B3-8A43-FFB8871A3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4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E529-E09A-44C7-ACCB-515B84B67A3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837B-79FF-40B3-8A43-FFB8871A3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9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E529-E09A-44C7-ACCB-515B84B67A3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837B-79FF-40B3-8A43-FFB8871A3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E529-E09A-44C7-ACCB-515B84B67A3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837B-79FF-40B3-8A43-FFB8871A3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E529-E09A-44C7-ACCB-515B84B67A3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837B-79FF-40B3-8A43-FFB8871A3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4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E529-E09A-44C7-ACCB-515B84B67A3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837B-79FF-40B3-8A43-FFB8871A3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9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E529-E09A-44C7-ACCB-515B84B67A3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837B-79FF-40B3-8A43-FFB8871A3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4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E529-E09A-44C7-ACCB-515B84B67A3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837B-79FF-40B3-8A43-FFB8871A3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9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E529-E09A-44C7-ACCB-515B84B67A3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837B-79FF-40B3-8A43-FFB8871A3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0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E529-E09A-44C7-ACCB-515B84B67A3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837B-79FF-40B3-8A43-FFB8871A3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BE529-E09A-44C7-ACCB-515B84B67A3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837B-79FF-40B3-8A43-FFB8871A3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9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7" Type="http://schemas.openxmlformats.org/officeDocument/2006/relationships/customXml" Target="../ink/ink1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customXml" Target="../ink/ink10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80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80.png"/><Relationship Id="rId7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customXml" Target="../ink/ink4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1435C-919B-4A12-A703-45A115D7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4320" y="1638300"/>
            <a:ext cx="9692640" cy="1790700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GENETIC ALGORITHMS</a:t>
            </a:r>
            <a:endParaRPr lang="en-US" sz="4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72EA3-2676-430E-82A5-82D6C08D0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2321140"/>
          </a:xfrm>
        </p:spPr>
        <p:txBody>
          <a:bodyPr>
            <a:normAutofit/>
          </a:bodyPr>
          <a:lstStyle/>
          <a:p>
            <a:r>
              <a:rPr lang="es-ES" sz="22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Introduction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sz="1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737EC79-C617-42F1-A3B4-4912580551ED}"/>
              </a:ext>
            </a:extLst>
          </p:cNvPr>
          <p:cNvCxnSpPr>
            <a:cxnSpLocks/>
          </p:cNvCxnSpPr>
          <p:nvPr/>
        </p:nvCxnSpPr>
        <p:spPr>
          <a:xfrm>
            <a:off x="1253490" y="3428999"/>
            <a:ext cx="6637020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73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FFCC13B6-3C7F-4000-9621-F881FC5857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4988676"/>
              </p:ext>
            </p:extLst>
          </p:nvPr>
        </p:nvGraphicFramePr>
        <p:xfrm>
          <a:off x="2159768" y="3244256"/>
          <a:ext cx="4550858" cy="263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93A20769-464E-4D6A-BDC0-9A1E696286D4}"/>
              </a:ext>
            </a:extLst>
          </p:cNvPr>
          <p:cNvSpPr/>
          <p:nvPr/>
        </p:nvSpPr>
        <p:spPr>
          <a:xfrm>
            <a:off x="374327" y="229780"/>
            <a:ext cx="4855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3.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and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operators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(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binary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511B8C-106B-455B-B50E-299B81AEEA4A}"/>
              </a:ext>
            </a:extLst>
          </p:cNvPr>
          <p:cNvCxnSpPr>
            <a:cxnSpLocks/>
          </p:cNvCxnSpPr>
          <p:nvPr/>
        </p:nvCxnSpPr>
        <p:spPr>
          <a:xfrm>
            <a:off x="99060" y="670560"/>
            <a:ext cx="89458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1C71BC4-8870-4CBB-A5F8-9FB035B7D71C}"/>
              </a:ext>
            </a:extLst>
          </p:cNvPr>
          <p:cNvSpPr/>
          <p:nvPr/>
        </p:nvSpPr>
        <p:spPr>
          <a:xfrm>
            <a:off x="623912" y="1105972"/>
            <a:ext cx="3659330" cy="51380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SELECTION</a:t>
            </a:r>
            <a:endParaRPr lang="en-US" sz="16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C23AE-87C9-4FE5-93A8-8DB798B36F87}"/>
              </a:ext>
            </a:extLst>
          </p:cNvPr>
          <p:cNvSpPr txBox="1"/>
          <p:nvPr/>
        </p:nvSpPr>
        <p:spPr>
          <a:xfrm>
            <a:off x="723012" y="1876287"/>
            <a:ext cx="7872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Some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individuals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are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selected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to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create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new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generations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of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individuals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s-E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Individuals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with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greater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level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of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adaptation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(fitness)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will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be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chosen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with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higher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probability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.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BBA398-FCF3-451D-9418-F6695FED7EA5}"/>
              </a:ext>
            </a:extLst>
          </p:cNvPr>
          <p:cNvSpPr/>
          <p:nvPr/>
        </p:nvSpPr>
        <p:spPr>
          <a:xfrm>
            <a:off x="1048725" y="3983076"/>
            <a:ext cx="1332411" cy="1418778"/>
          </a:xfrm>
          <a:prstGeom prst="rect">
            <a:avLst/>
          </a:prstGeom>
          <a:solidFill>
            <a:srgbClr val="63A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0.85</a:t>
            </a:r>
          </a:p>
          <a:p>
            <a:pPr algn="ctr"/>
            <a:r>
              <a:rPr lang="es-ES" sz="1600" dirty="0"/>
              <a:t>0.65</a:t>
            </a:r>
          </a:p>
          <a:p>
            <a:pPr algn="ctr"/>
            <a:r>
              <a:rPr lang="es-ES" sz="1600" dirty="0"/>
              <a:t>0.20</a:t>
            </a:r>
          </a:p>
          <a:p>
            <a:pPr algn="ctr"/>
            <a:r>
              <a:rPr lang="es-ES" sz="1600" dirty="0"/>
              <a:t>0.40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5CC0EF-84F0-4581-B444-1E6DBAAABD39}"/>
              </a:ext>
            </a:extLst>
          </p:cNvPr>
          <p:cNvCxnSpPr>
            <a:cxnSpLocks/>
          </p:cNvCxnSpPr>
          <p:nvPr/>
        </p:nvCxnSpPr>
        <p:spPr>
          <a:xfrm>
            <a:off x="2530066" y="4457700"/>
            <a:ext cx="575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EEB962-194C-4644-B308-07D89FD18267}"/>
              </a:ext>
            </a:extLst>
          </p:cNvPr>
          <p:cNvSpPr txBox="1"/>
          <p:nvPr/>
        </p:nvSpPr>
        <p:spPr>
          <a:xfrm>
            <a:off x="1199968" y="3519778"/>
            <a:ext cx="837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Fitness</a:t>
            </a:r>
          </a:p>
          <a:p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5DCA6F3-B969-42E7-AA37-2BA70ED3C4B0}"/>
              </a:ext>
            </a:extLst>
          </p:cNvPr>
          <p:cNvGrpSpPr/>
          <p:nvPr/>
        </p:nvGrpSpPr>
        <p:grpSpPr>
          <a:xfrm>
            <a:off x="5688561" y="3613744"/>
            <a:ext cx="2549460" cy="1918857"/>
            <a:chOff x="5688561" y="3613744"/>
            <a:chExt cx="2549460" cy="191885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B77E7A8-FC67-459F-9315-F56924466EC4}"/>
                </a:ext>
              </a:extLst>
            </p:cNvPr>
            <p:cNvCxnSpPr>
              <a:cxnSpLocks/>
            </p:cNvCxnSpPr>
            <p:nvPr/>
          </p:nvCxnSpPr>
          <p:spPr>
            <a:xfrm>
              <a:off x="5812325" y="4457700"/>
              <a:ext cx="6515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381116-E673-4F74-87B3-BE011941BC13}"/>
                </a:ext>
              </a:extLst>
            </p:cNvPr>
            <p:cNvSpPr txBox="1"/>
            <p:nvPr/>
          </p:nvSpPr>
          <p:spPr>
            <a:xfrm>
              <a:off x="5688561" y="4609271"/>
              <a:ext cx="8510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err="1"/>
                <a:t>Mating</a:t>
              </a:r>
              <a:endParaRPr lang="es-ES" dirty="0"/>
            </a:p>
            <a:p>
              <a:pPr algn="ctr"/>
              <a:r>
                <a:rPr lang="es-ES" dirty="0"/>
                <a:t>pool</a:t>
              </a:r>
            </a:p>
            <a:p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E629D9-ABA7-4437-9EA0-3EC4CFA4E368}"/>
                </a:ext>
              </a:extLst>
            </p:cNvPr>
            <p:cNvSpPr/>
            <p:nvPr/>
          </p:nvSpPr>
          <p:spPr>
            <a:xfrm>
              <a:off x="6662274" y="4099560"/>
              <a:ext cx="1332411" cy="108279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tx1"/>
                  </a:solidFill>
                </a:rPr>
                <a:t>0001</a:t>
              </a:r>
            </a:p>
            <a:p>
              <a:pPr algn="ctr"/>
              <a:r>
                <a:rPr lang="es-ES" sz="1600" dirty="0">
                  <a:solidFill>
                    <a:schemeClr val="tx1"/>
                  </a:solidFill>
                </a:rPr>
                <a:t>0110</a:t>
              </a:r>
            </a:p>
            <a:p>
              <a:pPr algn="ctr"/>
              <a:r>
                <a:rPr lang="es-ES" sz="1600" dirty="0">
                  <a:solidFill>
                    <a:schemeClr val="tx1"/>
                  </a:solidFill>
                </a:rPr>
                <a:t>0000</a:t>
              </a:r>
            </a:p>
            <a:p>
              <a:pPr algn="ctr"/>
              <a:r>
                <a:rPr lang="es-ES" sz="1600" dirty="0">
                  <a:solidFill>
                    <a:schemeClr val="tx1"/>
                  </a:solidFill>
                </a:rPr>
                <a:t>1011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500B871-E30C-4C88-BFF4-58A7A1B15781}"/>
                    </a:ext>
                  </a:extLst>
                </p:cNvPr>
                <p:cNvSpPr txBox="1"/>
                <p:nvPr/>
              </p:nvSpPr>
              <p:spPr>
                <a:xfrm>
                  <a:off x="6418937" y="3613744"/>
                  <a:ext cx="18190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∝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𝑓𝑖𝑡𝑛𝑒𝑠𝑠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500B871-E30C-4C88-BFF4-58A7A1B157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8937" y="3613744"/>
                  <a:ext cx="181908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84376C67-1C62-47FC-A957-7E0275F1D979}"/>
              </a:ext>
            </a:extLst>
          </p:cNvPr>
          <p:cNvSpPr/>
          <p:nvPr/>
        </p:nvSpPr>
        <p:spPr>
          <a:xfrm>
            <a:off x="5534365" y="4379912"/>
            <a:ext cx="79542" cy="857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34DD345-AA5A-499D-8C0D-56D3FB0674AB}"/>
              </a:ext>
            </a:extLst>
          </p:cNvPr>
          <p:cNvGrpSpPr/>
          <p:nvPr/>
        </p:nvGrpSpPr>
        <p:grpSpPr>
          <a:xfrm>
            <a:off x="4203700" y="3371850"/>
            <a:ext cx="463414" cy="2371540"/>
            <a:chOff x="4203700" y="3371850"/>
            <a:chExt cx="463414" cy="237154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D19941-13C1-43D6-9351-AC6C4600C2DB}"/>
                </a:ext>
              </a:extLst>
            </p:cNvPr>
            <p:cNvCxnSpPr>
              <a:cxnSpLocks/>
            </p:cNvCxnSpPr>
            <p:nvPr/>
          </p:nvCxnSpPr>
          <p:spPr>
            <a:xfrm>
              <a:off x="4240430" y="3408270"/>
              <a:ext cx="386913" cy="229870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D9DC923-B336-4857-AC4C-44A9E1FF9BBD}"/>
                </a:ext>
              </a:extLst>
            </p:cNvPr>
            <p:cNvSpPr/>
            <p:nvPr/>
          </p:nvSpPr>
          <p:spPr>
            <a:xfrm>
              <a:off x="4203700" y="3371850"/>
              <a:ext cx="79542" cy="857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9694878-8E8D-48AF-A658-64CFF0D3005E}"/>
                </a:ext>
              </a:extLst>
            </p:cNvPr>
            <p:cNvSpPr/>
            <p:nvPr/>
          </p:nvSpPr>
          <p:spPr>
            <a:xfrm>
              <a:off x="4587572" y="5657665"/>
              <a:ext cx="79542" cy="857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9309611-AB78-4095-BF59-9450BC4B2616}"/>
              </a:ext>
            </a:extLst>
          </p:cNvPr>
          <p:cNvGrpSpPr/>
          <p:nvPr/>
        </p:nvGrpSpPr>
        <p:grpSpPr>
          <a:xfrm>
            <a:off x="3237162" y="4422775"/>
            <a:ext cx="2354013" cy="312553"/>
            <a:chOff x="3237162" y="4422775"/>
            <a:chExt cx="2354013" cy="31255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B9A73F-7126-4CBE-98EA-9603042013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4422775"/>
              <a:ext cx="2314575" cy="26969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BBF7A90-A539-4BF3-9951-BD503DEC7ADD}"/>
                </a:ext>
              </a:extLst>
            </p:cNvPr>
            <p:cNvSpPr/>
            <p:nvPr/>
          </p:nvSpPr>
          <p:spPr>
            <a:xfrm>
              <a:off x="3237162" y="4649603"/>
              <a:ext cx="79542" cy="857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539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AsOne/>
      </p:bldGraphic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A20769-464E-4D6A-BDC0-9A1E696286D4}"/>
              </a:ext>
            </a:extLst>
          </p:cNvPr>
          <p:cNvSpPr/>
          <p:nvPr/>
        </p:nvSpPr>
        <p:spPr>
          <a:xfrm>
            <a:off x="374327" y="229780"/>
            <a:ext cx="4855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3.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and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operators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(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binary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511B8C-106B-455B-B50E-299B81AEEA4A}"/>
              </a:ext>
            </a:extLst>
          </p:cNvPr>
          <p:cNvCxnSpPr>
            <a:cxnSpLocks/>
          </p:cNvCxnSpPr>
          <p:nvPr/>
        </p:nvCxnSpPr>
        <p:spPr>
          <a:xfrm>
            <a:off x="99060" y="670560"/>
            <a:ext cx="89458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1C71BC4-8870-4CBB-A5F8-9FB035B7D71C}"/>
              </a:ext>
            </a:extLst>
          </p:cNvPr>
          <p:cNvSpPr/>
          <p:nvPr/>
        </p:nvSpPr>
        <p:spPr>
          <a:xfrm>
            <a:off x="623912" y="1105972"/>
            <a:ext cx="3659330" cy="51380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CROSS - OVER</a:t>
            </a:r>
            <a:endParaRPr lang="en-US" sz="16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C23AE-87C9-4FE5-93A8-8DB798B36F87}"/>
              </a:ext>
            </a:extLst>
          </p:cNvPr>
          <p:cNvSpPr txBox="1"/>
          <p:nvPr/>
        </p:nvSpPr>
        <p:spPr>
          <a:xfrm>
            <a:off x="704905" y="1941714"/>
            <a:ext cx="7872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New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generations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of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individuals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are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generated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from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selected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individuals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,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seeking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individuals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with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even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greater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fitness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level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.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E629D9-ABA7-4437-9EA0-3EC4CFA4E368}"/>
              </a:ext>
            </a:extLst>
          </p:cNvPr>
          <p:cNvSpPr/>
          <p:nvPr/>
        </p:nvSpPr>
        <p:spPr>
          <a:xfrm>
            <a:off x="1056807" y="4340649"/>
            <a:ext cx="1332411" cy="10827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0001</a:t>
            </a:r>
          </a:p>
          <a:p>
            <a:pPr algn="ctr"/>
            <a:r>
              <a:rPr lang="es-ES" sz="1600" dirty="0">
                <a:solidFill>
                  <a:schemeClr val="tx1"/>
                </a:solidFill>
              </a:rPr>
              <a:t>0110</a:t>
            </a:r>
          </a:p>
          <a:p>
            <a:pPr algn="ctr"/>
            <a:r>
              <a:rPr lang="es-ES" sz="1600" dirty="0">
                <a:solidFill>
                  <a:schemeClr val="tx1"/>
                </a:solidFill>
              </a:rPr>
              <a:t>0000</a:t>
            </a:r>
          </a:p>
          <a:p>
            <a:pPr algn="ctr"/>
            <a:r>
              <a:rPr lang="es-ES" sz="1600" dirty="0">
                <a:solidFill>
                  <a:schemeClr val="tx1"/>
                </a:solidFill>
              </a:rPr>
              <a:t>1011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6C573C-FFE7-42CA-8C8E-F872F944F7D8}"/>
              </a:ext>
            </a:extLst>
          </p:cNvPr>
          <p:cNvGrpSpPr/>
          <p:nvPr/>
        </p:nvGrpSpPr>
        <p:grpSpPr>
          <a:xfrm>
            <a:off x="3430933" y="4209680"/>
            <a:ext cx="1554480" cy="369917"/>
            <a:chOff x="1303020" y="2575560"/>
            <a:chExt cx="1554480" cy="3699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23DAA5-AF63-43B1-96E2-8FA562B4C727}"/>
                </a:ext>
              </a:extLst>
            </p:cNvPr>
            <p:cNvSpPr/>
            <p:nvPr/>
          </p:nvSpPr>
          <p:spPr>
            <a:xfrm>
              <a:off x="1303020" y="2575560"/>
              <a:ext cx="388620" cy="36933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8C8FA17-415E-46F2-8765-52EE755B935E}"/>
                </a:ext>
              </a:extLst>
            </p:cNvPr>
            <p:cNvSpPr/>
            <p:nvPr/>
          </p:nvSpPr>
          <p:spPr>
            <a:xfrm>
              <a:off x="1691640" y="2575560"/>
              <a:ext cx="388620" cy="36933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A17F12D-5D72-437B-A26C-ED63E1D077BF}"/>
                </a:ext>
              </a:extLst>
            </p:cNvPr>
            <p:cNvSpPr/>
            <p:nvPr/>
          </p:nvSpPr>
          <p:spPr>
            <a:xfrm>
              <a:off x="2080260" y="2575560"/>
              <a:ext cx="388620" cy="36933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7F0F6B-021F-4826-8424-D693EA0EBEBB}"/>
                </a:ext>
              </a:extLst>
            </p:cNvPr>
            <p:cNvSpPr/>
            <p:nvPr/>
          </p:nvSpPr>
          <p:spPr>
            <a:xfrm>
              <a:off x="2468880" y="2576145"/>
              <a:ext cx="388620" cy="36933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C17059-D002-4E71-9265-B2587FCECDA2}"/>
              </a:ext>
            </a:extLst>
          </p:cNvPr>
          <p:cNvGrpSpPr/>
          <p:nvPr/>
        </p:nvGrpSpPr>
        <p:grpSpPr>
          <a:xfrm>
            <a:off x="6366163" y="4212450"/>
            <a:ext cx="1554480" cy="369917"/>
            <a:chOff x="1303020" y="2575560"/>
            <a:chExt cx="1554480" cy="36991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AE54E37-3F43-419F-B0EB-1890CF4FF35F}"/>
                </a:ext>
              </a:extLst>
            </p:cNvPr>
            <p:cNvSpPr/>
            <p:nvPr/>
          </p:nvSpPr>
          <p:spPr>
            <a:xfrm>
              <a:off x="1303020" y="2575560"/>
              <a:ext cx="388620" cy="369332"/>
            </a:xfrm>
            <a:prstGeom prst="rect">
              <a:avLst/>
            </a:prstGeom>
            <a:solidFill>
              <a:srgbClr val="63A0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6DDD097-F2F1-41C2-AB97-CF5E5F74FAEC}"/>
                </a:ext>
              </a:extLst>
            </p:cNvPr>
            <p:cNvSpPr/>
            <p:nvPr/>
          </p:nvSpPr>
          <p:spPr>
            <a:xfrm>
              <a:off x="1691640" y="2575560"/>
              <a:ext cx="388620" cy="369332"/>
            </a:xfrm>
            <a:prstGeom prst="rect">
              <a:avLst/>
            </a:prstGeom>
            <a:solidFill>
              <a:srgbClr val="63A0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1DF6A8B-A3C5-4B87-AA40-7426AF74EB96}"/>
                </a:ext>
              </a:extLst>
            </p:cNvPr>
            <p:cNvSpPr/>
            <p:nvPr/>
          </p:nvSpPr>
          <p:spPr>
            <a:xfrm>
              <a:off x="2080260" y="2575560"/>
              <a:ext cx="388620" cy="369332"/>
            </a:xfrm>
            <a:prstGeom prst="rect">
              <a:avLst/>
            </a:prstGeom>
            <a:solidFill>
              <a:srgbClr val="63A0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5D7802A-A72B-4D0D-85DF-BC9E4A9B8190}"/>
                </a:ext>
              </a:extLst>
            </p:cNvPr>
            <p:cNvSpPr/>
            <p:nvPr/>
          </p:nvSpPr>
          <p:spPr>
            <a:xfrm>
              <a:off x="2468880" y="2576145"/>
              <a:ext cx="388620" cy="369332"/>
            </a:xfrm>
            <a:prstGeom prst="rect">
              <a:avLst/>
            </a:prstGeom>
            <a:solidFill>
              <a:srgbClr val="63A0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EC1F26C-0EF6-4876-B057-C86139233AE2}"/>
              </a:ext>
            </a:extLst>
          </p:cNvPr>
          <p:cNvGrpSpPr/>
          <p:nvPr/>
        </p:nvGrpSpPr>
        <p:grpSpPr>
          <a:xfrm>
            <a:off x="3430933" y="5382111"/>
            <a:ext cx="1554480" cy="369917"/>
            <a:chOff x="1303020" y="2575560"/>
            <a:chExt cx="1554480" cy="3699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3681E2-AED2-4D3C-A5B7-870A5D91A582}"/>
                </a:ext>
              </a:extLst>
            </p:cNvPr>
            <p:cNvSpPr/>
            <p:nvPr/>
          </p:nvSpPr>
          <p:spPr>
            <a:xfrm>
              <a:off x="1303020" y="2575560"/>
              <a:ext cx="388620" cy="36933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599A953-FD36-45B4-A245-F06630E5F775}"/>
                </a:ext>
              </a:extLst>
            </p:cNvPr>
            <p:cNvSpPr/>
            <p:nvPr/>
          </p:nvSpPr>
          <p:spPr>
            <a:xfrm>
              <a:off x="1691640" y="2575560"/>
              <a:ext cx="388620" cy="36933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75C4CFE-62D8-474C-AC3D-DC757ED4B009}"/>
                </a:ext>
              </a:extLst>
            </p:cNvPr>
            <p:cNvSpPr/>
            <p:nvPr/>
          </p:nvSpPr>
          <p:spPr>
            <a:xfrm>
              <a:off x="2080260" y="2575560"/>
              <a:ext cx="388620" cy="369332"/>
            </a:xfrm>
            <a:prstGeom prst="rect">
              <a:avLst/>
            </a:prstGeom>
            <a:solidFill>
              <a:srgbClr val="63A0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CA9F5C9-BEE2-4F92-9472-C878F5085368}"/>
                </a:ext>
              </a:extLst>
            </p:cNvPr>
            <p:cNvSpPr/>
            <p:nvPr/>
          </p:nvSpPr>
          <p:spPr>
            <a:xfrm>
              <a:off x="2468880" y="2576145"/>
              <a:ext cx="388620" cy="369332"/>
            </a:xfrm>
            <a:prstGeom prst="rect">
              <a:avLst/>
            </a:prstGeom>
            <a:solidFill>
              <a:srgbClr val="63A0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124741A-4CF8-4D15-9968-9715DC6CFDB8}"/>
              </a:ext>
            </a:extLst>
          </p:cNvPr>
          <p:cNvGrpSpPr/>
          <p:nvPr/>
        </p:nvGrpSpPr>
        <p:grpSpPr>
          <a:xfrm>
            <a:off x="6366163" y="5378838"/>
            <a:ext cx="1554480" cy="369917"/>
            <a:chOff x="1303020" y="2575560"/>
            <a:chExt cx="1554480" cy="36991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5FC6576-B46C-44EE-91BC-78351D4689FD}"/>
                </a:ext>
              </a:extLst>
            </p:cNvPr>
            <p:cNvSpPr/>
            <p:nvPr/>
          </p:nvSpPr>
          <p:spPr>
            <a:xfrm>
              <a:off x="1303020" y="2575560"/>
              <a:ext cx="388620" cy="369332"/>
            </a:xfrm>
            <a:prstGeom prst="rect">
              <a:avLst/>
            </a:prstGeom>
            <a:solidFill>
              <a:srgbClr val="63A0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ACD165-753F-4AD3-A99E-E999A556DAE2}"/>
                </a:ext>
              </a:extLst>
            </p:cNvPr>
            <p:cNvSpPr/>
            <p:nvPr/>
          </p:nvSpPr>
          <p:spPr>
            <a:xfrm>
              <a:off x="1691640" y="2575560"/>
              <a:ext cx="388620" cy="369332"/>
            </a:xfrm>
            <a:prstGeom prst="rect">
              <a:avLst/>
            </a:prstGeom>
            <a:solidFill>
              <a:srgbClr val="63A0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355CAD1-BC58-4887-99C8-FD0399C34F0A}"/>
                </a:ext>
              </a:extLst>
            </p:cNvPr>
            <p:cNvSpPr/>
            <p:nvPr/>
          </p:nvSpPr>
          <p:spPr>
            <a:xfrm>
              <a:off x="2080260" y="2575560"/>
              <a:ext cx="388620" cy="36933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A1DF03F-FD3C-44B3-B9AF-3B55B4C181E3}"/>
                </a:ext>
              </a:extLst>
            </p:cNvPr>
            <p:cNvSpPr/>
            <p:nvPr/>
          </p:nvSpPr>
          <p:spPr>
            <a:xfrm>
              <a:off x="2468880" y="2576145"/>
              <a:ext cx="388620" cy="36933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CA3D1B-32E1-4307-9955-676D201E0332}"/>
              </a:ext>
            </a:extLst>
          </p:cNvPr>
          <p:cNvCxnSpPr>
            <a:cxnSpLocks/>
          </p:cNvCxnSpPr>
          <p:nvPr/>
        </p:nvCxnSpPr>
        <p:spPr>
          <a:xfrm>
            <a:off x="4208173" y="3904273"/>
            <a:ext cx="0" cy="97777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1235A74-F019-4FB7-A253-99F4F98A1DBD}"/>
              </a:ext>
            </a:extLst>
          </p:cNvPr>
          <p:cNvCxnSpPr>
            <a:cxnSpLocks/>
          </p:cNvCxnSpPr>
          <p:nvPr/>
        </p:nvCxnSpPr>
        <p:spPr>
          <a:xfrm>
            <a:off x="7143403" y="3904273"/>
            <a:ext cx="0" cy="97777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47FFCD9-AFE8-4688-B8DE-8EE73CD136F8}"/>
              </a:ext>
            </a:extLst>
          </p:cNvPr>
          <p:cNvSpPr txBox="1"/>
          <p:nvPr/>
        </p:nvSpPr>
        <p:spPr>
          <a:xfrm>
            <a:off x="3770698" y="3349983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 POINT BASED CROSS-OVER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352FC-C1A9-41CF-B752-A61FC2578723}"/>
              </a:ext>
            </a:extLst>
          </p:cNvPr>
          <p:cNvSpPr txBox="1"/>
          <p:nvPr/>
        </p:nvSpPr>
        <p:spPr>
          <a:xfrm>
            <a:off x="1205081" y="3642663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Selected</a:t>
            </a:r>
            <a:endParaRPr lang="es-ES" sz="1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/>
            <a:r>
              <a:rPr lang="es-ES" sz="1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Individuals</a:t>
            </a:r>
            <a:endParaRPr lang="en-US" sz="1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082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A20769-464E-4D6A-BDC0-9A1E696286D4}"/>
              </a:ext>
            </a:extLst>
          </p:cNvPr>
          <p:cNvSpPr/>
          <p:nvPr/>
        </p:nvSpPr>
        <p:spPr>
          <a:xfrm>
            <a:off x="374327" y="229780"/>
            <a:ext cx="4855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3.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and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operators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(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binary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511B8C-106B-455B-B50E-299B81AEEA4A}"/>
              </a:ext>
            </a:extLst>
          </p:cNvPr>
          <p:cNvCxnSpPr>
            <a:cxnSpLocks/>
          </p:cNvCxnSpPr>
          <p:nvPr/>
        </p:nvCxnSpPr>
        <p:spPr>
          <a:xfrm>
            <a:off x="99060" y="670560"/>
            <a:ext cx="89458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1C71BC4-8870-4CBB-A5F8-9FB035B7D71C}"/>
              </a:ext>
            </a:extLst>
          </p:cNvPr>
          <p:cNvSpPr/>
          <p:nvPr/>
        </p:nvSpPr>
        <p:spPr>
          <a:xfrm>
            <a:off x="623912" y="1105972"/>
            <a:ext cx="3659330" cy="51380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MUTATION</a:t>
            </a:r>
            <a:endParaRPr lang="en-US" sz="16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C23AE-87C9-4FE5-93A8-8DB798B36F87}"/>
              </a:ext>
            </a:extLst>
          </p:cNvPr>
          <p:cNvSpPr txBox="1"/>
          <p:nvPr/>
        </p:nvSpPr>
        <p:spPr>
          <a:xfrm>
            <a:off x="759226" y="1760204"/>
            <a:ext cx="787234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mutation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operator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modifies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gene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of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individuals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randomnly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.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goal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of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this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operator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to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increase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search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space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in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which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algorithm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looking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for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solution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05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Use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of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mutation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operators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are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usually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kept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below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p=0.05, as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they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introduce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randomness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to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algorithm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.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6C573C-FFE7-42CA-8C8E-F872F944F7D8}"/>
              </a:ext>
            </a:extLst>
          </p:cNvPr>
          <p:cNvGrpSpPr/>
          <p:nvPr/>
        </p:nvGrpSpPr>
        <p:grpSpPr>
          <a:xfrm>
            <a:off x="3430933" y="4802532"/>
            <a:ext cx="1554480" cy="369917"/>
            <a:chOff x="1303020" y="2575560"/>
            <a:chExt cx="1554480" cy="3699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23DAA5-AF63-43B1-96E2-8FA562B4C727}"/>
                </a:ext>
              </a:extLst>
            </p:cNvPr>
            <p:cNvSpPr/>
            <p:nvPr/>
          </p:nvSpPr>
          <p:spPr>
            <a:xfrm>
              <a:off x="1303020" y="2575560"/>
              <a:ext cx="388620" cy="369332"/>
            </a:xfrm>
            <a:prstGeom prst="rect">
              <a:avLst/>
            </a:prstGeom>
            <a:solidFill>
              <a:srgbClr val="63A0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8C8FA17-415E-46F2-8765-52EE755B935E}"/>
                </a:ext>
              </a:extLst>
            </p:cNvPr>
            <p:cNvSpPr/>
            <p:nvPr/>
          </p:nvSpPr>
          <p:spPr>
            <a:xfrm>
              <a:off x="1691640" y="2575560"/>
              <a:ext cx="3886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rgbClr val="FFC000"/>
                  </a:solidFill>
                </a:rPr>
                <a:t>1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A17F12D-5D72-437B-A26C-ED63E1D077BF}"/>
                </a:ext>
              </a:extLst>
            </p:cNvPr>
            <p:cNvSpPr/>
            <p:nvPr/>
          </p:nvSpPr>
          <p:spPr>
            <a:xfrm>
              <a:off x="2080260" y="2575560"/>
              <a:ext cx="388620" cy="369332"/>
            </a:xfrm>
            <a:prstGeom prst="rect">
              <a:avLst/>
            </a:prstGeom>
            <a:solidFill>
              <a:srgbClr val="63A0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7F0F6B-021F-4826-8424-D693EA0EBEBB}"/>
                </a:ext>
              </a:extLst>
            </p:cNvPr>
            <p:cNvSpPr/>
            <p:nvPr/>
          </p:nvSpPr>
          <p:spPr>
            <a:xfrm>
              <a:off x="2468880" y="2576145"/>
              <a:ext cx="388620" cy="369332"/>
            </a:xfrm>
            <a:prstGeom prst="rect">
              <a:avLst/>
            </a:prstGeom>
            <a:solidFill>
              <a:srgbClr val="63A0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C17059-D002-4E71-9265-B2587FCECDA2}"/>
              </a:ext>
            </a:extLst>
          </p:cNvPr>
          <p:cNvGrpSpPr/>
          <p:nvPr/>
        </p:nvGrpSpPr>
        <p:grpSpPr>
          <a:xfrm>
            <a:off x="6366163" y="4805302"/>
            <a:ext cx="1554480" cy="369917"/>
            <a:chOff x="1303020" y="2575560"/>
            <a:chExt cx="1554480" cy="36991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AE54E37-3F43-419F-B0EB-1890CF4FF35F}"/>
                </a:ext>
              </a:extLst>
            </p:cNvPr>
            <p:cNvSpPr/>
            <p:nvPr/>
          </p:nvSpPr>
          <p:spPr>
            <a:xfrm>
              <a:off x="1303020" y="2575560"/>
              <a:ext cx="388620" cy="369332"/>
            </a:xfrm>
            <a:prstGeom prst="rect">
              <a:avLst/>
            </a:prstGeom>
            <a:solidFill>
              <a:srgbClr val="63A0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6DDD097-F2F1-41C2-AB97-CF5E5F74FAEC}"/>
                </a:ext>
              </a:extLst>
            </p:cNvPr>
            <p:cNvSpPr/>
            <p:nvPr/>
          </p:nvSpPr>
          <p:spPr>
            <a:xfrm>
              <a:off x="1691640" y="2575560"/>
              <a:ext cx="3886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rgbClr val="FFC000"/>
                  </a:solidFill>
                </a:rPr>
                <a:t>0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1DF6A8B-A3C5-4B87-AA40-7426AF74EB96}"/>
                </a:ext>
              </a:extLst>
            </p:cNvPr>
            <p:cNvSpPr/>
            <p:nvPr/>
          </p:nvSpPr>
          <p:spPr>
            <a:xfrm>
              <a:off x="2080260" y="2575560"/>
              <a:ext cx="388620" cy="369332"/>
            </a:xfrm>
            <a:prstGeom prst="rect">
              <a:avLst/>
            </a:prstGeom>
            <a:solidFill>
              <a:srgbClr val="63A0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5D7802A-A72B-4D0D-85DF-BC9E4A9B8190}"/>
                </a:ext>
              </a:extLst>
            </p:cNvPr>
            <p:cNvSpPr/>
            <p:nvPr/>
          </p:nvSpPr>
          <p:spPr>
            <a:xfrm>
              <a:off x="2468880" y="2576145"/>
              <a:ext cx="388620" cy="369332"/>
            </a:xfrm>
            <a:prstGeom prst="rect">
              <a:avLst/>
            </a:prstGeom>
            <a:solidFill>
              <a:srgbClr val="63A0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CA3D1B-32E1-4307-9955-676D201E0332}"/>
              </a:ext>
            </a:extLst>
          </p:cNvPr>
          <p:cNvCxnSpPr>
            <a:cxnSpLocks/>
          </p:cNvCxnSpPr>
          <p:nvPr/>
        </p:nvCxnSpPr>
        <p:spPr>
          <a:xfrm flipH="1">
            <a:off x="5193502" y="4986012"/>
            <a:ext cx="926641" cy="0"/>
          </a:xfrm>
          <a:prstGeom prst="line">
            <a:avLst/>
          </a:prstGeom>
          <a:ln w="1905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47FFCD9-AFE8-4688-B8DE-8EE73CD136F8}"/>
              </a:ext>
            </a:extLst>
          </p:cNvPr>
          <p:cNvSpPr txBox="1"/>
          <p:nvPr/>
        </p:nvSpPr>
        <p:spPr>
          <a:xfrm>
            <a:off x="4193878" y="4050176"/>
            <a:ext cx="2949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BIT MUTATION OPERATOR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975D61A-B7F7-4548-8730-241F87BBC3CA}"/>
              </a:ext>
            </a:extLst>
          </p:cNvPr>
          <p:cNvSpPr/>
          <p:nvPr/>
        </p:nvSpPr>
        <p:spPr>
          <a:xfrm>
            <a:off x="1238007" y="3429000"/>
            <a:ext cx="1332411" cy="29619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0111</a:t>
            </a:r>
          </a:p>
          <a:p>
            <a:pPr algn="ctr"/>
            <a:r>
              <a:rPr lang="es-ES" sz="1600" dirty="0"/>
              <a:t>0001</a:t>
            </a:r>
          </a:p>
          <a:p>
            <a:pPr algn="ctr"/>
            <a:r>
              <a:rPr lang="es-ES" sz="1600" dirty="0"/>
              <a:t>0010</a:t>
            </a:r>
          </a:p>
          <a:p>
            <a:pPr algn="ctr"/>
            <a:r>
              <a:rPr lang="es-ES" sz="1600" dirty="0"/>
              <a:t>0110</a:t>
            </a:r>
          </a:p>
          <a:p>
            <a:pPr algn="ctr"/>
            <a:r>
              <a:rPr lang="es-ES" sz="1600" dirty="0"/>
              <a:t>0000</a:t>
            </a:r>
          </a:p>
          <a:p>
            <a:pPr algn="ctr"/>
            <a:r>
              <a:rPr lang="es-ES" sz="1600" dirty="0"/>
              <a:t>1000</a:t>
            </a:r>
          </a:p>
          <a:p>
            <a:pPr algn="ctr"/>
            <a:r>
              <a:rPr lang="es-ES" sz="1600" dirty="0"/>
              <a:t>1011</a:t>
            </a:r>
          </a:p>
          <a:p>
            <a:pPr algn="ctr"/>
            <a:r>
              <a:rPr lang="es-ES" sz="1600" dirty="0"/>
              <a:t>1100</a:t>
            </a:r>
          </a:p>
          <a:p>
            <a:pPr algn="ctr"/>
            <a:r>
              <a:rPr lang="es-ES" sz="1600" dirty="0"/>
              <a:t>1101</a:t>
            </a:r>
          </a:p>
          <a:p>
            <a:pPr algn="ctr"/>
            <a:r>
              <a:rPr lang="es-ES" sz="1600" dirty="0"/>
              <a:t>…</a:t>
            </a:r>
          </a:p>
          <a:p>
            <a:pPr algn="ctr"/>
            <a:r>
              <a:rPr lang="es-ES" sz="1600" dirty="0"/>
              <a:t>1111</a:t>
            </a:r>
          </a:p>
        </p:txBody>
      </p:sp>
    </p:spTree>
    <p:extLst>
      <p:ext uri="{BB962C8B-B14F-4D97-AF65-F5344CB8AC3E}">
        <p14:creationId xmlns:p14="http://schemas.microsoft.com/office/powerpoint/2010/main" val="763771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A20769-464E-4D6A-BDC0-9A1E696286D4}"/>
              </a:ext>
            </a:extLst>
          </p:cNvPr>
          <p:cNvSpPr/>
          <p:nvPr/>
        </p:nvSpPr>
        <p:spPr>
          <a:xfrm>
            <a:off x="374327" y="229780"/>
            <a:ext cx="4855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3.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and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operators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(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binary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511B8C-106B-455B-B50E-299B81AEEA4A}"/>
              </a:ext>
            </a:extLst>
          </p:cNvPr>
          <p:cNvCxnSpPr>
            <a:cxnSpLocks/>
          </p:cNvCxnSpPr>
          <p:nvPr/>
        </p:nvCxnSpPr>
        <p:spPr>
          <a:xfrm>
            <a:off x="99060" y="670560"/>
            <a:ext cx="89458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1C71BC4-8870-4CBB-A5F8-9FB035B7D71C}"/>
              </a:ext>
            </a:extLst>
          </p:cNvPr>
          <p:cNvSpPr/>
          <p:nvPr/>
        </p:nvSpPr>
        <p:spPr>
          <a:xfrm>
            <a:off x="623912" y="983892"/>
            <a:ext cx="3659330" cy="51380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REPLACEMENT (ELITISM)</a:t>
            </a:r>
            <a:endParaRPr lang="en-US" sz="16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C23AE-87C9-4FE5-93A8-8DB798B36F87}"/>
              </a:ext>
            </a:extLst>
          </p:cNvPr>
          <p:cNvSpPr txBox="1"/>
          <p:nvPr/>
        </p:nvSpPr>
        <p:spPr>
          <a:xfrm>
            <a:off x="683453" y="1628505"/>
            <a:ext cx="7872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elitist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replacement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operator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chooses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only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individuals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with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highest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fitness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among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previous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and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current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generation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of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individuals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,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to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create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next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iteration’s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population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.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s-E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rest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are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eliminated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.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9184E4-3389-4768-9B35-BA9E6FAA7CBE}"/>
              </a:ext>
            </a:extLst>
          </p:cNvPr>
          <p:cNvSpPr/>
          <p:nvPr/>
        </p:nvSpPr>
        <p:spPr>
          <a:xfrm>
            <a:off x="1121166" y="3666251"/>
            <a:ext cx="1332411" cy="29619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0000</a:t>
            </a:r>
          </a:p>
          <a:p>
            <a:pPr algn="ctr"/>
            <a:r>
              <a:rPr lang="es-ES" sz="1600" dirty="0"/>
              <a:t>0001</a:t>
            </a:r>
          </a:p>
          <a:p>
            <a:pPr algn="ctr"/>
            <a:r>
              <a:rPr lang="es-ES" sz="1600" dirty="0"/>
              <a:t>0010</a:t>
            </a:r>
          </a:p>
          <a:p>
            <a:pPr algn="ctr"/>
            <a:r>
              <a:rPr lang="es-ES" sz="1600" dirty="0"/>
              <a:t>0110</a:t>
            </a:r>
          </a:p>
          <a:p>
            <a:pPr algn="ctr"/>
            <a:r>
              <a:rPr lang="es-ES" sz="1600" dirty="0"/>
              <a:t>0111</a:t>
            </a:r>
          </a:p>
          <a:p>
            <a:pPr algn="ctr"/>
            <a:r>
              <a:rPr lang="es-ES" sz="1600" dirty="0"/>
              <a:t>1000</a:t>
            </a:r>
          </a:p>
          <a:p>
            <a:pPr algn="ctr"/>
            <a:r>
              <a:rPr lang="es-ES" sz="1600" dirty="0"/>
              <a:t>1011</a:t>
            </a:r>
          </a:p>
          <a:p>
            <a:pPr algn="ctr"/>
            <a:r>
              <a:rPr lang="es-ES" sz="1600" dirty="0"/>
              <a:t>1100</a:t>
            </a:r>
          </a:p>
          <a:p>
            <a:pPr algn="ctr"/>
            <a:r>
              <a:rPr lang="es-ES" sz="1600" dirty="0"/>
              <a:t>1101</a:t>
            </a:r>
          </a:p>
          <a:p>
            <a:pPr algn="ctr"/>
            <a:r>
              <a:rPr lang="es-ES" sz="1600" dirty="0"/>
              <a:t>…</a:t>
            </a:r>
          </a:p>
          <a:p>
            <a:pPr algn="ctr"/>
            <a:r>
              <a:rPr lang="es-ES" sz="1600" dirty="0"/>
              <a:t>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8DFEC9-2EB1-44C4-A4E8-C76E03DD3A86}"/>
              </a:ext>
            </a:extLst>
          </p:cNvPr>
          <p:cNvSpPr/>
          <p:nvPr/>
        </p:nvSpPr>
        <p:spPr>
          <a:xfrm>
            <a:off x="3060212" y="4547070"/>
            <a:ext cx="1332411" cy="1200330"/>
          </a:xfrm>
          <a:prstGeom prst="rect">
            <a:avLst/>
          </a:prstGeom>
          <a:solidFill>
            <a:srgbClr val="63A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0110</a:t>
            </a:r>
          </a:p>
          <a:p>
            <a:pPr algn="ctr"/>
            <a:r>
              <a:rPr lang="es-ES" sz="1600" dirty="0"/>
              <a:t>1101</a:t>
            </a:r>
          </a:p>
          <a:p>
            <a:pPr algn="ctr"/>
            <a:r>
              <a:rPr lang="es-ES" sz="1600" dirty="0"/>
              <a:t>0010</a:t>
            </a:r>
          </a:p>
          <a:p>
            <a:pPr algn="ctr"/>
            <a:r>
              <a:rPr lang="es-ES" sz="1600" dirty="0"/>
              <a:t>0110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9E2088-54DA-497C-B68C-A83F2E45816A}"/>
              </a:ext>
            </a:extLst>
          </p:cNvPr>
          <p:cNvSpPr/>
          <p:nvPr/>
        </p:nvSpPr>
        <p:spPr>
          <a:xfrm>
            <a:off x="6331672" y="3666251"/>
            <a:ext cx="1332411" cy="20002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0001</a:t>
            </a:r>
          </a:p>
          <a:p>
            <a:pPr algn="ctr"/>
            <a:r>
              <a:rPr lang="es-ES" sz="1600" dirty="0"/>
              <a:t>0010</a:t>
            </a:r>
          </a:p>
          <a:p>
            <a:pPr algn="ctr"/>
            <a:r>
              <a:rPr lang="es-ES" sz="1600" dirty="0"/>
              <a:t>0110</a:t>
            </a:r>
          </a:p>
          <a:p>
            <a:pPr algn="ctr"/>
            <a:r>
              <a:rPr lang="es-ES" sz="1600" dirty="0"/>
              <a:t>0111</a:t>
            </a:r>
          </a:p>
          <a:p>
            <a:pPr algn="ctr"/>
            <a:r>
              <a:rPr lang="es-ES" sz="1600" dirty="0"/>
              <a:t>1000</a:t>
            </a:r>
          </a:p>
          <a:p>
            <a:pPr algn="ctr"/>
            <a:r>
              <a:rPr lang="es-ES" sz="1600" dirty="0"/>
              <a:t>1011</a:t>
            </a:r>
          </a:p>
          <a:p>
            <a:pPr algn="ctr"/>
            <a:r>
              <a:rPr lang="es-ES" sz="1600" dirty="0"/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004627-1BEC-4DFB-9A6B-D98C0C8A2D76}"/>
              </a:ext>
            </a:extLst>
          </p:cNvPr>
          <p:cNvSpPr/>
          <p:nvPr/>
        </p:nvSpPr>
        <p:spPr>
          <a:xfrm>
            <a:off x="6331671" y="5666502"/>
            <a:ext cx="1332411" cy="961718"/>
          </a:xfrm>
          <a:prstGeom prst="rect">
            <a:avLst/>
          </a:prstGeom>
          <a:solidFill>
            <a:srgbClr val="63A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0110</a:t>
            </a:r>
          </a:p>
          <a:p>
            <a:pPr algn="ctr"/>
            <a:r>
              <a:rPr lang="es-ES" sz="1600" dirty="0"/>
              <a:t>1101</a:t>
            </a:r>
          </a:p>
          <a:p>
            <a:pPr algn="ctr"/>
            <a:r>
              <a:rPr lang="es-ES" sz="1600" dirty="0"/>
              <a:t>0110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E0FC48-1B0F-448A-A659-243970D7ABB0}"/>
              </a:ext>
            </a:extLst>
          </p:cNvPr>
          <p:cNvCxnSpPr>
            <a:cxnSpLocks/>
          </p:cNvCxnSpPr>
          <p:nvPr/>
        </p:nvCxnSpPr>
        <p:spPr>
          <a:xfrm flipH="1">
            <a:off x="4850602" y="5099439"/>
            <a:ext cx="926641" cy="0"/>
          </a:xfrm>
          <a:prstGeom prst="line">
            <a:avLst/>
          </a:prstGeom>
          <a:ln w="1905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C23D0C5-A452-4466-B1A6-58B3D663A76A}"/>
              </a:ext>
            </a:extLst>
          </p:cNvPr>
          <p:cNvSpPr txBox="1"/>
          <p:nvPr/>
        </p:nvSpPr>
        <p:spPr>
          <a:xfrm>
            <a:off x="3106120" y="3786778"/>
            <a:ext cx="124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New</a:t>
            </a:r>
          </a:p>
          <a:p>
            <a:pPr algn="ctr"/>
            <a:r>
              <a:rPr lang="es-ES" dirty="0" err="1"/>
              <a:t>Generation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8966C6-3505-4C47-A097-8B08A3613E6B}"/>
              </a:ext>
            </a:extLst>
          </p:cNvPr>
          <p:cNvSpPr txBox="1"/>
          <p:nvPr/>
        </p:nvSpPr>
        <p:spPr>
          <a:xfrm>
            <a:off x="757220" y="3223704"/>
            <a:ext cx="206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/>
              <a:t>Previous</a:t>
            </a:r>
            <a:r>
              <a:rPr lang="es-ES" dirty="0"/>
              <a:t> </a:t>
            </a:r>
            <a:r>
              <a:rPr lang="es-ES" dirty="0" err="1"/>
              <a:t>population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6E881B-5CAB-4450-BC0A-85241FBCA8CA}"/>
              </a:ext>
            </a:extLst>
          </p:cNvPr>
          <p:cNvSpPr txBox="1"/>
          <p:nvPr/>
        </p:nvSpPr>
        <p:spPr>
          <a:xfrm>
            <a:off x="6153774" y="3244334"/>
            <a:ext cx="168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New </a:t>
            </a:r>
            <a:r>
              <a:rPr lang="es-ES" dirty="0" err="1"/>
              <a:t>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6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9F65610-ACBF-4F84-8EA7-5F9605CBD303}"/>
              </a:ext>
            </a:extLst>
          </p:cNvPr>
          <p:cNvSpPr txBox="1">
            <a:spLocks/>
          </p:cNvSpPr>
          <p:nvPr/>
        </p:nvSpPr>
        <p:spPr>
          <a:xfrm>
            <a:off x="1143000" y="3205693"/>
            <a:ext cx="6858000" cy="2321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REAL ENCODING</a:t>
            </a:r>
            <a:endParaRPr lang="en-US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266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A20769-464E-4D6A-BDC0-9A1E696286D4}"/>
              </a:ext>
            </a:extLst>
          </p:cNvPr>
          <p:cNvSpPr/>
          <p:nvPr/>
        </p:nvSpPr>
        <p:spPr>
          <a:xfrm>
            <a:off x="374327" y="229780"/>
            <a:ext cx="457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3.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and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operators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(real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511B8C-106B-455B-B50E-299B81AEEA4A}"/>
              </a:ext>
            </a:extLst>
          </p:cNvPr>
          <p:cNvCxnSpPr>
            <a:cxnSpLocks/>
          </p:cNvCxnSpPr>
          <p:nvPr/>
        </p:nvCxnSpPr>
        <p:spPr>
          <a:xfrm>
            <a:off x="99060" y="670560"/>
            <a:ext cx="89458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1C71BC4-8870-4CBB-A5F8-9FB035B7D71C}"/>
              </a:ext>
            </a:extLst>
          </p:cNvPr>
          <p:cNvSpPr/>
          <p:nvPr/>
        </p:nvSpPr>
        <p:spPr>
          <a:xfrm>
            <a:off x="623912" y="1105972"/>
            <a:ext cx="3659330" cy="51380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INITIALIZATION OF POPULATION</a:t>
            </a:r>
            <a:endParaRPr lang="en-US" sz="16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AC23AE-87C9-4FE5-93A8-8DB798B36F87}"/>
                  </a:ext>
                </a:extLst>
              </p:cNvPr>
              <p:cNvSpPr txBox="1"/>
              <p:nvPr/>
            </p:nvSpPr>
            <p:spPr>
              <a:xfrm>
                <a:off x="723012" y="1953928"/>
                <a:ext cx="78723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Randomly </a:t>
                </a:r>
                <a:r>
                  <a:rPr lang="es-ES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initialize</a:t>
                </a:r>
                <a:r>
                  <a:rPr lang="es-E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a </a:t>
                </a:r>
                <a:r>
                  <a:rPr lang="es-ES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population</a:t>
                </a:r>
                <a:r>
                  <a:rPr lang="es-E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:r>
                  <a:rPr lang="es-ES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of</a:t>
                </a:r>
                <a:r>
                  <a:rPr lang="es-E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:r>
                  <a:rPr lang="es-ES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size</a:t>
                </a:r>
                <a:r>
                  <a:rPr lang="es-E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.</a:t>
                </a:r>
              </a:p>
              <a:p>
                <a:endParaRPr lang="es-ES" dirty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Size</a:t>
                </a:r>
                <a:r>
                  <a:rPr lang="es-E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:r>
                  <a:rPr lang="es-ES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of</a:t>
                </a:r>
                <a:r>
                  <a:rPr lang="es-E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:r>
                  <a:rPr lang="es-ES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population</a:t>
                </a:r>
                <a:r>
                  <a:rPr lang="es-E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:r>
                  <a:rPr lang="es-ES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will</a:t>
                </a:r>
                <a:r>
                  <a:rPr lang="es-E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:r>
                  <a:rPr lang="es-ES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remain</a:t>
                </a:r>
                <a:r>
                  <a:rPr lang="es-E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:r>
                  <a:rPr lang="es-ES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fixed</a:t>
                </a:r>
                <a:r>
                  <a:rPr lang="es-E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:r>
                  <a:rPr lang="es-ES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throughout</a:t>
                </a:r>
                <a:r>
                  <a:rPr lang="es-E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:r>
                  <a:rPr lang="es-ES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all</a:t>
                </a:r>
                <a:r>
                  <a:rPr lang="es-E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:r>
                  <a:rPr lang="es-ES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iterations</a:t>
                </a:r>
                <a:r>
                  <a:rPr lang="es-E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.</a:t>
                </a:r>
                <a:endParaRPr lang="en-US" dirty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AC23AE-87C9-4FE5-93A8-8DB798B36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12" y="1953928"/>
                <a:ext cx="7872347" cy="923330"/>
              </a:xfrm>
              <a:prstGeom prst="rect">
                <a:avLst/>
              </a:prstGeom>
              <a:blipFill>
                <a:blip r:embed="rId2"/>
                <a:stretch>
                  <a:fillRect l="-542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09184E4-3389-4768-9B35-BA9E6FAA7CBE}"/>
              </a:ext>
            </a:extLst>
          </p:cNvPr>
          <p:cNvSpPr/>
          <p:nvPr/>
        </p:nvSpPr>
        <p:spPr>
          <a:xfrm>
            <a:off x="3617036" y="3488407"/>
            <a:ext cx="1332411" cy="29619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7</a:t>
            </a:r>
          </a:p>
          <a:p>
            <a:pPr algn="ctr"/>
            <a:r>
              <a:rPr lang="es-ES" sz="1600" dirty="0"/>
              <a:t>6</a:t>
            </a:r>
          </a:p>
          <a:p>
            <a:pPr algn="ctr"/>
            <a:r>
              <a:rPr lang="es-ES" sz="1600" dirty="0"/>
              <a:t>3</a:t>
            </a:r>
          </a:p>
          <a:p>
            <a:pPr algn="ctr"/>
            <a:r>
              <a:rPr lang="es-ES" sz="1600" dirty="0"/>
              <a:t>2</a:t>
            </a:r>
          </a:p>
          <a:p>
            <a:pPr algn="ctr"/>
            <a:r>
              <a:rPr lang="es-ES" sz="1600" dirty="0"/>
              <a:t>15</a:t>
            </a:r>
          </a:p>
          <a:p>
            <a:pPr algn="ctr"/>
            <a:r>
              <a:rPr lang="es-ES" sz="1600" dirty="0"/>
              <a:t>45</a:t>
            </a:r>
          </a:p>
          <a:p>
            <a:pPr algn="ctr"/>
            <a:r>
              <a:rPr lang="es-ES" sz="1600" dirty="0"/>
              <a:t>8</a:t>
            </a:r>
          </a:p>
          <a:p>
            <a:pPr algn="ctr"/>
            <a:r>
              <a:rPr lang="es-ES" sz="1600" dirty="0"/>
              <a:t>12</a:t>
            </a:r>
          </a:p>
          <a:p>
            <a:pPr algn="ctr"/>
            <a:r>
              <a:rPr lang="es-ES" sz="1600" dirty="0"/>
              <a:t>…</a:t>
            </a:r>
          </a:p>
          <a:p>
            <a:pPr algn="ctr"/>
            <a:r>
              <a:rPr lang="es-ES" sz="1600" dirty="0"/>
              <a:t>15</a:t>
            </a:r>
          </a:p>
          <a:p>
            <a:pPr algn="ctr"/>
            <a:r>
              <a:rPr lang="es-ES" sz="1600" dirty="0"/>
              <a:t>21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507FEF-538E-4A4F-BDE6-C7318B9CE74B}"/>
                  </a:ext>
                </a:extLst>
              </p14:cNvPr>
              <p14:cNvContentPartPr/>
              <p14:nvPr/>
            </p14:nvContentPartPr>
            <p14:xfrm>
              <a:off x="3969785" y="3521180"/>
              <a:ext cx="689400" cy="367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507FEF-538E-4A4F-BDE6-C7318B9CE7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1345" y="3492740"/>
                <a:ext cx="745920" cy="4240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5717679-58DC-41AB-9904-B54409114ECA}"/>
              </a:ext>
            </a:extLst>
          </p:cNvPr>
          <p:cNvSpPr/>
          <p:nvPr/>
        </p:nvSpPr>
        <p:spPr>
          <a:xfrm flipV="1">
            <a:off x="4630680" y="3622780"/>
            <a:ext cx="1676400" cy="164360"/>
          </a:xfrm>
          <a:custGeom>
            <a:avLst/>
            <a:gdLst>
              <a:gd name="connsiteX0" fmla="*/ 0 w 1676400"/>
              <a:gd name="connsiteY0" fmla="*/ 200025 h 268685"/>
              <a:gd name="connsiteX1" fmla="*/ 762000 w 1676400"/>
              <a:gd name="connsiteY1" fmla="*/ 257175 h 268685"/>
              <a:gd name="connsiteX2" fmla="*/ 1676400 w 1676400"/>
              <a:gd name="connsiteY2" fmla="*/ 0 h 26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268685">
                <a:moveTo>
                  <a:pt x="0" y="200025"/>
                </a:moveTo>
                <a:cubicBezTo>
                  <a:pt x="241300" y="245268"/>
                  <a:pt x="482600" y="290512"/>
                  <a:pt x="762000" y="257175"/>
                </a:cubicBezTo>
                <a:cubicBezTo>
                  <a:pt x="1041400" y="223838"/>
                  <a:pt x="1358900" y="111919"/>
                  <a:pt x="1676400" y="0"/>
                </a:cubicBezTo>
              </a:path>
            </a:pathLst>
          </a:custGeom>
          <a:noFill/>
          <a:ln w="31750">
            <a:solidFill>
              <a:srgbClr val="FFC000"/>
            </a:solidFill>
            <a:head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E5EB1A-C226-4B1E-A692-0C914BDA460F}"/>
              </a:ext>
            </a:extLst>
          </p:cNvPr>
          <p:cNvSpPr txBox="1"/>
          <p:nvPr/>
        </p:nvSpPr>
        <p:spPr>
          <a:xfrm>
            <a:off x="6356269" y="3703744"/>
            <a:ext cx="129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INDIVIDUAL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19A324-05EA-4AB8-8C92-FA209F6836F7}"/>
              </a:ext>
            </a:extLst>
          </p:cNvPr>
          <p:cNvSpPr txBox="1"/>
          <p:nvPr/>
        </p:nvSpPr>
        <p:spPr>
          <a:xfrm>
            <a:off x="1601201" y="4784724"/>
            <a:ext cx="140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POPULATION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238A259-4147-4816-BF27-F4213B3E4BC8}"/>
              </a:ext>
            </a:extLst>
          </p:cNvPr>
          <p:cNvSpPr/>
          <p:nvPr/>
        </p:nvSpPr>
        <p:spPr>
          <a:xfrm>
            <a:off x="3208849" y="3488406"/>
            <a:ext cx="175260" cy="2961969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7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A20769-464E-4D6A-BDC0-9A1E696286D4}"/>
              </a:ext>
            </a:extLst>
          </p:cNvPr>
          <p:cNvSpPr/>
          <p:nvPr/>
        </p:nvSpPr>
        <p:spPr>
          <a:xfrm>
            <a:off x="374327" y="229780"/>
            <a:ext cx="457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3.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and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operators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(real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511B8C-106B-455B-B50E-299B81AEEA4A}"/>
              </a:ext>
            </a:extLst>
          </p:cNvPr>
          <p:cNvCxnSpPr>
            <a:cxnSpLocks/>
          </p:cNvCxnSpPr>
          <p:nvPr/>
        </p:nvCxnSpPr>
        <p:spPr>
          <a:xfrm>
            <a:off x="99060" y="670560"/>
            <a:ext cx="89458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1C71BC4-8870-4CBB-A5F8-9FB035B7D71C}"/>
              </a:ext>
            </a:extLst>
          </p:cNvPr>
          <p:cNvSpPr/>
          <p:nvPr/>
        </p:nvSpPr>
        <p:spPr>
          <a:xfrm>
            <a:off x="623912" y="1105972"/>
            <a:ext cx="3659330" cy="51380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FITNESS</a:t>
            </a:r>
            <a:endParaRPr lang="en-US" sz="16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C23AE-87C9-4FE5-93A8-8DB798B36F87}"/>
              </a:ext>
            </a:extLst>
          </p:cNvPr>
          <p:cNvSpPr txBox="1"/>
          <p:nvPr/>
        </p:nvSpPr>
        <p:spPr>
          <a:xfrm>
            <a:off x="723012" y="1953928"/>
            <a:ext cx="7872347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Within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set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of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possible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solutions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to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each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problem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,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there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will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always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be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some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individuals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that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are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closer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to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optimal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solution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and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others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that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are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not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.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s-ES" sz="1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individual’s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adaptation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level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will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be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measured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(fitness).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9184E4-3389-4768-9B35-BA9E6FAA7CBE}"/>
              </a:ext>
            </a:extLst>
          </p:cNvPr>
          <p:cNvSpPr/>
          <p:nvPr/>
        </p:nvSpPr>
        <p:spPr>
          <a:xfrm>
            <a:off x="1506296" y="3428998"/>
            <a:ext cx="1332411" cy="29619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7</a:t>
            </a:r>
          </a:p>
          <a:p>
            <a:pPr algn="ctr"/>
            <a:r>
              <a:rPr lang="es-ES" sz="1600" dirty="0"/>
              <a:t>6</a:t>
            </a:r>
          </a:p>
          <a:p>
            <a:pPr algn="ctr"/>
            <a:r>
              <a:rPr lang="es-ES" sz="1600" dirty="0"/>
              <a:t>3</a:t>
            </a:r>
          </a:p>
          <a:p>
            <a:pPr algn="ctr"/>
            <a:r>
              <a:rPr lang="es-ES" sz="1600" dirty="0"/>
              <a:t>2</a:t>
            </a:r>
          </a:p>
          <a:p>
            <a:pPr algn="ctr"/>
            <a:r>
              <a:rPr lang="es-ES" sz="1600" dirty="0"/>
              <a:t>15</a:t>
            </a:r>
          </a:p>
          <a:p>
            <a:pPr algn="ctr"/>
            <a:r>
              <a:rPr lang="es-ES" sz="1600" dirty="0"/>
              <a:t>45</a:t>
            </a:r>
          </a:p>
          <a:p>
            <a:pPr algn="ctr"/>
            <a:r>
              <a:rPr lang="es-ES" sz="1600" dirty="0"/>
              <a:t>8</a:t>
            </a:r>
          </a:p>
          <a:p>
            <a:pPr algn="ctr"/>
            <a:r>
              <a:rPr lang="es-ES" sz="1600" dirty="0"/>
              <a:t>12</a:t>
            </a:r>
          </a:p>
          <a:p>
            <a:pPr algn="ctr"/>
            <a:r>
              <a:rPr lang="es-ES" sz="1600" dirty="0"/>
              <a:t>…</a:t>
            </a:r>
          </a:p>
          <a:p>
            <a:pPr algn="ctr"/>
            <a:r>
              <a:rPr lang="es-ES" sz="1600" dirty="0"/>
              <a:t>15</a:t>
            </a:r>
          </a:p>
          <a:p>
            <a:pPr algn="ctr"/>
            <a:r>
              <a:rPr lang="es-ES" sz="1600" dirty="0"/>
              <a:t>21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BBA398-FCF3-451D-9418-F6695FED7EA5}"/>
              </a:ext>
            </a:extLst>
          </p:cNvPr>
          <p:cNvSpPr/>
          <p:nvPr/>
        </p:nvSpPr>
        <p:spPr>
          <a:xfrm>
            <a:off x="4084285" y="3428999"/>
            <a:ext cx="1332411" cy="2961969"/>
          </a:xfrm>
          <a:prstGeom prst="rect">
            <a:avLst/>
          </a:prstGeom>
          <a:solidFill>
            <a:srgbClr val="63A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0</a:t>
            </a:r>
          </a:p>
          <a:p>
            <a:pPr algn="ctr"/>
            <a:r>
              <a:rPr lang="es-ES" sz="1600" dirty="0"/>
              <a:t>0.85</a:t>
            </a:r>
          </a:p>
          <a:p>
            <a:pPr algn="ctr"/>
            <a:r>
              <a:rPr lang="es-ES" sz="1600" dirty="0"/>
              <a:t>0.84</a:t>
            </a:r>
          </a:p>
          <a:p>
            <a:pPr algn="ctr"/>
            <a:r>
              <a:rPr lang="es-ES" sz="1600" dirty="0"/>
              <a:t>0.65</a:t>
            </a:r>
          </a:p>
          <a:p>
            <a:pPr algn="ctr"/>
            <a:r>
              <a:rPr lang="es-ES" sz="1600" dirty="0"/>
              <a:t>0.92</a:t>
            </a:r>
          </a:p>
          <a:p>
            <a:pPr algn="ctr"/>
            <a:r>
              <a:rPr lang="es-ES" sz="1600" dirty="0"/>
              <a:t>0.02</a:t>
            </a:r>
          </a:p>
          <a:p>
            <a:pPr algn="ctr"/>
            <a:r>
              <a:rPr lang="es-ES" sz="1600" dirty="0"/>
              <a:t>0.4</a:t>
            </a:r>
          </a:p>
          <a:p>
            <a:pPr algn="ctr"/>
            <a:r>
              <a:rPr lang="es-ES" sz="1600" dirty="0"/>
              <a:t>0.52</a:t>
            </a:r>
          </a:p>
          <a:p>
            <a:pPr algn="ctr"/>
            <a:r>
              <a:rPr lang="es-ES" sz="1600" dirty="0"/>
              <a:t>0.35</a:t>
            </a:r>
          </a:p>
          <a:p>
            <a:pPr algn="ctr"/>
            <a:r>
              <a:rPr lang="es-ES" sz="1600" dirty="0"/>
              <a:t>…</a:t>
            </a:r>
          </a:p>
          <a:p>
            <a:pPr algn="ctr"/>
            <a:r>
              <a:rPr lang="es-ES" sz="1600" dirty="0"/>
              <a:t>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5CC0EF-84F0-4581-B444-1E6DBAAABD39}"/>
              </a:ext>
            </a:extLst>
          </p:cNvPr>
          <p:cNvCxnSpPr/>
          <p:nvPr/>
        </p:nvCxnSpPr>
        <p:spPr>
          <a:xfrm>
            <a:off x="3009900" y="4457700"/>
            <a:ext cx="891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EEB962-194C-4644-B308-07D89FD18267}"/>
              </a:ext>
            </a:extLst>
          </p:cNvPr>
          <p:cNvSpPr txBox="1"/>
          <p:nvPr/>
        </p:nvSpPr>
        <p:spPr>
          <a:xfrm>
            <a:off x="3037125" y="4586816"/>
            <a:ext cx="837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Fitness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05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A20769-464E-4D6A-BDC0-9A1E696286D4}"/>
              </a:ext>
            </a:extLst>
          </p:cNvPr>
          <p:cNvSpPr/>
          <p:nvPr/>
        </p:nvSpPr>
        <p:spPr>
          <a:xfrm>
            <a:off x="374327" y="229780"/>
            <a:ext cx="457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3.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and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operators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(real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511B8C-106B-455B-B50E-299B81AEEA4A}"/>
              </a:ext>
            </a:extLst>
          </p:cNvPr>
          <p:cNvCxnSpPr>
            <a:cxnSpLocks/>
          </p:cNvCxnSpPr>
          <p:nvPr/>
        </p:nvCxnSpPr>
        <p:spPr>
          <a:xfrm>
            <a:off x="99060" y="670560"/>
            <a:ext cx="89458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1C71BC4-8870-4CBB-A5F8-9FB035B7D71C}"/>
              </a:ext>
            </a:extLst>
          </p:cNvPr>
          <p:cNvSpPr/>
          <p:nvPr/>
        </p:nvSpPr>
        <p:spPr>
          <a:xfrm>
            <a:off x="623912" y="1105972"/>
            <a:ext cx="3659330" cy="51380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SELECTION</a:t>
            </a:r>
            <a:endParaRPr lang="en-US" sz="16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C23AE-87C9-4FE5-93A8-8DB798B36F87}"/>
              </a:ext>
            </a:extLst>
          </p:cNvPr>
          <p:cNvSpPr txBox="1"/>
          <p:nvPr/>
        </p:nvSpPr>
        <p:spPr>
          <a:xfrm>
            <a:off x="723012" y="1876287"/>
            <a:ext cx="7872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Some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individuals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are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selected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to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create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new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generations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of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individuals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s-E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Individuals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with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greater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level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of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adaptation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(fitness)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will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be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chosen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with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higher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probability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.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5DCA6F3-B969-42E7-AA37-2BA70ED3C4B0}"/>
              </a:ext>
            </a:extLst>
          </p:cNvPr>
          <p:cNvGrpSpPr/>
          <p:nvPr/>
        </p:nvGrpSpPr>
        <p:grpSpPr>
          <a:xfrm>
            <a:off x="5688561" y="3613744"/>
            <a:ext cx="2549460" cy="1918857"/>
            <a:chOff x="5688561" y="3613744"/>
            <a:chExt cx="2549460" cy="191885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B77E7A8-FC67-459F-9315-F56924466EC4}"/>
                </a:ext>
              </a:extLst>
            </p:cNvPr>
            <p:cNvCxnSpPr>
              <a:cxnSpLocks/>
            </p:cNvCxnSpPr>
            <p:nvPr/>
          </p:nvCxnSpPr>
          <p:spPr>
            <a:xfrm>
              <a:off x="5812325" y="4457700"/>
              <a:ext cx="6515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381116-E673-4F74-87B3-BE011941BC13}"/>
                </a:ext>
              </a:extLst>
            </p:cNvPr>
            <p:cNvSpPr txBox="1"/>
            <p:nvPr/>
          </p:nvSpPr>
          <p:spPr>
            <a:xfrm>
              <a:off x="5688561" y="4609271"/>
              <a:ext cx="8510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err="1"/>
                <a:t>Mating</a:t>
              </a:r>
              <a:endParaRPr lang="es-ES" dirty="0"/>
            </a:p>
            <a:p>
              <a:pPr algn="ctr"/>
              <a:r>
                <a:rPr lang="es-ES" dirty="0"/>
                <a:t>pool</a:t>
              </a:r>
            </a:p>
            <a:p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E629D9-ABA7-4437-9EA0-3EC4CFA4E368}"/>
                </a:ext>
              </a:extLst>
            </p:cNvPr>
            <p:cNvSpPr/>
            <p:nvPr/>
          </p:nvSpPr>
          <p:spPr>
            <a:xfrm>
              <a:off x="6662274" y="4099560"/>
              <a:ext cx="1332411" cy="108279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tx1"/>
                  </a:solidFill>
                </a:rPr>
                <a:t>3.8</a:t>
              </a:r>
            </a:p>
            <a:p>
              <a:pPr algn="ctr"/>
              <a:r>
                <a:rPr lang="es-ES" sz="1600" dirty="0">
                  <a:solidFill>
                    <a:schemeClr val="tx1"/>
                  </a:solidFill>
                </a:rPr>
                <a:t>6</a:t>
              </a:r>
            </a:p>
            <a:p>
              <a:pPr algn="ctr"/>
              <a:r>
                <a:rPr lang="es-ES" sz="1600" dirty="0">
                  <a:solidFill>
                    <a:schemeClr val="tx1"/>
                  </a:solidFill>
                </a:rPr>
                <a:t>5.6</a:t>
              </a:r>
            </a:p>
            <a:p>
              <a:pPr algn="ctr"/>
              <a:r>
                <a:rPr lang="es-ES" sz="1600" dirty="0">
                  <a:solidFill>
                    <a:schemeClr val="tx1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500B871-E30C-4C88-BFF4-58A7A1B15781}"/>
                    </a:ext>
                  </a:extLst>
                </p:cNvPr>
                <p:cNvSpPr txBox="1"/>
                <p:nvPr/>
              </p:nvSpPr>
              <p:spPr>
                <a:xfrm>
                  <a:off x="6418937" y="3613744"/>
                  <a:ext cx="18190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∝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s-ES" dirty="0"/>
                    <a:t>Fitness</a:t>
                  </a:r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500B871-E30C-4C88-BFF4-58A7A1B157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8937" y="3613744"/>
                  <a:ext cx="1819084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BA76C0E-7F0D-4AB9-B795-DA9E41DF808B}"/>
              </a:ext>
            </a:extLst>
          </p:cNvPr>
          <p:cNvSpPr/>
          <p:nvPr/>
        </p:nvSpPr>
        <p:spPr>
          <a:xfrm>
            <a:off x="1506296" y="3428998"/>
            <a:ext cx="1332411" cy="29619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7</a:t>
            </a:r>
          </a:p>
          <a:p>
            <a:pPr algn="ctr"/>
            <a:r>
              <a:rPr lang="es-ES" sz="1600" dirty="0"/>
              <a:t>6</a:t>
            </a:r>
          </a:p>
          <a:p>
            <a:pPr algn="ctr"/>
            <a:r>
              <a:rPr lang="es-ES" sz="1600" dirty="0"/>
              <a:t>3.8</a:t>
            </a:r>
          </a:p>
          <a:p>
            <a:pPr algn="ctr"/>
            <a:r>
              <a:rPr lang="es-ES" sz="1600" dirty="0"/>
              <a:t>2</a:t>
            </a:r>
          </a:p>
          <a:p>
            <a:pPr algn="ctr"/>
            <a:r>
              <a:rPr lang="es-ES" sz="1600" dirty="0"/>
              <a:t>5.6</a:t>
            </a:r>
          </a:p>
          <a:p>
            <a:pPr algn="ctr"/>
            <a:r>
              <a:rPr lang="es-ES" sz="1600" dirty="0"/>
              <a:t>4.7</a:t>
            </a:r>
          </a:p>
          <a:p>
            <a:pPr algn="ctr"/>
            <a:r>
              <a:rPr lang="es-ES" sz="1600" dirty="0"/>
              <a:t>8</a:t>
            </a:r>
          </a:p>
          <a:p>
            <a:pPr algn="ctr"/>
            <a:r>
              <a:rPr lang="es-ES" sz="1600" dirty="0"/>
              <a:t>12</a:t>
            </a:r>
          </a:p>
          <a:p>
            <a:pPr algn="ctr"/>
            <a:r>
              <a:rPr lang="es-ES" sz="1600" dirty="0"/>
              <a:t>…</a:t>
            </a:r>
          </a:p>
          <a:p>
            <a:pPr algn="ctr"/>
            <a:r>
              <a:rPr lang="es-ES" sz="1600" dirty="0"/>
              <a:t>15</a:t>
            </a:r>
          </a:p>
          <a:p>
            <a:pPr algn="ctr"/>
            <a:r>
              <a:rPr lang="es-ES" sz="1600" dirty="0"/>
              <a:t>21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F8286F-FEC0-4FBC-8EA9-43EFC664F4C8}"/>
              </a:ext>
            </a:extLst>
          </p:cNvPr>
          <p:cNvSpPr/>
          <p:nvPr/>
        </p:nvSpPr>
        <p:spPr>
          <a:xfrm>
            <a:off x="4084285" y="3428999"/>
            <a:ext cx="1332411" cy="2961969"/>
          </a:xfrm>
          <a:prstGeom prst="rect">
            <a:avLst/>
          </a:prstGeom>
          <a:solidFill>
            <a:srgbClr val="63A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0</a:t>
            </a:r>
          </a:p>
          <a:p>
            <a:pPr algn="ctr"/>
            <a:r>
              <a:rPr lang="es-ES" sz="1600" dirty="0"/>
              <a:t>0.85</a:t>
            </a:r>
          </a:p>
          <a:p>
            <a:pPr algn="ctr"/>
            <a:r>
              <a:rPr lang="es-ES" sz="1600" dirty="0"/>
              <a:t>0.84</a:t>
            </a:r>
          </a:p>
          <a:p>
            <a:pPr algn="ctr"/>
            <a:r>
              <a:rPr lang="es-ES" sz="1600" dirty="0"/>
              <a:t>0.65</a:t>
            </a:r>
          </a:p>
          <a:p>
            <a:pPr algn="ctr"/>
            <a:r>
              <a:rPr lang="es-ES" sz="1600" dirty="0"/>
              <a:t>0.92</a:t>
            </a:r>
          </a:p>
          <a:p>
            <a:pPr algn="ctr"/>
            <a:r>
              <a:rPr lang="es-ES" sz="1600" dirty="0"/>
              <a:t>0.02</a:t>
            </a:r>
          </a:p>
          <a:p>
            <a:pPr algn="ctr"/>
            <a:r>
              <a:rPr lang="es-ES" sz="1600" dirty="0"/>
              <a:t>0.4</a:t>
            </a:r>
          </a:p>
          <a:p>
            <a:pPr algn="ctr"/>
            <a:r>
              <a:rPr lang="es-ES" sz="1600" dirty="0"/>
              <a:t>0.52</a:t>
            </a:r>
          </a:p>
          <a:p>
            <a:pPr algn="ctr"/>
            <a:r>
              <a:rPr lang="es-ES" sz="1600" dirty="0"/>
              <a:t>0.35</a:t>
            </a:r>
          </a:p>
          <a:p>
            <a:pPr algn="ctr"/>
            <a:r>
              <a:rPr lang="es-ES" sz="1600" dirty="0"/>
              <a:t>…</a:t>
            </a:r>
          </a:p>
          <a:p>
            <a:pPr algn="ctr"/>
            <a:r>
              <a:rPr lang="es-ES" sz="1600" dirty="0"/>
              <a:t>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733EB9-6BE6-4B0E-8CE4-19F56441B9EB}"/>
              </a:ext>
            </a:extLst>
          </p:cNvPr>
          <p:cNvCxnSpPr/>
          <p:nvPr/>
        </p:nvCxnSpPr>
        <p:spPr>
          <a:xfrm>
            <a:off x="3009900" y="4457700"/>
            <a:ext cx="891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BDC5AD5-4FD3-41D9-A62A-038A82DBF70E}"/>
              </a:ext>
            </a:extLst>
          </p:cNvPr>
          <p:cNvSpPr txBox="1"/>
          <p:nvPr/>
        </p:nvSpPr>
        <p:spPr>
          <a:xfrm>
            <a:off x="3037125" y="4586816"/>
            <a:ext cx="837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Fitness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649D452-8EF4-4613-BBCD-AF4112C09DA4}"/>
                  </a:ext>
                </a:extLst>
              </p14:cNvPr>
              <p14:cNvContentPartPr/>
              <p14:nvPr/>
            </p14:nvContentPartPr>
            <p14:xfrm>
              <a:off x="4405790" y="3983076"/>
              <a:ext cx="689400" cy="367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649D452-8EF4-4613-BBCD-AF4112C09D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77350" y="3954636"/>
                <a:ext cx="7459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977FBCB-6A2C-4A4B-930A-29B8B7E9D88B}"/>
                  </a:ext>
                </a:extLst>
              </p14:cNvPr>
              <p14:cNvContentPartPr/>
              <p14:nvPr/>
            </p14:nvContentPartPr>
            <p14:xfrm>
              <a:off x="4453068" y="4511017"/>
              <a:ext cx="689400" cy="367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977FBCB-6A2C-4A4B-930A-29B8B7E9D8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24628" y="4482577"/>
                <a:ext cx="7459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ED941A2-BAE8-42C8-A763-881F326D61D9}"/>
                  </a:ext>
                </a:extLst>
              </p14:cNvPr>
              <p14:cNvContentPartPr/>
              <p14:nvPr/>
            </p14:nvContentPartPr>
            <p14:xfrm>
              <a:off x="4405790" y="3783486"/>
              <a:ext cx="689400" cy="367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ED941A2-BAE8-42C8-A763-881F326D61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77350" y="3755046"/>
                <a:ext cx="7459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9E196D4-2C66-4BA3-870C-C28026BE6ECF}"/>
                  </a:ext>
                </a:extLst>
              </p14:cNvPr>
              <p14:cNvContentPartPr/>
              <p14:nvPr/>
            </p14:nvContentPartPr>
            <p14:xfrm>
              <a:off x="4405790" y="4272497"/>
              <a:ext cx="689400" cy="3675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9E196D4-2C66-4BA3-870C-C28026BE6E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77350" y="4244057"/>
                <a:ext cx="745920" cy="42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274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A20769-464E-4D6A-BDC0-9A1E696286D4}"/>
              </a:ext>
            </a:extLst>
          </p:cNvPr>
          <p:cNvSpPr/>
          <p:nvPr/>
        </p:nvSpPr>
        <p:spPr>
          <a:xfrm>
            <a:off x="374327" y="229780"/>
            <a:ext cx="457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3.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and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operators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(real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511B8C-106B-455B-B50E-299B81AEEA4A}"/>
              </a:ext>
            </a:extLst>
          </p:cNvPr>
          <p:cNvCxnSpPr>
            <a:cxnSpLocks/>
          </p:cNvCxnSpPr>
          <p:nvPr/>
        </p:nvCxnSpPr>
        <p:spPr>
          <a:xfrm>
            <a:off x="99060" y="670560"/>
            <a:ext cx="89458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1C71BC4-8870-4CBB-A5F8-9FB035B7D71C}"/>
              </a:ext>
            </a:extLst>
          </p:cNvPr>
          <p:cNvSpPr/>
          <p:nvPr/>
        </p:nvSpPr>
        <p:spPr>
          <a:xfrm>
            <a:off x="623912" y="1105972"/>
            <a:ext cx="3659330" cy="51380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CROSS-OVER</a:t>
            </a:r>
            <a:endParaRPr lang="en-US" sz="16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C23AE-87C9-4FE5-93A8-8DB798B36F87}"/>
              </a:ext>
            </a:extLst>
          </p:cNvPr>
          <p:cNvSpPr txBox="1"/>
          <p:nvPr/>
        </p:nvSpPr>
        <p:spPr>
          <a:xfrm>
            <a:off x="704905" y="1941714"/>
            <a:ext cx="7872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New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generations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of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individuals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are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generated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from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selected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individuals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,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seeking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individuals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with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even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greater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fitness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level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.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E629D9-ABA7-4437-9EA0-3EC4CFA4E368}"/>
              </a:ext>
            </a:extLst>
          </p:cNvPr>
          <p:cNvSpPr/>
          <p:nvPr/>
        </p:nvSpPr>
        <p:spPr>
          <a:xfrm>
            <a:off x="1056807" y="4340649"/>
            <a:ext cx="1332411" cy="10827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3.8</a:t>
            </a:r>
          </a:p>
          <a:p>
            <a:pPr algn="ctr"/>
            <a:r>
              <a:rPr lang="es-ES" sz="1600" dirty="0">
                <a:solidFill>
                  <a:schemeClr val="tx1"/>
                </a:solidFill>
              </a:rPr>
              <a:t>4.7</a:t>
            </a:r>
          </a:p>
          <a:p>
            <a:pPr algn="ctr"/>
            <a:r>
              <a:rPr lang="es-ES" sz="1600" dirty="0">
                <a:solidFill>
                  <a:schemeClr val="tx1"/>
                </a:solidFill>
              </a:rPr>
              <a:t>5.6</a:t>
            </a:r>
          </a:p>
          <a:p>
            <a:pPr algn="ctr"/>
            <a:r>
              <a:rPr lang="es-ES" sz="1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7FFCD9-AFE8-4688-B8DE-8EE73CD136F8}"/>
              </a:ext>
            </a:extLst>
          </p:cNvPr>
          <p:cNvSpPr txBox="1"/>
          <p:nvPr/>
        </p:nvSpPr>
        <p:spPr>
          <a:xfrm>
            <a:off x="3770698" y="3349983"/>
            <a:ext cx="375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1-POINT CROSS OVER OPERATOR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352FC-C1A9-41CF-B752-A61FC2578723}"/>
              </a:ext>
            </a:extLst>
          </p:cNvPr>
          <p:cNvSpPr txBox="1"/>
          <p:nvPr/>
        </p:nvSpPr>
        <p:spPr>
          <a:xfrm>
            <a:off x="1205081" y="3642663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Selected</a:t>
            </a:r>
            <a:endParaRPr lang="es-ES" sz="1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/>
            <a:r>
              <a:rPr lang="es-ES" sz="1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Individuals</a:t>
            </a:r>
            <a:endParaRPr lang="en-US" sz="1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Rectangle 40">
            <a:extLst>
              <a:ext uri="{FF2B5EF4-FFF2-40B4-BE49-F238E27FC236}">
                <a16:creationId xmlns:a16="http://schemas.microsoft.com/office/drawing/2014/main" id="{0FC50F72-70B8-4B15-AED6-CBB80CD45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658" y="392727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5" name="Grupo 1016">
            <a:extLst>
              <a:ext uri="{FF2B5EF4-FFF2-40B4-BE49-F238E27FC236}">
                <a16:creationId xmlns:a16="http://schemas.microsoft.com/office/drawing/2014/main" id="{53C974E2-A5DA-4FEF-AE43-8515CED9FEF9}"/>
              </a:ext>
            </a:extLst>
          </p:cNvPr>
          <p:cNvGrpSpPr/>
          <p:nvPr/>
        </p:nvGrpSpPr>
        <p:grpSpPr>
          <a:xfrm>
            <a:off x="3425658" y="3927277"/>
            <a:ext cx="4661535" cy="1530985"/>
            <a:chOff x="0" y="0"/>
            <a:chExt cx="4661991" cy="1531088"/>
          </a:xfrm>
        </p:grpSpPr>
        <p:grpSp>
          <p:nvGrpSpPr>
            <p:cNvPr id="46" name="Grupo 929">
              <a:extLst>
                <a:ext uri="{FF2B5EF4-FFF2-40B4-BE49-F238E27FC236}">
                  <a16:creationId xmlns:a16="http://schemas.microsoft.com/office/drawing/2014/main" id="{A2075C41-FACD-43AE-B68D-48BA59223888}"/>
                </a:ext>
              </a:extLst>
            </p:cNvPr>
            <p:cNvGrpSpPr/>
            <p:nvPr/>
          </p:nvGrpSpPr>
          <p:grpSpPr>
            <a:xfrm>
              <a:off x="0" y="1196502"/>
              <a:ext cx="2007870" cy="334586"/>
              <a:chOff x="822608" y="1854372"/>
              <a:chExt cx="2504188" cy="417365"/>
            </a:xfrm>
          </p:grpSpPr>
          <p:sp>
            <p:nvSpPr>
              <p:cNvPr id="80" name="Rectángulo 930">
                <a:extLst>
                  <a:ext uri="{FF2B5EF4-FFF2-40B4-BE49-F238E27FC236}">
                    <a16:creationId xmlns:a16="http://schemas.microsoft.com/office/drawing/2014/main" id="{0B2256E7-2AC4-4417-AA00-AF738EA54D4B}"/>
                  </a:ext>
                </a:extLst>
              </p:cNvPr>
              <p:cNvSpPr/>
              <p:nvPr/>
            </p:nvSpPr>
            <p:spPr>
              <a:xfrm>
                <a:off x="822608" y="1854372"/>
                <a:ext cx="417365" cy="417365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1" name="Rectángulo 931">
                <a:extLst>
                  <a:ext uri="{FF2B5EF4-FFF2-40B4-BE49-F238E27FC236}">
                    <a16:creationId xmlns:a16="http://schemas.microsoft.com/office/drawing/2014/main" id="{D08EB106-292F-47CD-94D6-EFAA97AB49D7}"/>
                  </a:ext>
                </a:extLst>
              </p:cNvPr>
              <p:cNvSpPr/>
              <p:nvPr/>
            </p:nvSpPr>
            <p:spPr>
              <a:xfrm>
                <a:off x="1239973" y="1854372"/>
                <a:ext cx="417365" cy="417365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2" name="Rectángulo 932">
                <a:extLst>
                  <a:ext uri="{FF2B5EF4-FFF2-40B4-BE49-F238E27FC236}">
                    <a16:creationId xmlns:a16="http://schemas.microsoft.com/office/drawing/2014/main" id="{BBAB5F4B-F8A4-484C-8EA6-8927DC20C5BA}"/>
                  </a:ext>
                </a:extLst>
              </p:cNvPr>
              <p:cNvSpPr/>
              <p:nvPr/>
            </p:nvSpPr>
            <p:spPr>
              <a:xfrm>
                <a:off x="1657337" y="1854372"/>
                <a:ext cx="417365" cy="4173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 dirty="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3" name="Rectángulo 933">
                <a:extLst>
                  <a:ext uri="{FF2B5EF4-FFF2-40B4-BE49-F238E27FC236}">
                    <a16:creationId xmlns:a16="http://schemas.microsoft.com/office/drawing/2014/main" id="{FEA998F5-3CC1-43C9-839E-F0E3C0E65DFA}"/>
                  </a:ext>
                </a:extLst>
              </p:cNvPr>
              <p:cNvSpPr/>
              <p:nvPr/>
            </p:nvSpPr>
            <p:spPr>
              <a:xfrm>
                <a:off x="2074702" y="1854372"/>
                <a:ext cx="417365" cy="4173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 dirty="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4" name="Rectángulo 934">
                <a:extLst>
                  <a:ext uri="{FF2B5EF4-FFF2-40B4-BE49-F238E27FC236}">
                    <a16:creationId xmlns:a16="http://schemas.microsoft.com/office/drawing/2014/main" id="{1C4E2423-129F-46AB-9022-D60928E0BC51}"/>
                  </a:ext>
                </a:extLst>
              </p:cNvPr>
              <p:cNvSpPr/>
              <p:nvPr/>
            </p:nvSpPr>
            <p:spPr>
              <a:xfrm>
                <a:off x="2492066" y="1854372"/>
                <a:ext cx="417365" cy="4173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5" name="Rectángulo 935">
                <a:extLst>
                  <a:ext uri="{FF2B5EF4-FFF2-40B4-BE49-F238E27FC236}">
                    <a16:creationId xmlns:a16="http://schemas.microsoft.com/office/drawing/2014/main" id="{B96E7C47-734C-4437-9E97-FC4D662A28D2}"/>
                  </a:ext>
                </a:extLst>
              </p:cNvPr>
              <p:cNvSpPr/>
              <p:nvPr/>
            </p:nvSpPr>
            <p:spPr>
              <a:xfrm>
                <a:off x="2909431" y="1854372"/>
                <a:ext cx="417365" cy="4173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9" name="Grupo 936">
              <a:extLst>
                <a:ext uri="{FF2B5EF4-FFF2-40B4-BE49-F238E27FC236}">
                  <a16:creationId xmlns:a16="http://schemas.microsoft.com/office/drawing/2014/main" id="{589B88A3-1634-465A-A54B-25E40F2519A8}"/>
                </a:ext>
              </a:extLst>
            </p:cNvPr>
            <p:cNvGrpSpPr/>
            <p:nvPr/>
          </p:nvGrpSpPr>
          <p:grpSpPr>
            <a:xfrm>
              <a:off x="2645923" y="1196502"/>
              <a:ext cx="2007870" cy="334586"/>
              <a:chOff x="822608" y="2614866"/>
              <a:chExt cx="2504188" cy="417365"/>
            </a:xfrm>
          </p:grpSpPr>
          <p:sp>
            <p:nvSpPr>
              <p:cNvPr id="74" name="Rectángulo 937">
                <a:extLst>
                  <a:ext uri="{FF2B5EF4-FFF2-40B4-BE49-F238E27FC236}">
                    <a16:creationId xmlns:a16="http://schemas.microsoft.com/office/drawing/2014/main" id="{FC57855E-5A69-42F9-BB53-8FE5215F718B}"/>
                  </a:ext>
                </a:extLst>
              </p:cNvPr>
              <p:cNvSpPr/>
              <p:nvPr/>
            </p:nvSpPr>
            <p:spPr>
              <a:xfrm>
                <a:off x="822608" y="2614866"/>
                <a:ext cx="417365" cy="4173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5" name="Rectángulo 938">
                <a:extLst>
                  <a:ext uri="{FF2B5EF4-FFF2-40B4-BE49-F238E27FC236}">
                    <a16:creationId xmlns:a16="http://schemas.microsoft.com/office/drawing/2014/main" id="{96005A36-D854-45B2-AD56-638731AE0733}"/>
                  </a:ext>
                </a:extLst>
              </p:cNvPr>
              <p:cNvSpPr/>
              <p:nvPr/>
            </p:nvSpPr>
            <p:spPr>
              <a:xfrm>
                <a:off x="1239973" y="2614866"/>
                <a:ext cx="417365" cy="4173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6" name="Rectángulo 939">
                <a:extLst>
                  <a:ext uri="{FF2B5EF4-FFF2-40B4-BE49-F238E27FC236}">
                    <a16:creationId xmlns:a16="http://schemas.microsoft.com/office/drawing/2014/main" id="{53031F5C-F38F-49BE-8420-6D95A293C322}"/>
                  </a:ext>
                </a:extLst>
              </p:cNvPr>
              <p:cNvSpPr/>
              <p:nvPr/>
            </p:nvSpPr>
            <p:spPr>
              <a:xfrm>
                <a:off x="1657337" y="2614866"/>
                <a:ext cx="417365" cy="417365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7" name="Rectángulo 947">
                <a:extLst>
                  <a:ext uri="{FF2B5EF4-FFF2-40B4-BE49-F238E27FC236}">
                    <a16:creationId xmlns:a16="http://schemas.microsoft.com/office/drawing/2014/main" id="{79A9353B-97A5-4EA4-8E35-2E8C9978ED69}"/>
                  </a:ext>
                </a:extLst>
              </p:cNvPr>
              <p:cNvSpPr/>
              <p:nvPr/>
            </p:nvSpPr>
            <p:spPr>
              <a:xfrm>
                <a:off x="2074702" y="2614866"/>
                <a:ext cx="417365" cy="417365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8" name="Rectángulo 949">
                <a:extLst>
                  <a:ext uri="{FF2B5EF4-FFF2-40B4-BE49-F238E27FC236}">
                    <a16:creationId xmlns:a16="http://schemas.microsoft.com/office/drawing/2014/main" id="{5EB6FF49-E7B1-4F43-B579-0D6504D8F89A}"/>
                  </a:ext>
                </a:extLst>
              </p:cNvPr>
              <p:cNvSpPr/>
              <p:nvPr/>
            </p:nvSpPr>
            <p:spPr>
              <a:xfrm>
                <a:off x="2492066" y="2614866"/>
                <a:ext cx="417365" cy="417365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9" name="Rectángulo 951">
                <a:extLst>
                  <a:ext uri="{FF2B5EF4-FFF2-40B4-BE49-F238E27FC236}">
                    <a16:creationId xmlns:a16="http://schemas.microsoft.com/office/drawing/2014/main" id="{93DCEDBF-B99B-4D7F-9743-0F3A0383BED1}"/>
                  </a:ext>
                </a:extLst>
              </p:cNvPr>
              <p:cNvSpPr/>
              <p:nvPr/>
            </p:nvSpPr>
            <p:spPr>
              <a:xfrm>
                <a:off x="2909431" y="2614866"/>
                <a:ext cx="417365" cy="417365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upo 1013">
              <a:extLst>
                <a:ext uri="{FF2B5EF4-FFF2-40B4-BE49-F238E27FC236}">
                  <a16:creationId xmlns:a16="http://schemas.microsoft.com/office/drawing/2014/main" id="{5A38B2E9-1AE5-44A9-BF24-3BBC75FEA068}"/>
                </a:ext>
              </a:extLst>
            </p:cNvPr>
            <p:cNvGrpSpPr/>
            <p:nvPr/>
          </p:nvGrpSpPr>
          <p:grpSpPr>
            <a:xfrm>
              <a:off x="9727" y="0"/>
              <a:ext cx="4652264" cy="730739"/>
              <a:chOff x="0" y="0"/>
              <a:chExt cx="4652264" cy="730739"/>
            </a:xfrm>
          </p:grpSpPr>
          <p:grpSp>
            <p:nvGrpSpPr>
              <p:cNvPr id="53" name="Grupo 1008">
                <a:extLst>
                  <a:ext uri="{FF2B5EF4-FFF2-40B4-BE49-F238E27FC236}">
                    <a16:creationId xmlns:a16="http://schemas.microsoft.com/office/drawing/2014/main" id="{791E0845-9D09-4B68-892F-E28ADC8C7DD7}"/>
                  </a:ext>
                </a:extLst>
              </p:cNvPr>
              <p:cNvGrpSpPr/>
              <p:nvPr/>
            </p:nvGrpSpPr>
            <p:grpSpPr>
              <a:xfrm>
                <a:off x="0" y="300892"/>
                <a:ext cx="4652264" cy="334663"/>
                <a:chOff x="0" y="0"/>
                <a:chExt cx="4652264" cy="334663"/>
              </a:xfrm>
            </p:grpSpPr>
            <p:grpSp>
              <p:nvGrpSpPr>
                <p:cNvPr id="60" name="Grupo 954">
                  <a:extLst>
                    <a:ext uri="{FF2B5EF4-FFF2-40B4-BE49-F238E27FC236}">
                      <a16:creationId xmlns:a16="http://schemas.microsoft.com/office/drawing/2014/main" id="{15BA8274-ACD9-4B7D-9B82-D482A96F2C28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2007918" cy="334663"/>
                  <a:chOff x="824924" y="0"/>
                  <a:chExt cx="2504188" cy="41736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68" name="Rectángulo 955">
                    <a:extLst>
                      <a:ext uri="{FF2B5EF4-FFF2-40B4-BE49-F238E27FC236}">
                        <a16:creationId xmlns:a16="http://schemas.microsoft.com/office/drawing/2014/main" id="{965F3288-1DE4-46DC-AB86-7F1941CBA0C1}"/>
                      </a:ext>
                    </a:extLst>
                  </p:cNvPr>
                  <p:cNvSpPr/>
                  <p:nvPr/>
                </p:nvSpPr>
                <p:spPr>
                  <a:xfrm>
                    <a:off x="824924" y="0"/>
                    <a:ext cx="417365" cy="417365"/>
                  </a:xfrm>
                  <a:prstGeom prst="rect">
                    <a:avLst/>
                  </a:prstGeom>
                  <a:solidFill>
                    <a:srgbClr val="0070C0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800" kern="1200">
                        <a:solidFill>
                          <a:srgbClr val="FFFFFF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" name="Rectángulo 956">
                    <a:extLst>
                      <a:ext uri="{FF2B5EF4-FFF2-40B4-BE49-F238E27FC236}">
                        <a16:creationId xmlns:a16="http://schemas.microsoft.com/office/drawing/2014/main" id="{80C9361D-3D9B-49F7-88A4-24E385978180}"/>
                      </a:ext>
                    </a:extLst>
                  </p:cNvPr>
                  <p:cNvSpPr/>
                  <p:nvPr/>
                </p:nvSpPr>
                <p:spPr>
                  <a:xfrm>
                    <a:off x="1242289" y="0"/>
                    <a:ext cx="417365" cy="417365"/>
                  </a:xfrm>
                  <a:prstGeom prst="rect">
                    <a:avLst/>
                  </a:prstGeom>
                  <a:solidFill>
                    <a:srgbClr val="0070C0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800" kern="1200">
                        <a:solidFill>
                          <a:srgbClr val="FFFFFF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" name="Rectángulo 957">
                    <a:extLst>
                      <a:ext uri="{FF2B5EF4-FFF2-40B4-BE49-F238E27FC236}">
                        <a16:creationId xmlns:a16="http://schemas.microsoft.com/office/drawing/2014/main" id="{754749F5-4F6D-4803-87D6-DD54F2C279E8}"/>
                      </a:ext>
                    </a:extLst>
                  </p:cNvPr>
                  <p:cNvSpPr/>
                  <p:nvPr/>
                </p:nvSpPr>
                <p:spPr>
                  <a:xfrm>
                    <a:off x="1659653" y="0"/>
                    <a:ext cx="417365" cy="417365"/>
                  </a:xfrm>
                  <a:prstGeom prst="rect">
                    <a:avLst/>
                  </a:prstGeom>
                  <a:solidFill>
                    <a:srgbClr val="0070C0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800" kern="1200">
                        <a:solidFill>
                          <a:srgbClr val="FFFFFF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" name="Rectángulo 958">
                    <a:extLst>
                      <a:ext uri="{FF2B5EF4-FFF2-40B4-BE49-F238E27FC236}">
                        <a16:creationId xmlns:a16="http://schemas.microsoft.com/office/drawing/2014/main" id="{B2152D65-BFDB-4D08-B867-BCD78EF2DDD1}"/>
                      </a:ext>
                    </a:extLst>
                  </p:cNvPr>
                  <p:cNvSpPr/>
                  <p:nvPr/>
                </p:nvSpPr>
                <p:spPr>
                  <a:xfrm>
                    <a:off x="2077018" y="0"/>
                    <a:ext cx="417365" cy="417365"/>
                  </a:xfrm>
                  <a:prstGeom prst="rect">
                    <a:avLst/>
                  </a:prstGeom>
                  <a:solidFill>
                    <a:srgbClr val="0070C0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800" kern="1200">
                        <a:solidFill>
                          <a:srgbClr val="FFFFFF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" name="Rectángulo 959">
                    <a:extLst>
                      <a:ext uri="{FF2B5EF4-FFF2-40B4-BE49-F238E27FC236}">
                        <a16:creationId xmlns:a16="http://schemas.microsoft.com/office/drawing/2014/main" id="{D4F7E995-CB62-4B39-8F4B-BB97857AFD21}"/>
                      </a:ext>
                    </a:extLst>
                  </p:cNvPr>
                  <p:cNvSpPr/>
                  <p:nvPr/>
                </p:nvSpPr>
                <p:spPr>
                  <a:xfrm>
                    <a:off x="2494382" y="0"/>
                    <a:ext cx="417365" cy="417365"/>
                  </a:xfrm>
                  <a:prstGeom prst="rect">
                    <a:avLst/>
                  </a:prstGeom>
                  <a:solidFill>
                    <a:srgbClr val="0070C0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800" kern="1200">
                        <a:solidFill>
                          <a:srgbClr val="FFFFFF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3" name="Rectángulo 960">
                    <a:extLst>
                      <a:ext uri="{FF2B5EF4-FFF2-40B4-BE49-F238E27FC236}">
                        <a16:creationId xmlns:a16="http://schemas.microsoft.com/office/drawing/2014/main" id="{5F0E85DF-B9EA-4EB8-B2B1-3B40C5D81EEA}"/>
                      </a:ext>
                    </a:extLst>
                  </p:cNvPr>
                  <p:cNvSpPr/>
                  <p:nvPr/>
                </p:nvSpPr>
                <p:spPr>
                  <a:xfrm>
                    <a:off x="2911747" y="0"/>
                    <a:ext cx="417365" cy="417365"/>
                  </a:xfrm>
                  <a:prstGeom prst="rect">
                    <a:avLst/>
                  </a:prstGeom>
                  <a:solidFill>
                    <a:srgbClr val="0070C0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800" kern="1200">
                        <a:solidFill>
                          <a:srgbClr val="FFFFFF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" name="Grupo 961">
                  <a:extLst>
                    <a:ext uri="{FF2B5EF4-FFF2-40B4-BE49-F238E27FC236}">
                      <a16:creationId xmlns:a16="http://schemas.microsoft.com/office/drawing/2014/main" id="{DF570B92-16B2-44CC-8E68-46A5B3FBC4B1}"/>
                    </a:ext>
                  </a:extLst>
                </p:cNvPr>
                <p:cNvGrpSpPr/>
                <p:nvPr/>
              </p:nvGrpSpPr>
              <p:grpSpPr>
                <a:xfrm>
                  <a:off x="2644346" y="0"/>
                  <a:ext cx="2007918" cy="334663"/>
                  <a:chOff x="822608" y="768041"/>
                  <a:chExt cx="2504188" cy="417365"/>
                </a:xfrm>
              </p:grpSpPr>
              <p:sp>
                <p:nvSpPr>
                  <p:cNvPr id="62" name="Rectángulo 962">
                    <a:extLst>
                      <a:ext uri="{FF2B5EF4-FFF2-40B4-BE49-F238E27FC236}">
                        <a16:creationId xmlns:a16="http://schemas.microsoft.com/office/drawing/2014/main" id="{F1186119-81EF-4AF9-B43A-102BDF373379}"/>
                      </a:ext>
                    </a:extLst>
                  </p:cNvPr>
                  <p:cNvSpPr/>
                  <p:nvPr/>
                </p:nvSpPr>
                <p:spPr>
                  <a:xfrm>
                    <a:off x="822608" y="768041"/>
                    <a:ext cx="417365" cy="417365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800" kern="1200">
                        <a:solidFill>
                          <a:srgbClr val="FFFFFF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" name="Rectángulo 1001">
                    <a:extLst>
                      <a:ext uri="{FF2B5EF4-FFF2-40B4-BE49-F238E27FC236}">
                        <a16:creationId xmlns:a16="http://schemas.microsoft.com/office/drawing/2014/main" id="{309DDFAA-A9C4-414D-AEEA-8F9DC5FB38BC}"/>
                      </a:ext>
                    </a:extLst>
                  </p:cNvPr>
                  <p:cNvSpPr/>
                  <p:nvPr/>
                </p:nvSpPr>
                <p:spPr>
                  <a:xfrm>
                    <a:off x="1239973" y="768041"/>
                    <a:ext cx="417365" cy="417365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800" kern="1200">
                        <a:solidFill>
                          <a:srgbClr val="FFFFFF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" name="Rectángulo 1002">
                    <a:extLst>
                      <a:ext uri="{FF2B5EF4-FFF2-40B4-BE49-F238E27FC236}">
                        <a16:creationId xmlns:a16="http://schemas.microsoft.com/office/drawing/2014/main" id="{5632F803-70D7-4CF6-9F07-99CDF953FA4E}"/>
                      </a:ext>
                    </a:extLst>
                  </p:cNvPr>
                  <p:cNvSpPr/>
                  <p:nvPr/>
                </p:nvSpPr>
                <p:spPr>
                  <a:xfrm>
                    <a:off x="1657337" y="768041"/>
                    <a:ext cx="417365" cy="417365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800" kern="1200">
                        <a:solidFill>
                          <a:srgbClr val="FFFFFF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" name="Rectángulo 1003">
                    <a:extLst>
                      <a:ext uri="{FF2B5EF4-FFF2-40B4-BE49-F238E27FC236}">
                        <a16:creationId xmlns:a16="http://schemas.microsoft.com/office/drawing/2014/main" id="{332FE15D-8BCF-4484-9F14-901A5F64383C}"/>
                      </a:ext>
                    </a:extLst>
                  </p:cNvPr>
                  <p:cNvSpPr/>
                  <p:nvPr/>
                </p:nvSpPr>
                <p:spPr>
                  <a:xfrm>
                    <a:off x="2074702" y="768041"/>
                    <a:ext cx="417365" cy="417365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800" kern="1200">
                        <a:solidFill>
                          <a:srgbClr val="FFFFFF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" name="Rectángulo 1004">
                    <a:extLst>
                      <a:ext uri="{FF2B5EF4-FFF2-40B4-BE49-F238E27FC236}">
                        <a16:creationId xmlns:a16="http://schemas.microsoft.com/office/drawing/2014/main" id="{3E9CE796-0BDB-44A5-BDEA-398594F003B8}"/>
                      </a:ext>
                    </a:extLst>
                  </p:cNvPr>
                  <p:cNvSpPr/>
                  <p:nvPr/>
                </p:nvSpPr>
                <p:spPr>
                  <a:xfrm>
                    <a:off x="2492066" y="768041"/>
                    <a:ext cx="417365" cy="417365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800" kern="1200">
                        <a:solidFill>
                          <a:srgbClr val="FFFFFF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" name="Rectángulo 1005">
                    <a:extLst>
                      <a:ext uri="{FF2B5EF4-FFF2-40B4-BE49-F238E27FC236}">
                        <a16:creationId xmlns:a16="http://schemas.microsoft.com/office/drawing/2014/main" id="{1F84E4BB-DB39-4FEE-B3E1-91CD47E1048B}"/>
                      </a:ext>
                    </a:extLst>
                  </p:cNvPr>
                  <p:cNvSpPr/>
                  <p:nvPr/>
                </p:nvSpPr>
                <p:spPr>
                  <a:xfrm>
                    <a:off x="2909431" y="768041"/>
                    <a:ext cx="417365" cy="417365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800" kern="1200">
                        <a:solidFill>
                          <a:srgbClr val="FFFFFF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4" name="Grupo 1009">
                <a:extLst>
                  <a:ext uri="{FF2B5EF4-FFF2-40B4-BE49-F238E27FC236}">
                    <a16:creationId xmlns:a16="http://schemas.microsoft.com/office/drawing/2014/main" id="{628B40CC-EC1C-452B-A4DA-722557A5E1FC}"/>
                  </a:ext>
                </a:extLst>
              </p:cNvPr>
              <p:cNvGrpSpPr/>
              <p:nvPr/>
            </p:nvGrpSpPr>
            <p:grpSpPr>
              <a:xfrm>
                <a:off x="582246" y="0"/>
                <a:ext cx="1356557" cy="730739"/>
                <a:chOff x="0" y="0"/>
                <a:chExt cx="1356557" cy="730739"/>
              </a:xfrm>
            </p:grpSpPr>
            <p:cxnSp>
              <p:nvCxnSpPr>
                <p:cNvPr id="58" name="Conector recto 1006">
                  <a:extLst>
                    <a:ext uri="{FF2B5EF4-FFF2-40B4-BE49-F238E27FC236}">
                      <a16:creationId xmlns:a16="http://schemas.microsoft.com/office/drawing/2014/main" id="{527566E9-ED48-4FEB-B226-DA3E2CCCADE1}"/>
                    </a:ext>
                  </a:extLst>
                </p:cNvPr>
                <p:cNvCxnSpPr/>
                <p:nvPr/>
              </p:nvCxnSpPr>
              <p:spPr>
                <a:xfrm>
                  <a:off x="85970" y="152400"/>
                  <a:ext cx="0" cy="578339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" name="CuadroTexto 109">
                  <a:extLst>
                    <a:ext uri="{FF2B5EF4-FFF2-40B4-BE49-F238E27FC236}">
                      <a16:creationId xmlns:a16="http://schemas.microsoft.com/office/drawing/2014/main" id="{29FA345C-13D8-4ADE-B3FE-B6EAF23A6D4A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1356557" cy="31305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200" kern="1200" dirty="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Cross-</a:t>
                  </a:r>
                  <a:r>
                    <a:rPr lang="es-ES" sz="1200" kern="1200" dirty="0" err="1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over</a:t>
                  </a:r>
                  <a:r>
                    <a:rPr lang="es-ES" sz="1200" kern="1200" dirty="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s-ES" sz="1200" kern="1200" dirty="0" err="1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point</a:t>
                  </a:r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" name="Grupo 1010">
                <a:extLst>
                  <a:ext uri="{FF2B5EF4-FFF2-40B4-BE49-F238E27FC236}">
                    <a16:creationId xmlns:a16="http://schemas.microsoft.com/office/drawing/2014/main" id="{2FB1B3B2-F01E-458B-BF5C-5F128BD0EC8A}"/>
                  </a:ext>
                </a:extLst>
              </p:cNvPr>
              <p:cNvGrpSpPr/>
              <p:nvPr/>
            </p:nvGrpSpPr>
            <p:grpSpPr>
              <a:xfrm>
                <a:off x="3227680" y="0"/>
                <a:ext cx="1356557" cy="730739"/>
                <a:chOff x="3834" y="0"/>
                <a:chExt cx="1356557" cy="730739"/>
              </a:xfrm>
            </p:grpSpPr>
            <p:cxnSp>
              <p:nvCxnSpPr>
                <p:cNvPr id="56" name="Conector recto 1011">
                  <a:extLst>
                    <a:ext uri="{FF2B5EF4-FFF2-40B4-BE49-F238E27FC236}">
                      <a16:creationId xmlns:a16="http://schemas.microsoft.com/office/drawing/2014/main" id="{BE3E5DB0-6657-4C59-90F8-B241A7995A81}"/>
                    </a:ext>
                  </a:extLst>
                </p:cNvPr>
                <p:cNvCxnSpPr/>
                <p:nvPr/>
              </p:nvCxnSpPr>
              <p:spPr>
                <a:xfrm>
                  <a:off x="89804" y="152400"/>
                  <a:ext cx="0" cy="578339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CuadroTexto 109">
                  <a:extLst>
                    <a:ext uri="{FF2B5EF4-FFF2-40B4-BE49-F238E27FC236}">
                      <a16:creationId xmlns:a16="http://schemas.microsoft.com/office/drawing/2014/main" id="{F17D9B3B-07D3-4815-B9D2-ED00CDC7BDFC}"/>
                    </a:ext>
                  </a:extLst>
                </p:cNvPr>
                <p:cNvSpPr txBox="1"/>
                <p:nvPr/>
              </p:nvSpPr>
              <p:spPr>
                <a:xfrm>
                  <a:off x="3834" y="0"/>
                  <a:ext cx="1356557" cy="31305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200" dirty="0">
                      <a:solidFill>
                        <a:srgbClr val="000000"/>
                      </a:solidFill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Cross-</a:t>
                  </a:r>
                  <a:r>
                    <a:rPr lang="es-ES" sz="1200" dirty="0" err="1">
                      <a:solidFill>
                        <a:srgbClr val="000000"/>
                      </a:solidFill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over</a:t>
                  </a:r>
                  <a:r>
                    <a:rPr lang="es-ES" sz="1200" dirty="0">
                      <a:solidFill>
                        <a:srgbClr val="000000"/>
                      </a:solidFill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s-ES" sz="1200" dirty="0" err="1">
                      <a:solidFill>
                        <a:srgbClr val="000000"/>
                      </a:solidFill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point</a:t>
                  </a:r>
                  <a:endParaRPr lang="en-US" sz="1200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51" name="Conector recto de flecha 1014">
              <a:extLst>
                <a:ext uri="{FF2B5EF4-FFF2-40B4-BE49-F238E27FC236}">
                  <a16:creationId xmlns:a16="http://schemas.microsoft.com/office/drawing/2014/main" id="{50C93772-56A3-43B1-97E4-BC13134FF0AA}"/>
                </a:ext>
              </a:extLst>
            </p:cNvPr>
            <p:cNvCxnSpPr/>
            <p:nvPr/>
          </p:nvCxnSpPr>
          <p:spPr>
            <a:xfrm>
              <a:off x="2090693" y="730739"/>
              <a:ext cx="652775" cy="3065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cto de flecha 1015">
              <a:extLst>
                <a:ext uri="{FF2B5EF4-FFF2-40B4-BE49-F238E27FC236}">
                  <a16:creationId xmlns:a16="http://schemas.microsoft.com/office/drawing/2014/main" id="{68B8C815-2CC2-40FC-A2AC-A24D48E583FB}"/>
                </a:ext>
              </a:extLst>
            </p:cNvPr>
            <p:cNvCxnSpPr/>
            <p:nvPr/>
          </p:nvCxnSpPr>
          <p:spPr>
            <a:xfrm flipH="1">
              <a:off x="2045608" y="730739"/>
              <a:ext cx="731984" cy="30656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67">
            <a:extLst>
              <a:ext uri="{FF2B5EF4-FFF2-40B4-BE49-F238E27FC236}">
                <a16:creationId xmlns:a16="http://schemas.microsoft.com/office/drawing/2014/main" id="{B10B0832-DA78-433C-8CFE-74298F22D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508" y="59148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libri Light" panose="020F0302020204030204" pitchFamily="34" charset="0"/>
              </a:rPr>
              <a:t>		</a:t>
            </a:r>
            <a:endParaRPr kumimoji="0" lang="es-E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09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A20769-464E-4D6A-BDC0-9A1E696286D4}"/>
              </a:ext>
            </a:extLst>
          </p:cNvPr>
          <p:cNvSpPr/>
          <p:nvPr/>
        </p:nvSpPr>
        <p:spPr>
          <a:xfrm>
            <a:off x="374327" y="229780"/>
            <a:ext cx="457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3.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and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operators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(real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511B8C-106B-455B-B50E-299B81AEEA4A}"/>
              </a:ext>
            </a:extLst>
          </p:cNvPr>
          <p:cNvCxnSpPr>
            <a:cxnSpLocks/>
          </p:cNvCxnSpPr>
          <p:nvPr/>
        </p:nvCxnSpPr>
        <p:spPr>
          <a:xfrm>
            <a:off x="99060" y="670560"/>
            <a:ext cx="89458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1C71BC4-8870-4CBB-A5F8-9FB035B7D71C}"/>
              </a:ext>
            </a:extLst>
          </p:cNvPr>
          <p:cNvSpPr/>
          <p:nvPr/>
        </p:nvSpPr>
        <p:spPr>
          <a:xfrm>
            <a:off x="623912" y="1105972"/>
            <a:ext cx="3659330" cy="51380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MUTATION</a:t>
            </a:r>
            <a:endParaRPr lang="en-US" sz="16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C23AE-87C9-4FE5-93A8-8DB798B36F87}"/>
              </a:ext>
            </a:extLst>
          </p:cNvPr>
          <p:cNvSpPr txBox="1"/>
          <p:nvPr/>
        </p:nvSpPr>
        <p:spPr>
          <a:xfrm>
            <a:off x="759226" y="1760204"/>
            <a:ext cx="7872347" cy="163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mutation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operator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modifies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gene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of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individuals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randomnly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.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goal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of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this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operator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to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increase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search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space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in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which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algorithm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looking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for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solution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05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Use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of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mutation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operators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are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usually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kept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below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p=0.05, as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they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introduce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randomness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to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algorithm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.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6C573C-FFE7-42CA-8C8E-F872F944F7D8}"/>
              </a:ext>
            </a:extLst>
          </p:cNvPr>
          <p:cNvGrpSpPr/>
          <p:nvPr/>
        </p:nvGrpSpPr>
        <p:grpSpPr>
          <a:xfrm>
            <a:off x="3430932" y="4794604"/>
            <a:ext cx="1785501" cy="499431"/>
            <a:chOff x="1303020" y="2569601"/>
            <a:chExt cx="1554480" cy="3752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23DAA5-AF63-43B1-96E2-8FA562B4C727}"/>
                </a:ext>
              </a:extLst>
            </p:cNvPr>
            <p:cNvSpPr/>
            <p:nvPr/>
          </p:nvSpPr>
          <p:spPr>
            <a:xfrm>
              <a:off x="1303020" y="2575560"/>
              <a:ext cx="3886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15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8C8FA17-415E-46F2-8765-52EE755B935E}"/>
                </a:ext>
              </a:extLst>
            </p:cNvPr>
            <p:cNvSpPr/>
            <p:nvPr/>
          </p:nvSpPr>
          <p:spPr>
            <a:xfrm>
              <a:off x="1691640" y="2575560"/>
              <a:ext cx="3886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rgbClr val="FFC000"/>
                  </a:solidFill>
                </a:rPr>
                <a:t>2.4</a:t>
              </a:r>
              <a:endParaRPr lang="en-US" sz="1600" dirty="0">
                <a:solidFill>
                  <a:srgbClr val="FFC000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A17F12D-5D72-437B-A26C-ED63E1D077BF}"/>
                </a:ext>
              </a:extLst>
            </p:cNvPr>
            <p:cNvSpPr/>
            <p:nvPr/>
          </p:nvSpPr>
          <p:spPr>
            <a:xfrm>
              <a:off x="2080260" y="2575560"/>
              <a:ext cx="3886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7F0F6B-021F-4826-8424-D693EA0EBEBB}"/>
                </a:ext>
              </a:extLst>
            </p:cNvPr>
            <p:cNvSpPr/>
            <p:nvPr/>
          </p:nvSpPr>
          <p:spPr>
            <a:xfrm>
              <a:off x="2468880" y="2569601"/>
              <a:ext cx="3886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C17059-D002-4E71-9265-B2587FCECDA2}"/>
              </a:ext>
            </a:extLst>
          </p:cNvPr>
          <p:cNvGrpSpPr/>
          <p:nvPr/>
        </p:nvGrpSpPr>
        <p:grpSpPr>
          <a:xfrm>
            <a:off x="6366162" y="4805302"/>
            <a:ext cx="1785501" cy="492279"/>
            <a:chOff x="1303020" y="2575560"/>
            <a:chExt cx="1554480" cy="36991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AE54E37-3F43-419F-B0EB-1890CF4FF35F}"/>
                </a:ext>
              </a:extLst>
            </p:cNvPr>
            <p:cNvSpPr/>
            <p:nvPr/>
          </p:nvSpPr>
          <p:spPr>
            <a:xfrm>
              <a:off x="1303020" y="2575560"/>
              <a:ext cx="3886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15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6DDD097-F2F1-41C2-AB97-CF5E5F74FAEC}"/>
                </a:ext>
              </a:extLst>
            </p:cNvPr>
            <p:cNvSpPr/>
            <p:nvPr/>
          </p:nvSpPr>
          <p:spPr>
            <a:xfrm>
              <a:off x="1691640" y="2575560"/>
              <a:ext cx="3886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rgbClr val="FFC000"/>
                  </a:solidFill>
                </a:rPr>
                <a:t>3.2</a:t>
              </a:r>
              <a:endParaRPr lang="en-US" sz="1600" dirty="0">
                <a:solidFill>
                  <a:srgbClr val="FFC000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1DF6A8B-A3C5-4B87-AA40-7426AF74EB96}"/>
                </a:ext>
              </a:extLst>
            </p:cNvPr>
            <p:cNvSpPr/>
            <p:nvPr/>
          </p:nvSpPr>
          <p:spPr>
            <a:xfrm>
              <a:off x="2080260" y="2575560"/>
              <a:ext cx="3886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5D7802A-A72B-4D0D-85DF-BC9E4A9B8190}"/>
                </a:ext>
              </a:extLst>
            </p:cNvPr>
            <p:cNvSpPr/>
            <p:nvPr/>
          </p:nvSpPr>
          <p:spPr>
            <a:xfrm>
              <a:off x="2468880" y="2576145"/>
              <a:ext cx="3886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CA3D1B-32E1-4307-9955-676D201E0332}"/>
              </a:ext>
            </a:extLst>
          </p:cNvPr>
          <p:cNvCxnSpPr>
            <a:cxnSpLocks/>
          </p:cNvCxnSpPr>
          <p:nvPr/>
        </p:nvCxnSpPr>
        <p:spPr>
          <a:xfrm flipH="1">
            <a:off x="5613423" y="5038263"/>
            <a:ext cx="404200" cy="0"/>
          </a:xfrm>
          <a:prstGeom prst="line">
            <a:avLst/>
          </a:prstGeom>
          <a:ln w="1905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47FFCD9-AFE8-4688-B8DE-8EE73CD136F8}"/>
              </a:ext>
            </a:extLst>
          </p:cNvPr>
          <p:cNvSpPr txBox="1"/>
          <p:nvPr/>
        </p:nvSpPr>
        <p:spPr>
          <a:xfrm>
            <a:off x="3823406" y="4142509"/>
            <a:ext cx="316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REAL MUTATION OPERATOR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975D61A-B7F7-4548-8730-241F87BBC3CA}"/>
              </a:ext>
            </a:extLst>
          </p:cNvPr>
          <p:cNvSpPr/>
          <p:nvPr/>
        </p:nvSpPr>
        <p:spPr>
          <a:xfrm>
            <a:off x="1128993" y="3997902"/>
            <a:ext cx="1746550" cy="16092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15    2.4      8      1</a:t>
            </a:r>
          </a:p>
          <a:p>
            <a:pPr algn="ctr"/>
            <a:r>
              <a:rPr lang="es-ES" sz="1600" dirty="0"/>
              <a:t>   7    0.6    21    1.4</a:t>
            </a:r>
          </a:p>
          <a:p>
            <a:pPr algn="ctr"/>
            <a:r>
              <a:rPr lang="es-ES" sz="1600" dirty="0"/>
              <a:t>1.7   8.6   11   3.8</a:t>
            </a:r>
          </a:p>
          <a:p>
            <a:pPr algn="ctr"/>
            <a:r>
              <a:rPr lang="es-ES" sz="1600" dirty="0"/>
              <a:t>…</a:t>
            </a:r>
          </a:p>
          <a:p>
            <a:pPr algn="ctr"/>
            <a:r>
              <a:rPr lang="es-ES" sz="1600" dirty="0"/>
              <a:t>1.6   3.2   1.1  4.2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1B8E30-FEF5-41B8-896D-4C139D313B3B}"/>
                  </a:ext>
                </a:extLst>
              </p14:cNvPr>
              <p14:cNvContentPartPr/>
              <p14:nvPr/>
            </p14:nvContentPartPr>
            <p14:xfrm>
              <a:off x="1071212" y="4097241"/>
              <a:ext cx="1885811" cy="367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1B8E30-FEF5-41B8-896D-4C139D313B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2748" y="4068801"/>
                <a:ext cx="1942738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27F5AB1-C867-424A-B221-8009F9C9E55C}"/>
              </a:ext>
            </a:extLst>
          </p:cNvPr>
          <p:cNvSpPr txBox="1"/>
          <p:nvPr/>
        </p:nvSpPr>
        <p:spPr>
          <a:xfrm>
            <a:off x="374327" y="3697019"/>
            <a:ext cx="129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INDIVIDUAL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1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F6ED8D-4FD9-4156-899B-84A346A878EF}"/>
                  </a:ext>
                </a:extLst>
              </p:cNvPr>
              <p:cNvSpPr txBox="1"/>
              <p:nvPr/>
            </p:nvSpPr>
            <p:spPr>
              <a:xfrm>
                <a:off x="1219200" y="1720840"/>
                <a:ext cx="700169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s-ES" sz="2400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Evolutionary</a:t>
                </a:r>
                <a:r>
                  <a:rPr lang="es-ES" sz="2400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:r>
                  <a:rPr lang="es-ES" sz="2400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computation</a:t>
                </a:r>
                <a:r>
                  <a:rPr lang="es-ES" sz="2400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:r>
                  <a:rPr lang="es-ES" sz="2400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life</a:t>
                </a:r>
                <a:r>
                  <a:rPr lang="es-ES" sz="2400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:r>
                  <a:rPr lang="es-ES" sz="2400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cycle</a:t>
                </a:r>
                <a:endParaRPr lang="es-ES" sz="24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  <a:p>
                <a:pPr marL="342900" indent="-342900">
                  <a:buAutoNum type="arabicPeriod"/>
                </a:pPr>
                <a:endParaRPr lang="es-ES" sz="24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  <a:p>
                <a:pPr marL="342900" indent="-342900">
                  <a:buAutoNum type="arabicPeriod"/>
                </a:pPr>
                <a:r>
                  <a:rPr lang="es-ES" sz="2400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Description</a:t>
                </a:r>
                <a:endParaRPr lang="es-ES" sz="24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  <a:p>
                <a:pPr marL="342900" indent="-342900">
                  <a:buAutoNum type="arabicPeriod"/>
                </a:pPr>
                <a:endParaRPr lang="es-ES" sz="24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  <a:p>
                <a:pPr marL="342900" indent="-342900">
                  <a:buAutoNum type="arabicPeriod"/>
                </a:pPr>
                <a:r>
                  <a:rPr lang="es-ES" sz="2400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Encoding</a:t>
                </a:r>
                <a:r>
                  <a:rPr lang="es-ES" sz="2400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and </a:t>
                </a:r>
                <a:r>
                  <a:rPr lang="es-ES" sz="2400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operators</a:t>
                </a:r>
                <a:r>
                  <a:rPr lang="es-ES" sz="2400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(</a:t>
                </a:r>
                <a:r>
                  <a:rPr lang="es-ES" sz="1600" dirty="0">
                    <a:latin typeface="Courier New" panose="02070309020205020404" pitchFamily="49" charset="0"/>
                    <a:ea typeface="Microsoft YaHei Light" panose="020B0502040204020203" pitchFamily="34" charset="-122"/>
                    <a:cs typeface="Courier New" panose="02070309020205020404" pitchFamily="49" charset="0"/>
                  </a:rPr>
                  <a:t>BINARY</a:t>
                </a:r>
                <a:r>
                  <a:rPr lang="es-ES" sz="2400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)</a:t>
                </a:r>
              </a:p>
              <a:p>
                <a:pPr marL="342900" indent="-342900">
                  <a:buAutoNum type="arabicPeriod"/>
                </a:pPr>
                <a:endParaRPr lang="es-ES" sz="24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  <a:p>
                <a:pPr marL="342900" indent="-342900">
                  <a:buAutoNum type="arabicPeriod"/>
                </a:pPr>
                <a:r>
                  <a:rPr lang="es-ES" sz="2400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Encoding</a:t>
                </a:r>
                <a:r>
                  <a:rPr lang="es-ES" sz="2400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and </a:t>
                </a:r>
                <a:r>
                  <a:rPr lang="es-ES" sz="2400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operators</a:t>
                </a:r>
                <a:r>
                  <a:rPr lang="es-ES" sz="2400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sz="2400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)</a:t>
                </a:r>
              </a:p>
              <a:p>
                <a:pPr marL="342900" indent="-342900">
                  <a:buAutoNum type="arabicPeriod"/>
                </a:pPr>
                <a:endParaRPr lang="es-ES" sz="24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  <a:p>
                <a:pPr marL="342900" indent="-342900">
                  <a:buAutoNum type="arabicPeriod"/>
                </a:pPr>
                <a:r>
                  <a:rPr lang="es-ES" sz="2400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Target </a:t>
                </a:r>
                <a:r>
                  <a:rPr lang="es-ES" sz="2400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Number</a:t>
                </a:r>
                <a:r>
                  <a:rPr lang="es-ES" sz="2400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:r>
                  <a:rPr lang="es-ES" sz="2400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game</a:t>
                </a:r>
                <a:endParaRPr lang="en-US" sz="24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F6ED8D-4FD9-4156-899B-84A346A8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720840"/>
                <a:ext cx="7001691" cy="3416320"/>
              </a:xfrm>
              <a:prstGeom prst="rect">
                <a:avLst/>
              </a:prstGeom>
              <a:blipFill>
                <a:blip r:embed="rId2"/>
                <a:stretch>
                  <a:fillRect l="-1480" t="-2139" b="-3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BEA74E3-2485-431A-B94B-138F3A24BC5C}"/>
              </a:ext>
            </a:extLst>
          </p:cNvPr>
          <p:cNvSpPr/>
          <p:nvPr/>
        </p:nvSpPr>
        <p:spPr>
          <a:xfrm>
            <a:off x="458147" y="200709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ÍNDICE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153D37-8007-4970-A575-89FABA16F337}"/>
              </a:ext>
            </a:extLst>
          </p:cNvPr>
          <p:cNvCxnSpPr>
            <a:cxnSpLocks/>
          </p:cNvCxnSpPr>
          <p:nvPr/>
        </p:nvCxnSpPr>
        <p:spPr>
          <a:xfrm>
            <a:off x="99060" y="670560"/>
            <a:ext cx="89458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790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A20769-464E-4D6A-BDC0-9A1E696286D4}"/>
              </a:ext>
            </a:extLst>
          </p:cNvPr>
          <p:cNvSpPr/>
          <p:nvPr/>
        </p:nvSpPr>
        <p:spPr>
          <a:xfrm>
            <a:off x="374327" y="229780"/>
            <a:ext cx="457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3.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and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operators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(real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511B8C-106B-455B-B50E-299B81AEEA4A}"/>
              </a:ext>
            </a:extLst>
          </p:cNvPr>
          <p:cNvCxnSpPr>
            <a:cxnSpLocks/>
          </p:cNvCxnSpPr>
          <p:nvPr/>
        </p:nvCxnSpPr>
        <p:spPr>
          <a:xfrm>
            <a:off x="99060" y="670560"/>
            <a:ext cx="89458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1C71BC4-8870-4CBB-A5F8-9FB035B7D71C}"/>
              </a:ext>
            </a:extLst>
          </p:cNvPr>
          <p:cNvSpPr/>
          <p:nvPr/>
        </p:nvSpPr>
        <p:spPr>
          <a:xfrm>
            <a:off x="623912" y="983892"/>
            <a:ext cx="3948088" cy="51380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REPLACEMENT (SIMPLE REDUCTION)</a:t>
            </a:r>
            <a:endParaRPr lang="en-US" sz="16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C23AE-87C9-4FE5-93A8-8DB798B36F87}"/>
              </a:ext>
            </a:extLst>
          </p:cNvPr>
          <p:cNvSpPr txBox="1"/>
          <p:nvPr/>
        </p:nvSpPr>
        <p:spPr>
          <a:xfrm>
            <a:off x="683453" y="1628505"/>
            <a:ext cx="7872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Instead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of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using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an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elitist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replacement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method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(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deterministic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), a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probabilistic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replacement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method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chosen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.</a:t>
            </a:r>
          </a:p>
          <a:p>
            <a:endParaRPr lang="es-E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rest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are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eliminated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.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9184E4-3389-4768-9B35-BA9E6FAA7CBE}"/>
              </a:ext>
            </a:extLst>
          </p:cNvPr>
          <p:cNvSpPr/>
          <p:nvPr/>
        </p:nvSpPr>
        <p:spPr>
          <a:xfrm>
            <a:off x="929922" y="3650212"/>
            <a:ext cx="1146468" cy="29619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7</a:t>
            </a:r>
          </a:p>
          <a:p>
            <a:pPr algn="ctr"/>
            <a:r>
              <a:rPr lang="es-ES" sz="1600" dirty="0"/>
              <a:t>6</a:t>
            </a:r>
          </a:p>
          <a:p>
            <a:pPr algn="ctr"/>
            <a:r>
              <a:rPr lang="es-ES" sz="1600" dirty="0"/>
              <a:t>3.8</a:t>
            </a:r>
          </a:p>
          <a:p>
            <a:pPr algn="ctr"/>
            <a:r>
              <a:rPr lang="es-ES" sz="1600" dirty="0"/>
              <a:t>2</a:t>
            </a:r>
          </a:p>
          <a:p>
            <a:pPr algn="ctr"/>
            <a:r>
              <a:rPr lang="es-ES" sz="1600" dirty="0"/>
              <a:t>5.6</a:t>
            </a:r>
          </a:p>
          <a:p>
            <a:pPr algn="ctr"/>
            <a:r>
              <a:rPr lang="es-ES" sz="1600" dirty="0"/>
              <a:t>4.7</a:t>
            </a:r>
          </a:p>
          <a:p>
            <a:pPr algn="ctr"/>
            <a:r>
              <a:rPr lang="es-ES" sz="1600" dirty="0"/>
              <a:t>8</a:t>
            </a:r>
          </a:p>
          <a:p>
            <a:pPr algn="ctr"/>
            <a:r>
              <a:rPr lang="es-ES" sz="1600" dirty="0"/>
              <a:t>12</a:t>
            </a:r>
          </a:p>
          <a:p>
            <a:pPr algn="ctr"/>
            <a:r>
              <a:rPr lang="es-ES" sz="1600" dirty="0"/>
              <a:t>…</a:t>
            </a:r>
          </a:p>
          <a:p>
            <a:pPr algn="ctr"/>
            <a:r>
              <a:rPr lang="es-ES" sz="1600" dirty="0"/>
              <a:t>15</a:t>
            </a:r>
          </a:p>
          <a:p>
            <a:pPr algn="ctr"/>
            <a:r>
              <a:rPr lang="es-ES" sz="1600" dirty="0"/>
              <a:t>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8DFEC9-2EB1-44C4-A4E8-C76E03DD3A86}"/>
              </a:ext>
            </a:extLst>
          </p:cNvPr>
          <p:cNvSpPr/>
          <p:nvPr/>
        </p:nvSpPr>
        <p:spPr>
          <a:xfrm>
            <a:off x="2486977" y="4571610"/>
            <a:ext cx="1332411" cy="1200330"/>
          </a:xfrm>
          <a:prstGeom prst="rect">
            <a:avLst/>
          </a:prstGeom>
          <a:solidFill>
            <a:srgbClr val="63A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6.2</a:t>
            </a:r>
          </a:p>
          <a:p>
            <a:pPr algn="ctr"/>
            <a:r>
              <a:rPr lang="es-ES" sz="1600" dirty="0"/>
              <a:t>3.4</a:t>
            </a:r>
          </a:p>
          <a:p>
            <a:pPr algn="ctr"/>
            <a:r>
              <a:rPr lang="es-ES" sz="1600" dirty="0"/>
              <a:t>4.1</a:t>
            </a:r>
          </a:p>
          <a:p>
            <a:pPr algn="ctr"/>
            <a:r>
              <a:rPr lang="es-ES" sz="1600" dirty="0"/>
              <a:t>5.1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9E2088-54DA-497C-B68C-A83F2E45816A}"/>
              </a:ext>
            </a:extLst>
          </p:cNvPr>
          <p:cNvSpPr/>
          <p:nvPr/>
        </p:nvSpPr>
        <p:spPr>
          <a:xfrm>
            <a:off x="6808458" y="3571484"/>
            <a:ext cx="1332411" cy="20002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2</a:t>
            </a:r>
          </a:p>
          <a:p>
            <a:pPr algn="ctr"/>
            <a:r>
              <a:rPr lang="es-ES" sz="1600" dirty="0"/>
              <a:t>7</a:t>
            </a:r>
          </a:p>
          <a:p>
            <a:pPr algn="ctr"/>
            <a:r>
              <a:rPr lang="es-ES" sz="1600" dirty="0"/>
              <a:t>5.6</a:t>
            </a:r>
          </a:p>
          <a:p>
            <a:pPr algn="ctr"/>
            <a:r>
              <a:rPr lang="es-ES" sz="1600" dirty="0"/>
              <a:t>4.7</a:t>
            </a:r>
          </a:p>
          <a:p>
            <a:pPr algn="ctr"/>
            <a:r>
              <a:rPr lang="es-ES" sz="1600" dirty="0"/>
              <a:t>8</a:t>
            </a:r>
          </a:p>
          <a:p>
            <a:pPr algn="ctr"/>
            <a:r>
              <a:rPr lang="es-ES" sz="1600" dirty="0"/>
              <a:t>12</a:t>
            </a:r>
          </a:p>
          <a:p>
            <a:pPr algn="ctr"/>
            <a:r>
              <a:rPr lang="es-ES" sz="1600" dirty="0"/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004627-1BEC-4DFB-9A6B-D98C0C8A2D76}"/>
              </a:ext>
            </a:extLst>
          </p:cNvPr>
          <p:cNvSpPr/>
          <p:nvPr/>
        </p:nvSpPr>
        <p:spPr>
          <a:xfrm>
            <a:off x="6808457" y="5571735"/>
            <a:ext cx="1332411" cy="961718"/>
          </a:xfrm>
          <a:prstGeom prst="rect">
            <a:avLst/>
          </a:prstGeom>
          <a:solidFill>
            <a:srgbClr val="63A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6.2</a:t>
            </a:r>
          </a:p>
          <a:p>
            <a:pPr algn="ctr"/>
            <a:r>
              <a:rPr lang="es-ES" sz="1600" dirty="0"/>
              <a:t>3.4</a:t>
            </a:r>
          </a:p>
          <a:p>
            <a:pPr algn="ctr"/>
            <a:r>
              <a:rPr lang="es-ES" sz="1600" dirty="0"/>
              <a:t>4.1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E0FC48-1B0F-448A-A659-243970D7ABB0}"/>
              </a:ext>
            </a:extLst>
          </p:cNvPr>
          <p:cNvCxnSpPr>
            <a:cxnSpLocks/>
          </p:cNvCxnSpPr>
          <p:nvPr/>
        </p:nvCxnSpPr>
        <p:spPr>
          <a:xfrm flipH="1">
            <a:off x="4283242" y="5099439"/>
            <a:ext cx="1847593" cy="0"/>
          </a:xfrm>
          <a:prstGeom prst="line">
            <a:avLst/>
          </a:prstGeom>
          <a:ln w="1905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C23D0C5-A452-4466-B1A6-58B3D663A76A}"/>
              </a:ext>
            </a:extLst>
          </p:cNvPr>
          <p:cNvSpPr txBox="1"/>
          <p:nvPr/>
        </p:nvSpPr>
        <p:spPr>
          <a:xfrm>
            <a:off x="2532885" y="3786778"/>
            <a:ext cx="124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New</a:t>
            </a:r>
          </a:p>
          <a:p>
            <a:pPr algn="ctr"/>
            <a:r>
              <a:rPr lang="es-ES" dirty="0" err="1"/>
              <a:t>Generation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8966C6-3505-4C47-A097-8B08A3613E6B}"/>
              </a:ext>
            </a:extLst>
          </p:cNvPr>
          <p:cNvSpPr txBox="1"/>
          <p:nvPr/>
        </p:nvSpPr>
        <p:spPr>
          <a:xfrm>
            <a:off x="547901" y="3244334"/>
            <a:ext cx="206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/>
              <a:t>Previous</a:t>
            </a:r>
            <a:r>
              <a:rPr lang="es-ES" dirty="0"/>
              <a:t> </a:t>
            </a:r>
            <a:r>
              <a:rPr lang="es-ES" dirty="0" err="1"/>
              <a:t>population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8075F2F-A2B6-4113-9778-FFD8AC5181C5}"/>
                  </a:ext>
                </a:extLst>
              </p:cNvPr>
              <p:cNvSpPr/>
              <p:nvPr/>
            </p:nvSpPr>
            <p:spPr>
              <a:xfrm>
                <a:off x="4132418" y="4131355"/>
                <a:ext cx="2106282" cy="699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𝐹𝑖𝑡𝑛𝑒𝑠𝑠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𝐹𝑖𝑡𝑛𝑒𝑠𝑠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8075F2F-A2B6-4113-9778-FFD8AC518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418" y="4131355"/>
                <a:ext cx="2106282" cy="699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64B033E-26B3-4FC2-A676-23063319D816}"/>
              </a:ext>
            </a:extLst>
          </p:cNvPr>
          <p:cNvSpPr txBox="1"/>
          <p:nvPr/>
        </p:nvSpPr>
        <p:spPr>
          <a:xfrm>
            <a:off x="6630556" y="3110762"/>
            <a:ext cx="168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New </a:t>
            </a:r>
            <a:r>
              <a:rPr lang="es-ES" dirty="0" err="1"/>
              <a:t>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09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9ACF31-6B96-4CAB-B51F-19B6B16F55BA}"/>
              </a:ext>
            </a:extLst>
          </p:cNvPr>
          <p:cNvSpPr/>
          <p:nvPr/>
        </p:nvSpPr>
        <p:spPr>
          <a:xfrm>
            <a:off x="374327" y="229780"/>
            <a:ext cx="190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4. Pros and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cons</a:t>
            </a:r>
            <a:endParaRPr lang="es-E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FA18DD-8C5C-40D5-8487-170C33119E46}"/>
              </a:ext>
            </a:extLst>
          </p:cNvPr>
          <p:cNvCxnSpPr>
            <a:cxnSpLocks/>
          </p:cNvCxnSpPr>
          <p:nvPr/>
        </p:nvCxnSpPr>
        <p:spPr>
          <a:xfrm>
            <a:off x="99060" y="670560"/>
            <a:ext cx="89458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29925C1-A284-41CF-B943-79C53FBE60E0}"/>
              </a:ext>
            </a:extLst>
          </p:cNvPr>
          <p:cNvSpPr txBox="1"/>
          <p:nvPr/>
        </p:nvSpPr>
        <p:spPr>
          <a:xfrm>
            <a:off x="611813" y="1717094"/>
            <a:ext cx="599555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PROS</a:t>
            </a:r>
          </a:p>
          <a:p>
            <a:endParaRPr lang="es-E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Very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efficient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with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intermediate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scale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search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spaces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.</a:t>
            </a:r>
          </a:p>
          <a:p>
            <a:endParaRPr lang="es-E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Solutions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very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close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to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optimum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in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reasonable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time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CONS</a:t>
            </a:r>
          </a:p>
          <a:p>
            <a:endParaRPr lang="es-ES" dirty="0"/>
          </a:p>
          <a:p>
            <a:r>
              <a:rPr lang="es-ES" dirty="0"/>
              <a:t>	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Complexity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in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.</a:t>
            </a:r>
          </a:p>
          <a:p>
            <a:endParaRPr lang="es-E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Convergence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can be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slow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.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A58B2F1-442D-4032-820A-89D94B391850}"/>
              </a:ext>
            </a:extLst>
          </p:cNvPr>
          <p:cNvSpPr/>
          <p:nvPr/>
        </p:nvSpPr>
        <p:spPr>
          <a:xfrm>
            <a:off x="669564" y="2310063"/>
            <a:ext cx="312212" cy="28875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+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3C04AF-140A-4DD3-BF03-28D4963FB4F3}"/>
              </a:ext>
            </a:extLst>
          </p:cNvPr>
          <p:cNvSpPr/>
          <p:nvPr/>
        </p:nvSpPr>
        <p:spPr>
          <a:xfrm>
            <a:off x="669564" y="2857098"/>
            <a:ext cx="312212" cy="28875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+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B27BD6-BCB3-4FAA-BEE2-CFB2BEBCC54E}"/>
              </a:ext>
            </a:extLst>
          </p:cNvPr>
          <p:cNvSpPr/>
          <p:nvPr/>
        </p:nvSpPr>
        <p:spPr>
          <a:xfrm>
            <a:off x="669564" y="4501414"/>
            <a:ext cx="312212" cy="288758"/>
          </a:xfrm>
          <a:prstGeom prst="ellipse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-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C08F77-9D80-4AE2-9999-A90171E2CDF7}"/>
              </a:ext>
            </a:extLst>
          </p:cNvPr>
          <p:cNvSpPr/>
          <p:nvPr/>
        </p:nvSpPr>
        <p:spPr>
          <a:xfrm>
            <a:off x="669564" y="5041441"/>
            <a:ext cx="312212" cy="288758"/>
          </a:xfrm>
          <a:prstGeom prst="ellipse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41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0732F4C5-026F-472D-A755-E0E159B1FA20}"/>
              </a:ext>
            </a:extLst>
          </p:cNvPr>
          <p:cNvSpPr txBox="1">
            <a:spLocks/>
          </p:cNvSpPr>
          <p:nvPr/>
        </p:nvSpPr>
        <p:spPr>
          <a:xfrm>
            <a:off x="1143000" y="3205693"/>
            <a:ext cx="6858000" cy="2321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EXAMPLE USE CASE</a:t>
            </a:r>
          </a:p>
          <a:p>
            <a:pPr marL="0" indent="0" algn="ctr">
              <a:buNone/>
            </a:pPr>
            <a:r>
              <a:rPr lang="es-E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 TARGET NUMBER GAME-</a:t>
            </a:r>
            <a:endParaRPr lang="en-US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2913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206B54E-B95D-45E6-A4FC-F49BA82E2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06" y="2382468"/>
            <a:ext cx="2028825" cy="1762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FC9037-038E-47E2-8989-6B61FA7E1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590" y="2382469"/>
            <a:ext cx="2028825" cy="17621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DCDA70-BFBC-4FCC-8C8D-D014E154D316}"/>
              </a:ext>
            </a:extLst>
          </p:cNvPr>
          <p:cNvSpPr/>
          <p:nvPr/>
        </p:nvSpPr>
        <p:spPr>
          <a:xfrm>
            <a:off x="260027" y="223569"/>
            <a:ext cx="2661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5. Target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Number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game</a:t>
            </a:r>
            <a:endParaRPr lang="es-E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1B2FD2-9A5A-408F-A0E5-3FA00880F865}"/>
              </a:ext>
            </a:extLst>
          </p:cNvPr>
          <p:cNvCxnSpPr>
            <a:cxnSpLocks/>
          </p:cNvCxnSpPr>
          <p:nvPr/>
        </p:nvCxnSpPr>
        <p:spPr>
          <a:xfrm>
            <a:off x="99060" y="670560"/>
            <a:ext cx="89458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0076F7C-F103-417D-BB7D-A7ABEC199B96}"/>
              </a:ext>
            </a:extLst>
          </p:cNvPr>
          <p:cNvSpPr txBox="1"/>
          <p:nvPr/>
        </p:nvSpPr>
        <p:spPr>
          <a:xfrm>
            <a:off x="1468426" y="3039293"/>
            <a:ext cx="6207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75    3     1     4    50    6    12    8</a:t>
            </a:r>
            <a:endParaRPr lang="en-US" sz="3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AD599E-CF53-4B02-A156-BDC9DBFAA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53" y="2382474"/>
            <a:ext cx="2028825" cy="1762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3215D3-A2DC-494A-9E35-04B7E3A8D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960" y="2382473"/>
            <a:ext cx="2028825" cy="1762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73D6AF-E871-4196-BFEE-B86AE530E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344" y="2382468"/>
            <a:ext cx="2028825" cy="1762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049395-09D8-4252-A79C-C7290D415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87" y="2382468"/>
            <a:ext cx="2028825" cy="1762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0B197B-2D04-40A9-89A2-271B54FD0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39" y="2361456"/>
            <a:ext cx="2028825" cy="176212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5D2943E-31EF-40E9-85E5-F4CCC9FF4A6C}"/>
              </a:ext>
            </a:extLst>
          </p:cNvPr>
          <p:cNvSpPr/>
          <p:nvPr/>
        </p:nvSpPr>
        <p:spPr>
          <a:xfrm>
            <a:off x="3819203" y="5300930"/>
            <a:ext cx="1505591" cy="6963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852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9F56B7-0363-4F38-967D-F5386D2529E3}"/>
              </a:ext>
            </a:extLst>
          </p:cNvPr>
          <p:cNvSpPr txBox="1"/>
          <p:nvPr/>
        </p:nvSpPr>
        <p:spPr>
          <a:xfrm>
            <a:off x="4095745" y="47804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TARGET: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9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DCDA70-BFBC-4FCC-8C8D-D014E154D316}"/>
              </a:ext>
            </a:extLst>
          </p:cNvPr>
          <p:cNvSpPr/>
          <p:nvPr/>
        </p:nvSpPr>
        <p:spPr>
          <a:xfrm>
            <a:off x="260027" y="223569"/>
            <a:ext cx="4291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5. Target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Number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game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(real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1B2FD2-9A5A-408F-A0E5-3FA00880F865}"/>
              </a:ext>
            </a:extLst>
          </p:cNvPr>
          <p:cNvCxnSpPr>
            <a:cxnSpLocks/>
          </p:cNvCxnSpPr>
          <p:nvPr/>
        </p:nvCxnSpPr>
        <p:spPr>
          <a:xfrm>
            <a:off x="99060" y="670560"/>
            <a:ext cx="89458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7581DFF-94E6-4A56-A006-1B95CD154A97}"/>
              </a:ext>
            </a:extLst>
          </p:cNvPr>
          <p:cNvSpPr/>
          <p:nvPr/>
        </p:nvSpPr>
        <p:spPr>
          <a:xfrm>
            <a:off x="2785042" y="1535639"/>
            <a:ext cx="3573915" cy="51380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endParaRPr lang="en-US" sz="16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61A8F2-E1E8-4F0E-A520-D7ED6FB31928}"/>
              </a:ext>
            </a:extLst>
          </p:cNvPr>
          <p:cNvSpPr/>
          <p:nvPr/>
        </p:nvSpPr>
        <p:spPr>
          <a:xfrm>
            <a:off x="5026547" y="3467686"/>
            <a:ext cx="1332411" cy="1489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-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*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B95475-C184-4EF1-B80E-CE99C6C5B789}"/>
              </a:ext>
            </a:extLst>
          </p:cNvPr>
          <p:cNvSpPr/>
          <p:nvPr/>
        </p:nvSpPr>
        <p:spPr>
          <a:xfrm>
            <a:off x="2785043" y="3467686"/>
            <a:ext cx="1332411" cy="14893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  <a:p>
            <a:pPr algn="ctr"/>
            <a:r>
              <a:rPr lang="es-ES" dirty="0"/>
              <a:t>1</a:t>
            </a:r>
          </a:p>
          <a:p>
            <a:pPr algn="ctr"/>
            <a:r>
              <a:rPr lang="es-ES" dirty="0"/>
              <a:t>2</a:t>
            </a:r>
          </a:p>
          <a:p>
            <a:pPr algn="ctr"/>
            <a:r>
              <a:rPr lang="es-E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0DB10B-DB73-486D-ADCD-7FA5354BD1E5}"/>
              </a:ext>
            </a:extLst>
          </p:cNvPr>
          <p:cNvSpPr txBox="1"/>
          <p:nvPr/>
        </p:nvSpPr>
        <p:spPr>
          <a:xfrm>
            <a:off x="4886121" y="2646331"/>
            <a:ext cx="1613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SOLUTION</a:t>
            </a:r>
          </a:p>
          <a:p>
            <a:pPr algn="ctr"/>
            <a:r>
              <a:rPr lang="es-ES" dirty="0"/>
              <a:t>SPACE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B9F364-F202-4AB5-B758-322855DFE3DA}"/>
              </a:ext>
            </a:extLst>
          </p:cNvPr>
          <p:cNvSpPr txBox="1"/>
          <p:nvPr/>
        </p:nvSpPr>
        <p:spPr>
          <a:xfrm>
            <a:off x="2644618" y="2646331"/>
            <a:ext cx="1613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SEARCH</a:t>
            </a:r>
          </a:p>
          <a:p>
            <a:pPr algn="ctr"/>
            <a:r>
              <a:rPr lang="es-ES" dirty="0"/>
              <a:t>SPACE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332377-5DAB-4A3C-A582-F7A6068A77C7}"/>
              </a:ext>
            </a:extLst>
          </p:cNvPr>
          <p:cNvGrpSpPr/>
          <p:nvPr/>
        </p:nvGrpSpPr>
        <p:grpSpPr>
          <a:xfrm>
            <a:off x="2313986" y="5559741"/>
            <a:ext cx="2007720" cy="334640"/>
            <a:chOff x="2313986" y="5559741"/>
            <a:chExt cx="2007720" cy="334640"/>
          </a:xfrm>
        </p:grpSpPr>
        <p:sp>
          <p:nvSpPr>
            <p:cNvPr id="9" name="Rectángulo 955">
              <a:extLst>
                <a:ext uri="{FF2B5EF4-FFF2-40B4-BE49-F238E27FC236}">
                  <a16:creationId xmlns:a16="http://schemas.microsoft.com/office/drawing/2014/main" id="{4A932A9D-5292-4C20-9BB0-5621A8D6213F}"/>
                </a:ext>
              </a:extLst>
            </p:cNvPr>
            <p:cNvSpPr/>
            <p:nvPr/>
          </p:nvSpPr>
          <p:spPr>
            <a:xfrm>
              <a:off x="231398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ángulo 956">
              <a:extLst>
                <a:ext uri="{FF2B5EF4-FFF2-40B4-BE49-F238E27FC236}">
                  <a16:creationId xmlns:a16="http://schemas.microsoft.com/office/drawing/2014/main" id="{D7C51AB8-48F8-4DE8-87FA-C3EF528B9600}"/>
                </a:ext>
              </a:extLst>
            </p:cNvPr>
            <p:cNvSpPr/>
            <p:nvPr/>
          </p:nvSpPr>
          <p:spPr>
            <a:xfrm>
              <a:off x="264860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Rectángulo 957">
              <a:extLst>
                <a:ext uri="{FF2B5EF4-FFF2-40B4-BE49-F238E27FC236}">
                  <a16:creationId xmlns:a16="http://schemas.microsoft.com/office/drawing/2014/main" id="{3516A319-BADB-4AA0-B635-F9C6BC0C5C2D}"/>
                </a:ext>
              </a:extLst>
            </p:cNvPr>
            <p:cNvSpPr/>
            <p:nvPr/>
          </p:nvSpPr>
          <p:spPr>
            <a:xfrm>
              <a:off x="298322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Rectángulo 958">
              <a:extLst>
                <a:ext uri="{FF2B5EF4-FFF2-40B4-BE49-F238E27FC236}">
                  <a16:creationId xmlns:a16="http://schemas.microsoft.com/office/drawing/2014/main" id="{44A724CC-7E86-4DBF-95CE-932A597A1C95}"/>
                </a:ext>
              </a:extLst>
            </p:cNvPr>
            <p:cNvSpPr/>
            <p:nvPr/>
          </p:nvSpPr>
          <p:spPr>
            <a:xfrm>
              <a:off x="331784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ángulo 959">
              <a:extLst>
                <a:ext uri="{FF2B5EF4-FFF2-40B4-BE49-F238E27FC236}">
                  <a16:creationId xmlns:a16="http://schemas.microsoft.com/office/drawing/2014/main" id="{45DBAF9B-51C9-4005-984A-2E33947FE84F}"/>
                </a:ext>
              </a:extLst>
            </p:cNvPr>
            <p:cNvSpPr/>
            <p:nvPr/>
          </p:nvSpPr>
          <p:spPr>
            <a:xfrm>
              <a:off x="3652465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ángulo 960">
              <a:extLst>
                <a:ext uri="{FF2B5EF4-FFF2-40B4-BE49-F238E27FC236}">
                  <a16:creationId xmlns:a16="http://schemas.microsoft.com/office/drawing/2014/main" id="{7DF1C3ED-3CA6-4BC3-A937-498073C1D6AE}"/>
                </a:ext>
              </a:extLst>
            </p:cNvPr>
            <p:cNvSpPr/>
            <p:nvPr/>
          </p:nvSpPr>
          <p:spPr>
            <a:xfrm>
              <a:off x="398708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CFED3B4-FEE6-431C-AA68-ECEA93DED06C}"/>
              </a:ext>
            </a:extLst>
          </p:cNvPr>
          <p:cNvGrpSpPr/>
          <p:nvPr/>
        </p:nvGrpSpPr>
        <p:grpSpPr>
          <a:xfrm>
            <a:off x="4904785" y="5573465"/>
            <a:ext cx="2007720" cy="334640"/>
            <a:chOff x="4904785" y="5573465"/>
            <a:chExt cx="2007720" cy="334640"/>
          </a:xfrm>
        </p:grpSpPr>
        <p:sp>
          <p:nvSpPr>
            <p:cNvPr id="16" name="Rectángulo 955">
              <a:extLst>
                <a:ext uri="{FF2B5EF4-FFF2-40B4-BE49-F238E27FC236}">
                  <a16:creationId xmlns:a16="http://schemas.microsoft.com/office/drawing/2014/main" id="{F519B913-9DD3-419C-B1FD-B83944FE6081}"/>
                </a:ext>
              </a:extLst>
            </p:cNvPr>
            <p:cNvSpPr/>
            <p:nvPr/>
          </p:nvSpPr>
          <p:spPr>
            <a:xfrm>
              <a:off x="4904785" y="5573465"/>
              <a:ext cx="334620" cy="334640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Rectángulo 956">
              <a:extLst>
                <a:ext uri="{FF2B5EF4-FFF2-40B4-BE49-F238E27FC236}">
                  <a16:creationId xmlns:a16="http://schemas.microsoft.com/office/drawing/2014/main" id="{004B50F1-4DD8-46D0-AC49-D2EB34202481}"/>
                </a:ext>
              </a:extLst>
            </p:cNvPr>
            <p:cNvSpPr/>
            <p:nvPr/>
          </p:nvSpPr>
          <p:spPr>
            <a:xfrm>
              <a:off x="5239405" y="5573465"/>
              <a:ext cx="334620" cy="334640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b="1" kern="1200" dirty="0"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Rectángulo 957">
              <a:extLst>
                <a:ext uri="{FF2B5EF4-FFF2-40B4-BE49-F238E27FC236}">
                  <a16:creationId xmlns:a16="http://schemas.microsoft.com/office/drawing/2014/main" id="{8C103C7F-FC61-4E1D-82A7-73A5607CF951}"/>
                </a:ext>
              </a:extLst>
            </p:cNvPr>
            <p:cNvSpPr/>
            <p:nvPr/>
          </p:nvSpPr>
          <p:spPr>
            <a:xfrm>
              <a:off x="5574025" y="5573465"/>
              <a:ext cx="334620" cy="334640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endParaRPr 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Rectángulo 958">
              <a:extLst>
                <a:ext uri="{FF2B5EF4-FFF2-40B4-BE49-F238E27FC236}">
                  <a16:creationId xmlns:a16="http://schemas.microsoft.com/office/drawing/2014/main" id="{82D0253B-C522-4A11-AEF6-9983BC5EFC0B}"/>
                </a:ext>
              </a:extLst>
            </p:cNvPr>
            <p:cNvSpPr/>
            <p:nvPr/>
          </p:nvSpPr>
          <p:spPr>
            <a:xfrm>
              <a:off x="5908645" y="5573465"/>
              <a:ext cx="334620" cy="334640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 dirty="0"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Rectángulo 959">
              <a:extLst>
                <a:ext uri="{FF2B5EF4-FFF2-40B4-BE49-F238E27FC236}">
                  <a16:creationId xmlns:a16="http://schemas.microsoft.com/office/drawing/2014/main" id="{2B83B67E-CD88-4B96-8445-CB818A586E7B}"/>
                </a:ext>
              </a:extLst>
            </p:cNvPr>
            <p:cNvSpPr/>
            <p:nvPr/>
          </p:nvSpPr>
          <p:spPr>
            <a:xfrm>
              <a:off x="6243264" y="5573465"/>
              <a:ext cx="334620" cy="334640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b="1" dirty="0">
                  <a:solidFill>
                    <a:schemeClr val="tx1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Rectángulo 960">
              <a:extLst>
                <a:ext uri="{FF2B5EF4-FFF2-40B4-BE49-F238E27FC236}">
                  <a16:creationId xmlns:a16="http://schemas.microsoft.com/office/drawing/2014/main" id="{D46C320D-158A-4A03-96AE-C617174D9633}"/>
                </a:ext>
              </a:extLst>
            </p:cNvPr>
            <p:cNvSpPr/>
            <p:nvPr/>
          </p:nvSpPr>
          <p:spPr>
            <a:xfrm>
              <a:off x="6577885" y="5573465"/>
              <a:ext cx="334620" cy="334640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40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3B1403-B05C-4942-B87F-E88E4D794A5A}"/>
              </a:ext>
            </a:extLst>
          </p:cNvPr>
          <p:cNvSpPr/>
          <p:nvPr/>
        </p:nvSpPr>
        <p:spPr>
          <a:xfrm>
            <a:off x="1066073" y="3586428"/>
            <a:ext cx="1644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of</a:t>
            </a:r>
            <a:endParaRPr lang="es-ES" dirty="0"/>
          </a:p>
          <a:p>
            <a:pPr algn="ctr"/>
            <a:r>
              <a:rPr lang="es-ES" dirty="0" err="1"/>
              <a:t>population</a:t>
            </a: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209AB-4BE1-403E-8132-26FB1B8F466D}"/>
              </a:ext>
            </a:extLst>
          </p:cNvPr>
          <p:cNvSpPr/>
          <p:nvPr/>
        </p:nvSpPr>
        <p:spPr>
          <a:xfrm>
            <a:off x="260027" y="223569"/>
            <a:ext cx="4291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5. Target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Number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game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(real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F71879-64BB-42D4-9D9A-838271D6914B}"/>
              </a:ext>
            </a:extLst>
          </p:cNvPr>
          <p:cNvCxnSpPr>
            <a:cxnSpLocks/>
          </p:cNvCxnSpPr>
          <p:nvPr/>
        </p:nvCxnSpPr>
        <p:spPr>
          <a:xfrm>
            <a:off x="99060" y="670560"/>
            <a:ext cx="89458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71D8515-C34F-496D-A852-E899026FDBF0}"/>
              </a:ext>
            </a:extLst>
          </p:cNvPr>
          <p:cNvSpPr/>
          <p:nvPr/>
        </p:nvSpPr>
        <p:spPr>
          <a:xfrm>
            <a:off x="2446487" y="1244368"/>
            <a:ext cx="4251025" cy="51380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INITIAIZATION OF POPULATION</a:t>
            </a:r>
            <a:endParaRPr lang="en-US" sz="16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21C46A-3ACB-41F8-B61B-F4B162435368}"/>
              </a:ext>
            </a:extLst>
          </p:cNvPr>
          <p:cNvGrpSpPr/>
          <p:nvPr/>
        </p:nvGrpSpPr>
        <p:grpSpPr>
          <a:xfrm>
            <a:off x="3808771" y="2205557"/>
            <a:ext cx="2007720" cy="334640"/>
            <a:chOff x="2313986" y="5559741"/>
            <a:chExt cx="2007720" cy="334640"/>
          </a:xfrm>
        </p:grpSpPr>
        <p:sp>
          <p:nvSpPr>
            <p:cNvPr id="9" name="Rectángulo 955">
              <a:extLst>
                <a:ext uri="{FF2B5EF4-FFF2-40B4-BE49-F238E27FC236}">
                  <a16:creationId xmlns:a16="http://schemas.microsoft.com/office/drawing/2014/main" id="{0C292FAD-023C-4EE9-B9C4-BD9631EA7B5A}"/>
                </a:ext>
              </a:extLst>
            </p:cNvPr>
            <p:cNvSpPr/>
            <p:nvPr/>
          </p:nvSpPr>
          <p:spPr>
            <a:xfrm>
              <a:off x="231398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ángulo 956">
              <a:extLst>
                <a:ext uri="{FF2B5EF4-FFF2-40B4-BE49-F238E27FC236}">
                  <a16:creationId xmlns:a16="http://schemas.microsoft.com/office/drawing/2014/main" id="{9FB8D12E-60A8-4DD0-9788-802C63D2C7EB}"/>
                </a:ext>
              </a:extLst>
            </p:cNvPr>
            <p:cNvSpPr/>
            <p:nvPr/>
          </p:nvSpPr>
          <p:spPr>
            <a:xfrm>
              <a:off x="264860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Rectángulo 957">
              <a:extLst>
                <a:ext uri="{FF2B5EF4-FFF2-40B4-BE49-F238E27FC236}">
                  <a16:creationId xmlns:a16="http://schemas.microsoft.com/office/drawing/2014/main" id="{515A5EF6-0765-4BB6-9500-3E9437B443FB}"/>
                </a:ext>
              </a:extLst>
            </p:cNvPr>
            <p:cNvSpPr/>
            <p:nvPr/>
          </p:nvSpPr>
          <p:spPr>
            <a:xfrm>
              <a:off x="298322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Rectángulo 958">
              <a:extLst>
                <a:ext uri="{FF2B5EF4-FFF2-40B4-BE49-F238E27FC236}">
                  <a16:creationId xmlns:a16="http://schemas.microsoft.com/office/drawing/2014/main" id="{C5E98634-4F72-41E2-B726-B554D586767A}"/>
                </a:ext>
              </a:extLst>
            </p:cNvPr>
            <p:cNvSpPr/>
            <p:nvPr/>
          </p:nvSpPr>
          <p:spPr>
            <a:xfrm>
              <a:off x="331784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 dirty="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ángulo 959">
              <a:extLst>
                <a:ext uri="{FF2B5EF4-FFF2-40B4-BE49-F238E27FC236}">
                  <a16:creationId xmlns:a16="http://schemas.microsoft.com/office/drawing/2014/main" id="{F8BF279C-8F72-4966-8C12-CB871D722570}"/>
                </a:ext>
              </a:extLst>
            </p:cNvPr>
            <p:cNvSpPr/>
            <p:nvPr/>
          </p:nvSpPr>
          <p:spPr>
            <a:xfrm>
              <a:off x="3652465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 dirty="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ángulo 960">
              <a:extLst>
                <a:ext uri="{FF2B5EF4-FFF2-40B4-BE49-F238E27FC236}">
                  <a16:creationId xmlns:a16="http://schemas.microsoft.com/office/drawing/2014/main" id="{B302288C-0B24-4CFC-8BE4-D3E8D25C6E29}"/>
                </a:ext>
              </a:extLst>
            </p:cNvPr>
            <p:cNvSpPr/>
            <p:nvPr/>
          </p:nvSpPr>
          <p:spPr>
            <a:xfrm>
              <a:off x="398708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AA9122-135D-4FFA-BF9B-05CA0B71CF0F}"/>
              </a:ext>
            </a:extLst>
          </p:cNvPr>
          <p:cNvGrpSpPr/>
          <p:nvPr/>
        </p:nvGrpSpPr>
        <p:grpSpPr>
          <a:xfrm>
            <a:off x="3808771" y="2612044"/>
            <a:ext cx="2007720" cy="334640"/>
            <a:chOff x="2313986" y="5559741"/>
            <a:chExt cx="2007720" cy="334640"/>
          </a:xfrm>
        </p:grpSpPr>
        <p:sp>
          <p:nvSpPr>
            <p:cNvPr id="16" name="Rectángulo 955">
              <a:extLst>
                <a:ext uri="{FF2B5EF4-FFF2-40B4-BE49-F238E27FC236}">
                  <a16:creationId xmlns:a16="http://schemas.microsoft.com/office/drawing/2014/main" id="{8C2393A4-6EB6-4A65-A180-8E043BEE7E17}"/>
                </a:ext>
              </a:extLst>
            </p:cNvPr>
            <p:cNvSpPr/>
            <p:nvPr/>
          </p:nvSpPr>
          <p:spPr>
            <a:xfrm>
              <a:off x="231398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 dirty="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Rectángulo 956">
              <a:extLst>
                <a:ext uri="{FF2B5EF4-FFF2-40B4-BE49-F238E27FC236}">
                  <a16:creationId xmlns:a16="http://schemas.microsoft.com/office/drawing/2014/main" id="{D3A2B059-691A-4ECC-A9A8-2C8653F33C8C}"/>
                </a:ext>
              </a:extLst>
            </p:cNvPr>
            <p:cNvSpPr/>
            <p:nvPr/>
          </p:nvSpPr>
          <p:spPr>
            <a:xfrm>
              <a:off x="264860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dirty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Rectángulo 957">
              <a:extLst>
                <a:ext uri="{FF2B5EF4-FFF2-40B4-BE49-F238E27FC236}">
                  <a16:creationId xmlns:a16="http://schemas.microsoft.com/office/drawing/2014/main" id="{309E9111-AC03-40C5-9F35-9A8F1F6C9796}"/>
                </a:ext>
              </a:extLst>
            </p:cNvPr>
            <p:cNvSpPr/>
            <p:nvPr/>
          </p:nvSpPr>
          <p:spPr>
            <a:xfrm>
              <a:off x="298322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Rectángulo 958">
              <a:extLst>
                <a:ext uri="{FF2B5EF4-FFF2-40B4-BE49-F238E27FC236}">
                  <a16:creationId xmlns:a16="http://schemas.microsoft.com/office/drawing/2014/main" id="{BD9C6707-02E7-4A1E-B25D-4EBA730C417B}"/>
                </a:ext>
              </a:extLst>
            </p:cNvPr>
            <p:cNvSpPr/>
            <p:nvPr/>
          </p:nvSpPr>
          <p:spPr>
            <a:xfrm>
              <a:off x="331784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 dirty="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Rectángulo 959">
              <a:extLst>
                <a:ext uri="{FF2B5EF4-FFF2-40B4-BE49-F238E27FC236}">
                  <a16:creationId xmlns:a16="http://schemas.microsoft.com/office/drawing/2014/main" id="{F8C06408-19FF-4F46-8574-9AC6CA6ED447}"/>
                </a:ext>
              </a:extLst>
            </p:cNvPr>
            <p:cNvSpPr/>
            <p:nvPr/>
          </p:nvSpPr>
          <p:spPr>
            <a:xfrm>
              <a:off x="3652465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Rectángulo 960">
              <a:extLst>
                <a:ext uri="{FF2B5EF4-FFF2-40B4-BE49-F238E27FC236}">
                  <a16:creationId xmlns:a16="http://schemas.microsoft.com/office/drawing/2014/main" id="{36018163-3620-4F23-849C-1A0961F14E40}"/>
                </a:ext>
              </a:extLst>
            </p:cNvPr>
            <p:cNvSpPr/>
            <p:nvPr/>
          </p:nvSpPr>
          <p:spPr>
            <a:xfrm>
              <a:off x="398708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E0F7571-0317-485E-963F-D6E4BF27B7D8}"/>
              </a:ext>
            </a:extLst>
          </p:cNvPr>
          <p:cNvGrpSpPr/>
          <p:nvPr/>
        </p:nvGrpSpPr>
        <p:grpSpPr>
          <a:xfrm>
            <a:off x="3808771" y="4006103"/>
            <a:ext cx="2007720" cy="334640"/>
            <a:chOff x="2313986" y="5559741"/>
            <a:chExt cx="2007720" cy="334640"/>
          </a:xfrm>
        </p:grpSpPr>
        <p:sp>
          <p:nvSpPr>
            <p:cNvPr id="23" name="Rectángulo 955">
              <a:extLst>
                <a:ext uri="{FF2B5EF4-FFF2-40B4-BE49-F238E27FC236}">
                  <a16:creationId xmlns:a16="http://schemas.microsoft.com/office/drawing/2014/main" id="{A88E83C8-6DA8-426F-90A1-BC06634193B6}"/>
                </a:ext>
              </a:extLst>
            </p:cNvPr>
            <p:cNvSpPr/>
            <p:nvPr/>
          </p:nvSpPr>
          <p:spPr>
            <a:xfrm>
              <a:off x="231398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 dirty="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Rectángulo 956">
              <a:extLst>
                <a:ext uri="{FF2B5EF4-FFF2-40B4-BE49-F238E27FC236}">
                  <a16:creationId xmlns:a16="http://schemas.microsoft.com/office/drawing/2014/main" id="{2AAC8434-952E-4767-BD03-EA645FEB367B}"/>
                </a:ext>
              </a:extLst>
            </p:cNvPr>
            <p:cNvSpPr/>
            <p:nvPr/>
          </p:nvSpPr>
          <p:spPr>
            <a:xfrm>
              <a:off x="264860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dirty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Rectángulo 957">
              <a:extLst>
                <a:ext uri="{FF2B5EF4-FFF2-40B4-BE49-F238E27FC236}">
                  <a16:creationId xmlns:a16="http://schemas.microsoft.com/office/drawing/2014/main" id="{9C9C716A-235E-4027-8D98-B701998445F6}"/>
                </a:ext>
              </a:extLst>
            </p:cNvPr>
            <p:cNvSpPr/>
            <p:nvPr/>
          </p:nvSpPr>
          <p:spPr>
            <a:xfrm>
              <a:off x="298322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Rectángulo 958">
              <a:extLst>
                <a:ext uri="{FF2B5EF4-FFF2-40B4-BE49-F238E27FC236}">
                  <a16:creationId xmlns:a16="http://schemas.microsoft.com/office/drawing/2014/main" id="{40C658CD-CF76-4D89-812C-4A370519439C}"/>
                </a:ext>
              </a:extLst>
            </p:cNvPr>
            <p:cNvSpPr/>
            <p:nvPr/>
          </p:nvSpPr>
          <p:spPr>
            <a:xfrm>
              <a:off x="331784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 dirty="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Rectángulo 959">
              <a:extLst>
                <a:ext uri="{FF2B5EF4-FFF2-40B4-BE49-F238E27FC236}">
                  <a16:creationId xmlns:a16="http://schemas.microsoft.com/office/drawing/2014/main" id="{495A8DAC-A8CA-402A-827E-1EC0678DCCA4}"/>
                </a:ext>
              </a:extLst>
            </p:cNvPr>
            <p:cNvSpPr/>
            <p:nvPr/>
          </p:nvSpPr>
          <p:spPr>
            <a:xfrm>
              <a:off x="3652465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Rectángulo 960">
              <a:extLst>
                <a:ext uri="{FF2B5EF4-FFF2-40B4-BE49-F238E27FC236}">
                  <a16:creationId xmlns:a16="http://schemas.microsoft.com/office/drawing/2014/main" id="{5C634B84-79EA-4BDB-9DD7-7EBD0C97878D}"/>
                </a:ext>
              </a:extLst>
            </p:cNvPr>
            <p:cNvSpPr/>
            <p:nvPr/>
          </p:nvSpPr>
          <p:spPr>
            <a:xfrm>
              <a:off x="398708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DC3DC2-FFB9-48D2-B8B1-75DE7F340BC8}"/>
              </a:ext>
            </a:extLst>
          </p:cNvPr>
          <p:cNvGrpSpPr/>
          <p:nvPr/>
        </p:nvGrpSpPr>
        <p:grpSpPr>
          <a:xfrm>
            <a:off x="3808771" y="3038847"/>
            <a:ext cx="2007720" cy="334640"/>
            <a:chOff x="2313986" y="5559741"/>
            <a:chExt cx="2007720" cy="334640"/>
          </a:xfrm>
        </p:grpSpPr>
        <p:sp>
          <p:nvSpPr>
            <p:cNvPr id="30" name="Rectángulo 955">
              <a:extLst>
                <a:ext uri="{FF2B5EF4-FFF2-40B4-BE49-F238E27FC236}">
                  <a16:creationId xmlns:a16="http://schemas.microsoft.com/office/drawing/2014/main" id="{431DA762-34F9-4AFC-BF10-36BB4DFE7A1C}"/>
                </a:ext>
              </a:extLst>
            </p:cNvPr>
            <p:cNvSpPr/>
            <p:nvPr/>
          </p:nvSpPr>
          <p:spPr>
            <a:xfrm>
              <a:off x="231398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 dirty="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Rectángulo 956">
              <a:extLst>
                <a:ext uri="{FF2B5EF4-FFF2-40B4-BE49-F238E27FC236}">
                  <a16:creationId xmlns:a16="http://schemas.microsoft.com/office/drawing/2014/main" id="{8A0F8B20-C1ED-443B-BFE0-BEA9BB600A46}"/>
                </a:ext>
              </a:extLst>
            </p:cNvPr>
            <p:cNvSpPr/>
            <p:nvPr/>
          </p:nvSpPr>
          <p:spPr>
            <a:xfrm>
              <a:off x="264860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Rectángulo 957">
              <a:extLst>
                <a:ext uri="{FF2B5EF4-FFF2-40B4-BE49-F238E27FC236}">
                  <a16:creationId xmlns:a16="http://schemas.microsoft.com/office/drawing/2014/main" id="{7BDA0DBF-F05E-4420-91A5-D0D72C5FDA1C}"/>
                </a:ext>
              </a:extLst>
            </p:cNvPr>
            <p:cNvSpPr/>
            <p:nvPr/>
          </p:nvSpPr>
          <p:spPr>
            <a:xfrm>
              <a:off x="298322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Rectángulo 958">
              <a:extLst>
                <a:ext uri="{FF2B5EF4-FFF2-40B4-BE49-F238E27FC236}">
                  <a16:creationId xmlns:a16="http://schemas.microsoft.com/office/drawing/2014/main" id="{3487D3C0-3F85-4174-8421-645518BDD7BF}"/>
                </a:ext>
              </a:extLst>
            </p:cNvPr>
            <p:cNvSpPr/>
            <p:nvPr/>
          </p:nvSpPr>
          <p:spPr>
            <a:xfrm>
              <a:off x="331784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 dirty="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Rectángulo 959">
              <a:extLst>
                <a:ext uri="{FF2B5EF4-FFF2-40B4-BE49-F238E27FC236}">
                  <a16:creationId xmlns:a16="http://schemas.microsoft.com/office/drawing/2014/main" id="{F19E670B-E9DF-4A80-9E0D-40D8047A2792}"/>
                </a:ext>
              </a:extLst>
            </p:cNvPr>
            <p:cNvSpPr/>
            <p:nvPr/>
          </p:nvSpPr>
          <p:spPr>
            <a:xfrm>
              <a:off x="3652465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 dirty="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Rectángulo 960">
              <a:extLst>
                <a:ext uri="{FF2B5EF4-FFF2-40B4-BE49-F238E27FC236}">
                  <a16:creationId xmlns:a16="http://schemas.microsoft.com/office/drawing/2014/main" id="{64D9C85A-6497-45F3-AF71-F4CF79C9711B}"/>
                </a:ext>
              </a:extLst>
            </p:cNvPr>
            <p:cNvSpPr/>
            <p:nvPr/>
          </p:nvSpPr>
          <p:spPr>
            <a:xfrm>
              <a:off x="398708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31650E-046A-42FF-BE86-8B6FA88D1A11}"/>
              </a:ext>
            </a:extLst>
          </p:cNvPr>
          <p:cNvGrpSpPr/>
          <p:nvPr/>
        </p:nvGrpSpPr>
        <p:grpSpPr>
          <a:xfrm>
            <a:off x="3808771" y="4445702"/>
            <a:ext cx="2007720" cy="334640"/>
            <a:chOff x="2313986" y="5559741"/>
            <a:chExt cx="2007720" cy="334640"/>
          </a:xfrm>
        </p:grpSpPr>
        <p:sp>
          <p:nvSpPr>
            <p:cNvPr id="37" name="Rectángulo 955">
              <a:extLst>
                <a:ext uri="{FF2B5EF4-FFF2-40B4-BE49-F238E27FC236}">
                  <a16:creationId xmlns:a16="http://schemas.microsoft.com/office/drawing/2014/main" id="{D81DDCF8-BA5C-4B78-A1DE-AA6FC603425F}"/>
                </a:ext>
              </a:extLst>
            </p:cNvPr>
            <p:cNvSpPr/>
            <p:nvPr/>
          </p:nvSpPr>
          <p:spPr>
            <a:xfrm>
              <a:off x="231398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" name="Rectángulo 956">
              <a:extLst>
                <a:ext uri="{FF2B5EF4-FFF2-40B4-BE49-F238E27FC236}">
                  <a16:creationId xmlns:a16="http://schemas.microsoft.com/office/drawing/2014/main" id="{2428947C-F6B9-4E5F-8F64-1FB2D1E70CF7}"/>
                </a:ext>
              </a:extLst>
            </p:cNvPr>
            <p:cNvSpPr/>
            <p:nvPr/>
          </p:nvSpPr>
          <p:spPr>
            <a:xfrm>
              <a:off x="264860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9" name="Rectángulo 957">
              <a:extLst>
                <a:ext uri="{FF2B5EF4-FFF2-40B4-BE49-F238E27FC236}">
                  <a16:creationId xmlns:a16="http://schemas.microsoft.com/office/drawing/2014/main" id="{C786A55E-3F94-489B-876E-E53D4AE56C85}"/>
                </a:ext>
              </a:extLst>
            </p:cNvPr>
            <p:cNvSpPr/>
            <p:nvPr/>
          </p:nvSpPr>
          <p:spPr>
            <a:xfrm>
              <a:off x="298322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0" name="Rectángulo 958">
              <a:extLst>
                <a:ext uri="{FF2B5EF4-FFF2-40B4-BE49-F238E27FC236}">
                  <a16:creationId xmlns:a16="http://schemas.microsoft.com/office/drawing/2014/main" id="{3800E179-00C4-4766-9ADA-9F9CAB3073B7}"/>
                </a:ext>
              </a:extLst>
            </p:cNvPr>
            <p:cNvSpPr/>
            <p:nvPr/>
          </p:nvSpPr>
          <p:spPr>
            <a:xfrm>
              <a:off x="331784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 dirty="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1" name="Rectángulo 959">
              <a:extLst>
                <a:ext uri="{FF2B5EF4-FFF2-40B4-BE49-F238E27FC236}">
                  <a16:creationId xmlns:a16="http://schemas.microsoft.com/office/drawing/2014/main" id="{8F1A8049-A5CD-4F83-AE66-0C0FE7152D38}"/>
                </a:ext>
              </a:extLst>
            </p:cNvPr>
            <p:cNvSpPr/>
            <p:nvPr/>
          </p:nvSpPr>
          <p:spPr>
            <a:xfrm>
              <a:off x="3652465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 dirty="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" name="Rectángulo 960">
              <a:extLst>
                <a:ext uri="{FF2B5EF4-FFF2-40B4-BE49-F238E27FC236}">
                  <a16:creationId xmlns:a16="http://schemas.microsoft.com/office/drawing/2014/main" id="{34849417-C186-45F8-9C6E-5C23E1E21ACF}"/>
                </a:ext>
              </a:extLst>
            </p:cNvPr>
            <p:cNvSpPr/>
            <p:nvPr/>
          </p:nvSpPr>
          <p:spPr>
            <a:xfrm>
              <a:off x="398708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0FE7F43-A4A3-4717-B9C9-E8A45EDA869E}"/>
              </a:ext>
            </a:extLst>
          </p:cNvPr>
          <p:cNvGrpSpPr/>
          <p:nvPr/>
        </p:nvGrpSpPr>
        <p:grpSpPr>
          <a:xfrm>
            <a:off x="3808771" y="4852189"/>
            <a:ext cx="2007720" cy="334640"/>
            <a:chOff x="2313986" y="5559741"/>
            <a:chExt cx="2007720" cy="334640"/>
          </a:xfrm>
        </p:grpSpPr>
        <p:sp>
          <p:nvSpPr>
            <p:cNvPr id="44" name="Rectángulo 955">
              <a:extLst>
                <a:ext uri="{FF2B5EF4-FFF2-40B4-BE49-F238E27FC236}">
                  <a16:creationId xmlns:a16="http://schemas.microsoft.com/office/drawing/2014/main" id="{2D33BADF-E7EF-42F1-B6F3-2A6C6D14C034}"/>
                </a:ext>
              </a:extLst>
            </p:cNvPr>
            <p:cNvSpPr/>
            <p:nvPr/>
          </p:nvSpPr>
          <p:spPr>
            <a:xfrm>
              <a:off x="231398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 dirty="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5" name="Rectángulo 956">
              <a:extLst>
                <a:ext uri="{FF2B5EF4-FFF2-40B4-BE49-F238E27FC236}">
                  <a16:creationId xmlns:a16="http://schemas.microsoft.com/office/drawing/2014/main" id="{FC561B3D-8A3B-4720-8617-F06CBDFE22C8}"/>
                </a:ext>
              </a:extLst>
            </p:cNvPr>
            <p:cNvSpPr/>
            <p:nvPr/>
          </p:nvSpPr>
          <p:spPr>
            <a:xfrm>
              <a:off x="264860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dirty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" name="Rectángulo 957">
              <a:extLst>
                <a:ext uri="{FF2B5EF4-FFF2-40B4-BE49-F238E27FC236}">
                  <a16:creationId xmlns:a16="http://schemas.microsoft.com/office/drawing/2014/main" id="{2F604C30-6F76-4C5C-A8F9-DA4362B51358}"/>
                </a:ext>
              </a:extLst>
            </p:cNvPr>
            <p:cNvSpPr/>
            <p:nvPr/>
          </p:nvSpPr>
          <p:spPr>
            <a:xfrm>
              <a:off x="298322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7" name="Rectángulo 958">
              <a:extLst>
                <a:ext uri="{FF2B5EF4-FFF2-40B4-BE49-F238E27FC236}">
                  <a16:creationId xmlns:a16="http://schemas.microsoft.com/office/drawing/2014/main" id="{83CF0897-1ED2-4343-B2CD-12B9CA36A563}"/>
                </a:ext>
              </a:extLst>
            </p:cNvPr>
            <p:cNvSpPr/>
            <p:nvPr/>
          </p:nvSpPr>
          <p:spPr>
            <a:xfrm>
              <a:off x="331784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 dirty="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" name="Rectángulo 959">
              <a:extLst>
                <a:ext uri="{FF2B5EF4-FFF2-40B4-BE49-F238E27FC236}">
                  <a16:creationId xmlns:a16="http://schemas.microsoft.com/office/drawing/2014/main" id="{A600434B-3D2F-4E28-B072-58B974304C2A}"/>
                </a:ext>
              </a:extLst>
            </p:cNvPr>
            <p:cNvSpPr/>
            <p:nvPr/>
          </p:nvSpPr>
          <p:spPr>
            <a:xfrm>
              <a:off x="3652465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" name="Rectángulo 960">
              <a:extLst>
                <a:ext uri="{FF2B5EF4-FFF2-40B4-BE49-F238E27FC236}">
                  <a16:creationId xmlns:a16="http://schemas.microsoft.com/office/drawing/2014/main" id="{4A0DC827-82B7-4BB7-B2D1-5F1A95785815}"/>
                </a:ext>
              </a:extLst>
            </p:cNvPr>
            <p:cNvSpPr/>
            <p:nvPr/>
          </p:nvSpPr>
          <p:spPr>
            <a:xfrm>
              <a:off x="398708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87E24A7-E0A3-4F01-85B3-A02D3322A811}"/>
              </a:ext>
            </a:extLst>
          </p:cNvPr>
          <p:cNvGrpSpPr/>
          <p:nvPr/>
        </p:nvGrpSpPr>
        <p:grpSpPr>
          <a:xfrm>
            <a:off x="3808771" y="5278992"/>
            <a:ext cx="2007720" cy="334640"/>
            <a:chOff x="2313986" y="5559741"/>
            <a:chExt cx="2007720" cy="334640"/>
          </a:xfrm>
        </p:grpSpPr>
        <p:sp>
          <p:nvSpPr>
            <p:cNvPr id="51" name="Rectángulo 955">
              <a:extLst>
                <a:ext uri="{FF2B5EF4-FFF2-40B4-BE49-F238E27FC236}">
                  <a16:creationId xmlns:a16="http://schemas.microsoft.com/office/drawing/2014/main" id="{3088BA68-68BF-4A8C-A6C9-BB7F107F70FC}"/>
                </a:ext>
              </a:extLst>
            </p:cNvPr>
            <p:cNvSpPr/>
            <p:nvPr/>
          </p:nvSpPr>
          <p:spPr>
            <a:xfrm>
              <a:off x="231398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 dirty="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2" name="Rectángulo 956">
              <a:extLst>
                <a:ext uri="{FF2B5EF4-FFF2-40B4-BE49-F238E27FC236}">
                  <a16:creationId xmlns:a16="http://schemas.microsoft.com/office/drawing/2014/main" id="{2FBBB02E-C445-4B4E-BB74-A825516DF5D7}"/>
                </a:ext>
              </a:extLst>
            </p:cNvPr>
            <p:cNvSpPr/>
            <p:nvPr/>
          </p:nvSpPr>
          <p:spPr>
            <a:xfrm>
              <a:off x="264860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3" name="Rectángulo 957">
              <a:extLst>
                <a:ext uri="{FF2B5EF4-FFF2-40B4-BE49-F238E27FC236}">
                  <a16:creationId xmlns:a16="http://schemas.microsoft.com/office/drawing/2014/main" id="{2029955A-BC99-45D2-8AED-A15A635331F8}"/>
                </a:ext>
              </a:extLst>
            </p:cNvPr>
            <p:cNvSpPr/>
            <p:nvPr/>
          </p:nvSpPr>
          <p:spPr>
            <a:xfrm>
              <a:off x="298322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4" name="Rectángulo 958">
              <a:extLst>
                <a:ext uri="{FF2B5EF4-FFF2-40B4-BE49-F238E27FC236}">
                  <a16:creationId xmlns:a16="http://schemas.microsoft.com/office/drawing/2014/main" id="{67A2FF71-D3AE-4FDB-844E-3997BE7BE172}"/>
                </a:ext>
              </a:extLst>
            </p:cNvPr>
            <p:cNvSpPr/>
            <p:nvPr/>
          </p:nvSpPr>
          <p:spPr>
            <a:xfrm>
              <a:off x="331784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 dirty="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5" name="Rectángulo 959">
              <a:extLst>
                <a:ext uri="{FF2B5EF4-FFF2-40B4-BE49-F238E27FC236}">
                  <a16:creationId xmlns:a16="http://schemas.microsoft.com/office/drawing/2014/main" id="{2D5D9AE5-7572-4F39-861C-C273FB26917D}"/>
                </a:ext>
              </a:extLst>
            </p:cNvPr>
            <p:cNvSpPr/>
            <p:nvPr/>
          </p:nvSpPr>
          <p:spPr>
            <a:xfrm>
              <a:off x="3652465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 dirty="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6" name="Rectángulo 960">
              <a:extLst>
                <a:ext uri="{FF2B5EF4-FFF2-40B4-BE49-F238E27FC236}">
                  <a16:creationId xmlns:a16="http://schemas.microsoft.com/office/drawing/2014/main" id="{1BFEC9D2-C04D-4F7D-9492-9D587E034EFC}"/>
                </a:ext>
              </a:extLst>
            </p:cNvPr>
            <p:cNvSpPr/>
            <p:nvPr/>
          </p:nvSpPr>
          <p:spPr>
            <a:xfrm>
              <a:off x="3987086" y="5559741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F9F15D9-3CC0-43B4-BB58-EC148C40A6DB}"/>
              </a:ext>
            </a:extLst>
          </p:cNvPr>
          <p:cNvCxnSpPr/>
          <p:nvPr/>
        </p:nvCxnSpPr>
        <p:spPr>
          <a:xfrm>
            <a:off x="3532472" y="2205557"/>
            <a:ext cx="0" cy="340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7D261D2-CCBA-423B-A13D-B40EFEB7E6A7}"/>
              </a:ext>
            </a:extLst>
          </p:cNvPr>
          <p:cNvCxnSpPr>
            <a:cxnSpLocks/>
          </p:cNvCxnSpPr>
          <p:nvPr/>
        </p:nvCxnSpPr>
        <p:spPr>
          <a:xfrm>
            <a:off x="3808771" y="5891161"/>
            <a:ext cx="2058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E985690-E914-44E9-82DD-889B7906DB7F}"/>
              </a:ext>
            </a:extLst>
          </p:cNvPr>
          <p:cNvSpPr/>
          <p:nvPr/>
        </p:nvSpPr>
        <p:spPr>
          <a:xfrm>
            <a:off x="2563815" y="3724927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= 20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2B4774F-F815-4889-A28D-B6E036664F6D}"/>
              </a:ext>
            </a:extLst>
          </p:cNvPr>
          <p:cNvSpPr/>
          <p:nvPr/>
        </p:nvSpPr>
        <p:spPr>
          <a:xfrm>
            <a:off x="3655878" y="5974482"/>
            <a:ext cx="1644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of</a:t>
            </a:r>
            <a:endParaRPr lang="es-ES" dirty="0"/>
          </a:p>
          <a:p>
            <a:pPr algn="ctr"/>
            <a:r>
              <a:rPr lang="es-ES" dirty="0" err="1"/>
              <a:t>individuals</a:t>
            </a:r>
            <a:endParaRPr lang="es-E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F435C0-F768-486D-9E32-0D9C46172E63}"/>
              </a:ext>
            </a:extLst>
          </p:cNvPr>
          <p:cNvSpPr/>
          <p:nvPr/>
        </p:nvSpPr>
        <p:spPr>
          <a:xfrm>
            <a:off x="5197283" y="6125078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= 7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3F811B7-0694-430F-850F-140A0C1B18D2}"/>
              </a:ext>
            </a:extLst>
          </p:cNvPr>
          <p:cNvSpPr/>
          <p:nvPr/>
        </p:nvSpPr>
        <p:spPr>
          <a:xfrm>
            <a:off x="4602872" y="3505129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1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1" grpId="0"/>
      <p:bldP spid="62" grpId="0"/>
      <p:bldP spid="63" grpId="0"/>
      <p:bldP spid="6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5D7E1D2-994B-46E8-A359-6580B2917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13" y="2842267"/>
            <a:ext cx="968587" cy="8412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0209B1-5CF5-49C3-AEF7-1C7DDF91D1C7}"/>
              </a:ext>
            </a:extLst>
          </p:cNvPr>
          <p:cNvSpPr/>
          <p:nvPr/>
        </p:nvSpPr>
        <p:spPr>
          <a:xfrm>
            <a:off x="260027" y="223569"/>
            <a:ext cx="4291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5. Target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Number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game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(real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13B33C-9E0A-4E7D-A04C-1DEA3079CA32}"/>
              </a:ext>
            </a:extLst>
          </p:cNvPr>
          <p:cNvCxnSpPr>
            <a:cxnSpLocks/>
          </p:cNvCxnSpPr>
          <p:nvPr/>
        </p:nvCxnSpPr>
        <p:spPr>
          <a:xfrm>
            <a:off x="99060" y="670560"/>
            <a:ext cx="89458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6FAE7A7-DFAB-4094-AA66-54D4C647A87C}"/>
              </a:ext>
            </a:extLst>
          </p:cNvPr>
          <p:cNvSpPr/>
          <p:nvPr/>
        </p:nvSpPr>
        <p:spPr>
          <a:xfrm>
            <a:off x="2785042" y="1247497"/>
            <a:ext cx="3573915" cy="51380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FITNESS</a:t>
            </a:r>
            <a:endParaRPr lang="en-US" sz="16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A3C684-23A3-4730-90ED-8400634F8473}"/>
              </a:ext>
            </a:extLst>
          </p:cNvPr>
          <p:cNvSpPr txBox="1"/>
          <p:nvPr/>
        </p:nvSpPr>
        <p:spPr>
          <a:xfrm>
            <a:off x="1796132" y="3105834"/>
            <a:ext cx="5477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Fitness = |852 – [75    3     1     4    50    6    12    8]|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02D899-A77F-4087-B3E6-D9DDA676A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069" y="2832847"/>
            <a:ext cx="1028661" cy="8934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7A8D9D-1F72-4EBE-85CE-6A03CF8F2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265" y="2829158"/>
            <a:ext cx="1028661" cy="893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DA3B02-A3ED-42A6-8E79-1D7A0B731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550" y="2825469"/>
            <a:ext cx="1028661" cy="893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F9F58F-7598-4BB5-B07E-0D04A16A7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750" y="2842777"/>
            <a:ext cx="968587" cy="8412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2290DE-ED90-4446-966B-1957E60CF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766" y="2829034"/>
            <a:ext cx="968587" cy="8412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7518FB-B8A5-4FF3-B774-ABF7722D1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743" y="2838702"/>
            <a:ext cx="1028661" cy="8934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C985D3-3376-4EB0-BE0B-E61EEB2B4E65}"/>
              </a:ext>
            </a:extLst>
          </p:cNvPr>
          <p:cNvSpPr/>
          <p:nvPr/>
        </p:nvSpPr>
        <p:spPr>
          <a:xfrm>
            <a:off x="3049391" y="4428497"/>
            <a:ext cx="3093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0070C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Fitness = 72</a:t>
            </a:r>
            <a:endParaRPr lang="en-US" dirty="0">
              <a:solidFill>
                <a:srgbClr val="0070C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4" name="Rectángulo 955">
            <a:extLst>
              <a:ext uri="{FF2B5EF4-FFF2-40B4-BE49-F238E27FC236}">
                <a16:creationId xmlns:a16="http://schemas.microsoft.com/office/drawing/2014/main" id="{B9B14B8F-1CEA-4673-AF5A-73D94EF6F8C1}"/>
              </a:ext>
            </a:extLst>
          </p:cNvPr>
          <p:cNvSpPr/>
          <p:nvPr/>
        </p:nvSpPr>
        <p:spPr>
          <a:xfrm>
            <a:off x="4904683" y="3343599"/>
            <a:ext cx="334620" cy="33464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0"/>
              </a:spcAft>
            </a:pP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2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5" name="Rectángulo 956">
            <a:extLst>
              <a:ext uri="{FF2B5EF4-FFF2-40B4-BE49-F238E27FC236}">
                <a16:creationId xmlns:a16="http://schemas.microsoft.com/office/drawing/2014/main" id="{CE25A2A5-5B49-4991-AAA9-AFEDD248FD1D}"/>
              </a:ext>
            </a:extLst>
          </p:cNvPr>
          <p:cNvSpPr/>
          <p:nvPr/>
        </p:nvSpPr>
        <p:spPr>
          <a:xfrm>
            <a:off x="5239303" y="3343599"/>
            <a:ext cx="334620" cy="33464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0"/>
              </a:spcAft>
            </a:pPr>
            <a:r>
              <a:rPr lang="es-ES" sz="1800" b="1" kern="12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12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6" name="Rectángulo 957">
            <a:extLst>
              <a:ext uri="{FF2B5EF4-FFF2-40B4-BE49-F238E27FC236}">
                <a16:creationId xmlns:a16="http://schemas.microsoft.com/office/drawing/2014/main" id="{7C731EF6-62BD-411E-8244-A517BF57A10B}"/>
              </a:ext>
            </a:extLst>
          </p:cNvPr>
          <p:cNvSpPr/>
          <p:nvPr/>
        </p:nvSpPr>
        <p:spPr>
          <a:xfrm>
            <a:off x="5573923" y="3343599"/>
            <a:ext cx="334620" cy="33464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0"/>
              </a:spcAft>
            </a:pP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sz="12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7" name="Rectángulo 958">
            <a:extLst>
              <a:ext uri="{FF2B5EF4-FFF2-40B4-BE49-F238E27FC236}">
                <a16:creationId xmlns:a16="http://schemas.microsoft.com/office/drawing/2014/main" id="{22392505-C24B-42D2-A8D6-33CA21DDEFC6}"/>
              </a:ext>
            </a:extLst>
          </p:cNvPr>
          <p:cNvSpPr/>
          <p:nvPr/>
        </p:nvSpPr>
        <p:spPr>
          <a:xfrm>
            <a:off x="5908543" y="3343599"/>
            <a:ext cx="334620" cy="33464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0"/>
              </a:spcAft>
            </a:pPr>
            <a:r>
              <a:rPr lang="es-ES" sz="1800" kern="12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8" name="Rectángulo 959">
            <a:extLst>
              <a:ext uri="{FF2B5EF4-FFF2-40B4-BE49-F238E27FC236}">
                <a16:creationId xmlns:a16="http://schemas.microsoft.com/office/drawing/2014/main" id="{9E2C47BD-6160-466A-A4AA-2622172F9033}"/>
              </a:ext>
            </a:extLst>
          </p:cNvPr>
          <p:cNvSpPr/>
          <p:nvPr/>
        </p:nvSpPr>
        <p:spPr>
          <a:xfrm>
            <a:off x="6243162" y="3343599"/>
            <a:ext cx="334620" cy="33464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0"/>
              </a:spcAft>
            </a:pPr>
            <a:r>
              <a:rPr lang="es-ES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9" name="Rectángulo 960">
            <a:extLst>
              <a:ext uri="{FF2B5EF4-FFF2-40B4-BE49-F238E27FC236}">
                <a16:creationId xmlns:a16="http://schemas.microsoft.com/office/drawing/2014/main" id="{D088A842-8813-46A3-8F7B-1911B050E497}"/>
              </a:ext>
            </a:extLst>
          </p:cNvPr>
          <p:cNvSpPr/>
          <p:nvPr/>
        </p:nvSpPr>
        <p:spPr>
          <a:xfrm>
            <a:off x="6577783" y="3343599"/>
            <a:ext cx="334620" cy="33464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0"/>
              </a:spcAft>
            </a:pP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0" name="Rectángulo 958">
            <a:extLst>
              <a:ext uri="{FF2B5EF4-FFF2-40B4-BE49-F238E27FC236}">
                <a16:creationId xmlns:a16="http://schemas.microsoft.com/office/drawing/2014/main" id="{E3F2FE94-5B83-40A2-92DC-3FC78EC13481}"/>
              </a:ext>
            </a:extLst>
          </p:cNvPr>
          <p:cNvSpPr/>
          <p:nvPr/>
        </p:nvSpPr>
        <p:spPr>
          <a:xfrm>
            <a:off x="6912403" y="3343599"/>
            <a:ext cx="334620" cy="33464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0"/>
              </a:spcAft>
            </a:pPr>
            <a:r>
              <a:rPr lang="es-ES" sz="1800" kern="12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5A617C-ADDD-447D-943F-1F64D2050D29}"/>
              </a:ext>
            </a:extLst>
          </p:cNvPr>
          <p:cNvGrpSpPr/>
          <p:nvPr/>
        </p:nvGrpSpPr>
        <p:grpSpPr>
          <a:xfrm>
            <a:off x="1841017" y="3343599"/>
            <a:ext cx="2342340" cy="334640"/>
            <a:chOff x="998992" y="4328175"/>
            <a:chExt cx="2342340" cy="33464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1D5383E-9FB3-495C-AD98-9D88FBAFEE9A}"/>
                </a:ext>
              </a:extLst>
            </p:cNvPr>
            <p:cNvGrpSpPr/>
            <p:nvPr/>
          </p:nvGrpSpPr>
          <p:grpSpPr>
            <a:xfrm>
              <a:off x="998992" y="4328175"/>
              <a:ext cx="2007720" cy="334640"/>
              <a:chOff x="2313986" y="5559741"/>
              <a:chExt cx="2007720" cy="334640"/>
            </a:xfrm>
          </p:grpSpPr>
          <p:sp>
            <p:nvSpPr>
              <p:cNvPr id="57" name="Rectángulo 955">
                <a:extLst>
                  <a:ext uri="{FF2B5EF4-FFF2-40B4-BE49-F238E27FC236}">
                    <a16:creationId xmlns:a16="http://schemas.microsoft.com/office/drawing/2014/main" id="{7EF0178A-B924-4C70-9050-2EEC373B0F85}"/>
                  </a:ext>
                </a:extLst>
              </p:cNvPr>
              <p:cNvSpPr/>
              <p:nvPr/>
            </p:nvSpPr>
            <p:spPr>
              <a:xfrm>
                <a:off x="2313986" y="5559741"/>
                <a:ext cx="334620" cy="334640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8" name="Rectángulo 956">
                <a:extLst>
                  <a:ext uri="{FF2B5EF4-FFF2-40B4-BE49-F238E27FC236}">
                    <a16:creationId xmlns:a16="http://schemas.microsoft.com/office/drawing/2014/main" id="{36E1787D-BD2E-4D4D-B38A-2EBAE9035034}"/>
                  </a:ext>
                </a:extLst>
              </p:cNvPr>
              <p:cNvSpPr/>
              <p:nvPr/>
            </p:nvSpPr>
            <p:spPr>
              <a:xfrm>
                <a:off x="2648606" y="5559741"/>
                <a:ext cx="334620" cy="334640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9" name="Rectángulo 957">
                <a:extLst>
                  <a:ext uri="{FF2B5EF4-FFF2-40B4-BE49-F238E27FC236}">
                    <a16:creationId xmlns:a16="http://schemas.microsoft.com/office/drawing/2014/main" id="{024AD395-54F8-48D0-B8FD-88CC17445D3E}"/>
                  </a:ext>
                </a:extLst>
              </p:cNvPr>
              <p:cNvSpPr/>
              <p:nvPr/>
            </p:nvSpPr>
            <p:spPr>
              <a:xfrm>
                <a:off x="2983226" y="5559741"/>
                <a:ext cx="334620" cy="334640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0" name="Rectángulo 958">
                <a:extLst>
                  <a:ext uri="{FF2B5EF4-FFF2-40B4-BE49-F238E27FC236}">
                    <a16:creationId xmlns:a16="http://schemas.microsoft.com/office/drawing/2014/main" id="{ECA85E66-6327-445A-915C-9819D931E56E}"/>
                  </a:ext>
                </a:extLst>
              </p:cNvPr>
              <p:cNvSpPr/>
              <p:nvPr/>
            </p:nvSpPr>
            <p:spPr>
              <a:xfrm>
                <a:off x="3317846" y="5559741"/>
                <a:ext cx="334620" cy="334640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1" name="Rectángulo 959">
                <a:extLst>
                  <a:ext uri="{FF2B5EF4-FFF2-40B4-BE49-F238E27FC236}">
                    <a16:creationId xmlns:a16="http://schemas.microsoft.com/office/drawing/2014/main" id="{F562C3FD-565E-4648-96DC-CD3BCA5D413D}"/>
                  </a:ext>
                </a:extLst>
              </p:cNvPr>
              <p:cNvSpPr/>
              <p:nvPr/>
            </p:nvSpPr>
            <p:spPr>
              <a:xfrm>
                <a:off x="3652465" y="5559741"/>
                <a:ext cx="334620" cy="334640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2" name="Rectángulo 960">
                <a:extLst>
                  <a:ext uri="{FF2B5EF4-FFF2-40B4-BE49-F238E27FC236}">
                    <a16:creationId xmlns:a16="http://schemas.microsoft.com/office/drawing/2014/main" id="{A3E5A43C-290B-4CAF-B2DD-26B7B257A532}"/>
                  </a:ext>
                </a:extLst>
              </p:cNvPr>
              <p:cNvSpPr/>
              <p:nvPr/>
            </p:nvSpPr>
            <p:spPr>
              <a:xfrm>
                <a:off x="3987086" y="5559741"/>
                <a:ext cx="334620" cy="334640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71" name="Rectángulo 958">
              <a:extLst>
                <a:ext uri="{FF2B5EF4-FFF2-40B4-BE49-F238E27FC236}">
                  <a16:creationId xmlns:a16="http://schemas.microsoft.com/office/drawing/2014/main" id="{47CDCFA4-4FDA-49AE-B576-5B60B358C7C6}"/>
                </a:ext>
              </a:extLst>
            </p:cNvPr>
            <p:cNvSpPr/>
            <p:nvPr/>
          </p:nvSpPr>
          <p:spPr>
            <a:xfrm>
              <a:off x="3006712" y="4328175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72" name="Rectángulo 955">
            <a:extLst>
              <a:ext uri="{FF2B5EF4-FFF2-40B4-BE49-F238E27FC236}">
                <a16:creationId xmlns:a16="http://schemas.microsoft.com/office/drawing/2014/main" id="{E1C1776D-D755-46BA-BB52-62BA8726D98C}"/>
              </a:ext>
            </a:extLst>
          </p:cNvPr>
          <p:cNvSpPr/>
          <p:nvPr/>
        </p:nvSpPr>
        <p:spPr>
          <a:xfrm>
            <a:off x="3830950" y="2242270"/>
            <a:ext cx="334620" cy="334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0"/>
              </a:spcAft>
            </a:pPr>
            <a:r>
              <a:rPr lang="es-ES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2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3" name="Rectángulo 956">
            <a:extLst>
              <a:ext uri="{FF2B5EF4-FFF2-40B4-BE49-F238E27FC236}">
                <a16:creationId xmlns:a16="http://schemas.microsoft.com/office/drawing/2014/main" id="{4D7AB757-FF3A-4F68-8423-AC7DBD21F518}"/>
              </a:ext>
            </a:extLst>
          </p:cNvPr>
          <p:cNvSpPr/>
          <p:nvPr/>
        </p:nvSpPr>
        <p:spPr>
          <a:xfrm>
            <a:off x="4261432" y="2242504"/>
            <a:ext cx="334620" cy="334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0"/>
              </a:spcAft>
            </a:pPr>
            <a:r>
              <a:rPr lang="es-ES" sz="1800" b="1" kern="12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12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4" name="Rectángulo 957">
            <a:extLst>
              <a:ext uri="{FF2B5EF4-FFF2-40B4-BE49-F238E27FC236}">
                <a16:creationId xmlns:a16="http://schemas.microsoft.com/office/drawing/2014/main" id="{084E4BEC-1133-4F39-8744-58E8E7B4F71B}"/>
              </a:ext>
            </a:extLst>
          </p:cNvPr>
          <p:cNvSpPr/>
          <p:nvPr/>
        </p:nvSpPr>
        <p:spPr>
          <a:xfrm>
            <a:off x="4702318" y="2251061"/>
            <a:ext cx="334620" cy="334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0"/>
              </a:spcAft>
            </a:pPr>
            <a:r>
              <a:rPr lang="es-ES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sz="12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5" name="Rectángulo 958">
            <a:extLst>
              <a:ext uri="{FF2B5EF4-FFF2-40B4-BE49-F238E27FC236}">
                <a16:creationId xmlns:a16="http://schemas.microsoft.com/office/drawing/2014/main" id="{0092D608-47C8-4186-BFD6-41E215EDED4C}"/>
              </a:ext>
            </a:extLst>
          </p:cNvPr>
          <p:cNvSpPr/>
          <p:nvPr/>
        </p:nvSpPr>
        <p:spPr>
          <a:xfrm>
            <a:off x="5162149" y="2279936"/>
            <a:ext cx="334620" cy="334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0"/>
              </a:spcAft>
            </a:pPr>
            <a:r>
              <a:rPr lang="es-ES" sz="1800" kern="12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2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6" name="Rectángulo 959">
            <a:extLst>
              <a:ext uri="{FF2B5EF4-FFF2-40B4-BE49-F238E27FC236}">
                <a16:creationId xmlns:a16="http://schemas.microsoft.com/office/drawing/2014/main" id="{9E658A57-8565-4534-AC6F-73720AA44B36}"/>
              </a:ext>
            </a:extLst>
          </p:cNvPr>
          <p:cNvSpPr/>
          <p:nvPr/>
        </p:nvSpPr>
        <p:spPr>
          <a:xfrm>
            <a:off x="5649401" y="2251061"/>
            <a:ext cx="334620" cy="334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0"/>
              </a:spcAft>
            </a:pPr>
            <a:r>
              <a:rPr lang="es-ES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12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7" name="Rectángulo 960">
            <a:extLst>
              <a:ext uri="{FF2B5EF4-FFF2-40B4-BE49-F238E27FC236}">
                <a16:creationId xmlns:a16="http://schemas.microsoft.com/office/drawing/2014/main" id="{493C401D-7FC3-463C-8221-E02CD87F7E23}"/>
              </a:ext>
            </a:extLst>
          </p:cNvPr>
          <p:cNvSpPr/>
          <p:nvPr/>
        </p:nvSpPr>
        <p:spPr>
          <a:xfrm>
            <a:off x="6070016" y="2233048"/>
            <a:ext cx="334620" cy="334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0"/>
              </a:spcAft>
            </a:pPr>
            <a:r>
              <a:rPr lang="es-ES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200" b="1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8" name="Rectángulo 958">
            <a:extLst>
              <a:ext uri="{FF2B5EF4-FFF2-40B4-BE49-F238E27FC236}">
                <a16:creationId xmlns:a16="http://schemas.microsoft.com/office/drawing/2014/main" id="{823CB5B0-811A-477B-9B73-51D3C58FC6D1}"/>
              </a:ext>
            </a:extLst>
          </p:cNvPr>
          <p:cNvSpPr/>
          <p:nvPr/>
        </p:nvSpPr>
        <p:spPr>
          <a:xfrm>
            <a:off x="6565626" y="2280770"/>
            <a:ext cx="334620" cy="334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0"/>
              </a:spcAft>
            </a:pPr>
            <a:r>
              <a:rPr lang="es-ES" sz="1800" kern="12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2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32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3.33333E-6 -0.1182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2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1C1DECC-0F93-47AB-8883-3149510B08F4}"/>
                  </a:ext>
                </a:extLst>
              </p:cNvPr>
              <p:cNvSpPr/>
              <p:nvPr/>
            </p:nvSpPr>
            <p:spPr>
              <a:xfrm>
                <a:off x="2957548" y="3648789"/>
                <a:ext cx="3228897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𝑃𝑟𝑜𝑏𝑎𝑏𝑖𝑙𝑖𝑑𝑎𝑑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𝐹𝑖𝑡𝑛𝑒𝑠𝑠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1C1DECC-0F93-47AB-8883-3149510B08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548" y="3648789"/>
                <a:ext cx="3228897" cy="6173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F5B59F8-37D4-4B7A-95FE-3E9CBF712F8C}"/>
              </a:ext>
            </a:extLst>
          </p:cNvPr>
          <p:cNvSpPr/>
          <p:nvPr/>
        </p:nvSpPr>
        <p:spPr>
          <a:xfrm>
            <a:off x="260027" y="223569"/>
            <a:ext cx="4291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5. Target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Number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game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(real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F4DB78-0F59-445A-B692-29AE96DC2FE9}"/>
              </a:ext>
            </a:extLst>
          </p:cNvPr>
          <p:cNvCxnSpPr>
            <a:cxnSpLocks/>
          </p:cNvCxnSpPr>
          <p:nvPr/>
        </p:nvCxnSpPr>
        <p:spPr>
          <a:xfrm>
            <a:off x="99060" y="670560"/>
            <a:ext cx="89458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8BE2E60-A109-4CE5-BC51-54C5850F5AF0}"/>
              </a:ext>
            </a:extLst>
          </p:cNvPr>
          <p:cNvSpPr/>
          <p:nvPr/>
        </p:nvSpPr>
        <p:spPr>
          <a:xfrm>
            <a:off x="2785042" y="1247497"/>
            <a:ext cx="3573915" cy="51380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SELECTION</a:t>
            </a:r>
            <a:endParaRPr lang="en-US" sz="16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F6FFD7-BFDD-46B3-87EF-B9D20EACC1AF}"/>
              </a:ext>
            </a:extLst>
          </p:cNvPr>
          <p:cNvSpPr/>
          <p:nvPr/>
        </p:nvSpPr>
        <p:spPr>
          <a:xfrm>
            <a:off x="1002669" y="2243332"/>
            <a:ext cx="7138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Those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individuals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with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higher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fitness are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chosen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with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higer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probability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.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3D2E8A-CD78-4D13-96F5-6E50748146B5}"/>
              </a:ext>
            </a:extLst>
          </p:cNvPr>
          <p:cNvSpPr/>
          <p:nvPr/>
        </p:nvSpPr>
        <p:spPr>
          <a:xfrm>
            <a:off x="1798502" y="4947271"/>
            <a:ext cx="3093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0070C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Fitness = 72</a:t>
            </a:r>
            <a:endParaRPr lang="en-US" dirty="0">
              <a:solidFill>
                <a:srgbClr val="0070C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94C1EA-8FE3-408C-A7BA-4F7981CA5AAF}"/>
              </a:ext>
            </a:extLst>
          </p:cNvPr>
          <p:cNvSpPr/>
          <p:nvPr/>
        </p:nvSpPr>
        <p:spPr>
          <a:xfrm>
            <a:off x="1849223" y="5425837"/>
            <a:ext cx="3093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0070C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Fitness = 402</a:t>
            </a:r>
            <a:endParaRPr lang="en-US" dirty="0">
              <a:solidFill>
                <a:srgbClr val="0070C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D685D0-4F7C-4D89-B595-208088359993}"/>
              </a:ext>
            </a:extLst>
          </p:cNvPr>
          <p:cNvSpPr/>
          <p:nvPr/>
        </p:nvSpPr>
        <p:spPr>
          <a:xfrm>
            <a:off x="4504192" y="5425837"/>
            <a:ext cx="3093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0070C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 = 0.00248</a:t>
            </a:r>
            <a:endParaRPr lang="en-US" dirty="0">
              <a:solidFill>
                <a:srgbClr val="0070C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294C2-3227-45BF-A100-C2300BCEA971}"/>
              </a:ext>
            </a:extLst>
          </p:cNvPr>
          <p:cNvSpPr/>
          <p:nvPr/>
        </p:nvSpPr>
        <p:spPr>
          <a:xfrm>
            <a:off x="4484942" y="4973013"/>
            <a:ext cx="3093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0070C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 = 0.01389</a:t>
            </a:r>
            <a:endParaRPr lang="en-US" dirty="0">
              <a:solidFill>
                <a:srgbClr val="0070C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25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65BEFAF-EBB1-4F66-9089-427ED4276593}"/>
              </a:ext>
            </a:extLst>
          </p:cNvPr>
          <p:cNvGrpSpPr/>
          <p:nvPr/>
        </p:nvGrpSpPr>
        <p:grpSpPr>
          <a:xfrm>
            <a:off x="2241230" y="4858257"/>
            <a:ext cx="669224" cy="334563"/>
            <a:chOff x="2241230" y="4858257"/>
            <a:chExt cx="669224" cy="334563"/>
          </a:xfrm>
        </p:grpSpPr>
        <p:sp>
          <p:nvSpPr>
            <p:cNvPr id="37" name="Rectángulo 930">
              <a:extLst>
                <a:ext uri="{FF2B5EF4-FFF2-40B4-BE49-F238E27FC236}">
                  <a16:creationId xmlns:a16="http://schemas.microsoft.com/office/drawing/2014/main" id="{7A6D3667-C722-4674-9071-20CDF11DC54D}"/>
                </a:ext>
              </a:extLst>
            </p:cNvPr>
            <p:cNvSpPr/>
            <p:nvPr/>
          </p:nvSpPr>
          <p:spPr>
            <a:xfrm>
              <a:off x="2241230" y="4858257"/>
              <a:ext cx="334612" cy="334563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 dirty="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" name="Rectángulo 931">
              <a:extLst>
                <a:ext uri="{FF2B5EF4-FFF2-40B4-BE49-F238E27FC236}">
                  <a16:creationId xmlns:a16="http://schemas.microsoft.com/office/drawing/2014/main" id="{8FD29BAD-219B-4C1A-B66B-5EA2F8903A4F}"/>
                </a:ext>
              </a:extLst>
            </p:cNvPr>
            <p:cNvSpPr/>
            <p:nvPr/>
          </p:nvSpPr>
          <p:spPr>
            <a:xfrm>
              <a:off x="2575842" y="4858257"/>
              <a:ext cx="334612" cy="334563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7B27F08-F058-4242-9571-FD1AAACEC769}"/>
              </a:ext>
            </a:extLst>
          </p:cNvPr>
          <p:cNvGrpSpPr/>
          <p:nvPr/>
        </p:nvGrpSpPr>
        <p:grpSpPr>
          <a:xfrm>
            <a:off x="2910454" y="4858257"/>
            <a:ext cx="1338448" cy="334563"/>
            <a:chOff x="2910454" y="4858257"/>
            <a:chExt cx="1338448" cy="334563"/>
          </a:xfrm>
        </p:grpSpPr>
        <p:sp>
          <p:nvSpPr>
            <p:cNvPr id="39" name="Rectángulo 932">
              <a:extLst>
                <a:ext uri="{FF2B5EF4-FFF2-40B4-BE49-F238E27FC236}">
                  <a16:creationId xmlns:a16="http://schemas.microsoft.com/office/drawing/2014/main" id="{DB87D1D1-7DCD-4C48-B536-04BFBB73FBB0}"/>
                </a:ext>
              </a:extLst>
            </p:cNvPr>
            <p:cNvSpPr/>
            <p:nvPr/>
          </p:nvSpPr>
          <p:spPr>
            <a:xfrm>
              <a:off x="2910454" y="4858257"/>
              <a:ext cx="334612" cy="3345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0" name="Rectángulo 933">
              <a:extLst>
                <a:ext uri="{FF2B5EF4-FFF2-40B4-BE49-F238E27FC236}">
                  <a16:creationId xmlns:a16="http://schemas.microsoft.com/office/drawing/2014/main" id="{2B52730F-5C70-4FFA-9999-D2DA8F8C4FF2}"/>
                </a:ext>
              </a:extLst>
            </p:cNvPr>
            <p:cNvSpPr/>
            <p:nvPr/>
          </p:nvSpPr>
          <p:spPr>
            <a:xfrm>
              <a:off x="3245066" y="4858257"/>
              <a:ext cx="334612" cy="3345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1" name="Rectángulo 934">
              <a:extLst>
                <a:ext uri="{FF2B5EF4-FFF2-40B4-BE49-F238E27FC236}">
                  <a16:creationId xmlns:a16="http://schemas.microsoft.com/office/drawing/2014/main" id="{DB7B7112-B8B3-45AB-9687-665A1187BEFC}"/>
                </a:ext>
              </a:extLst>
            </p:cNvPr>
            <p:cNvSpPr/>
            <p:nvPr/>
          </p:nvSpPr>
          <p:spPr>
            <a:xfrm>
              <a:off x="3579677" y="4858257"/>
              <a:ext cx="334612" cy="3345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" name="Rectángulo 935">
              <a:extLst>
                <a:ext uri="{FF2B5EF4-FFF2-40B4-BE49-F238E27FC236}">
                  <a16:creationId xmlns:a16="http://schemas.microsoft.com/office/drawing/2014/main" id="{41062965-F0BD-4882-9263-16931CA9836C}"/>
                </a:ext>
              </a:extLst>
            </p:cNvPr>
            <p:cNvSpPr/>
            <p:nvPr/>
          </p:nvSpPr>
          <p:spPr>
            <a:xfrm>
              <a:off x="3914290" y="4858257"/>
              <a:ext cx="334612" cy="3345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A5B3346-6D86-4939-941B-7A5879C9BE12}"/>
              </a:ext>
            </a:extLst>
          </p:cNvPr>
          <p:cNvGrpSpPr/>
          <p:nvPr/>
        </p:nvGrpSpPr>
        <p:grpSpPr>
          <a:xfrm>
            <a:off x="4886895" y="4858257"/>
            <a:ext cx="669224" cy="334563"/>
            <a:chOff x="4886895" y="4858257"/>
            <a:chExt cx="669224" cy="334563"/>
          </a:xfrm>
        </p:grpSpPr>
        <p:sp>
          <p:nvSpPr>
            <p:cNvPr id="31" name="Rectángulo 937">
              <a:extLst>
                <a:ext uri="{FF2B5EF4-FFF2-40B4-BE49-F238E27FC236}">
                  <a16:creationId xmlns:a16="http://schemas.microsoft.com/office/drawing/2014/main" id="{69056174-A63E-4542-A3C9-351C593EC8F3}"/>
                </a:ext>
              </a:extLst>
            </p:cNvPr>
            <p:cNvSpPr/>
            <p:nvPr/>
          </p:nvSpPr>
          <p:spPr>
            <a:xfrm>
              <a:off x="4886895" y="4858257"/>
              <a:ext cx="334612" cy="3345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 dirty="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Rectángulo 938">
              <a:extLst>
                <a:ext uri="{FF2B5EF4-FFF2-40B4-BE49-F238E27FC236}">
                  <a16:creationId xmlns:a16="http://schemas.microsoft.com/office/drawing/2014/main" id="{F2F44129-8183-41B2-8CFA-C040B2C4D9F0}"/>
                </a:ext>
              </a:extLst>
            </p:cNvPr>
            <p:cNvSpPr/>
            <p:nvPr/>
          </p:nvSpPr>
          <p:spPr>
            <a:xfrm>
              <a:off x="5221507" y="4858257"/>
              <a:ext cx="334612" cy="3345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 dirty="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E0F98A-3EB5-4879-B146-3A0CF2D02B86}"/>
              </a:ext>
            </a:extLst>
          </p:cNvPr>
          <p:cNvGrpSpPr/>
          <p:nvPr/>
        </p:nvGrpSpPr>
        <p:grpSpPr>
          <a:xfrm>
            <a:off x="5556119" y="4858257"/>
            <a:ext cx="1338448" cy="334563"/>
            <a:chOff x="5556119" y="4858257"/>
            <a:chExt cx="1338448" cy="334563"/>
          </a:xfrm>
        </p:grpSpPr>
        <p:sp>
          <p:nvSpPr>
            <p:cNvPr id="33" name="Rectángulo 939">
              <a:extLst>
                <a:ext uri="{FF2B5EF4-FFF2-40B4-BE49-F238E27FC236}">
                  <a16:creationId xmlns:a16="http://schemas.microsoft.com/office/drawing/2014/main" id="{5ACEF675-8485-4B4F-AB40-7BA5925B86B4}"/>
                </a:ext>
              </a:extLst>
            </p:cNvPr>
            <p:cNvSpPr/>
            <p:nvPr/>
          </p:nvSpPr>
          <p:spPr>
            <a:xfrm>
              <a:off x="5556119" y="4858257"/>
              <a:ext cx="334612" cy="334563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Rectángulo 947">
              <a:extLst>
                <a:ext uri="{FF2B5EF4-FFF2-40B4-BE49-F238E27FC236}">
                  <a16:creationId xmlns:a16="http://schemas.microsoft.com/office/drawing/2014/main" id="{9CB8F68A-82B5-40DE-888E-BD09AC03D6F5}"/>
                </a:ext>
              </a:extLst>
            </p:cNvPr>
            <p:cNvSpPr/>
            <p:nvPr/>
          </p:nvSpPr>
          <p:spPr>
            <a:xfrm>
              <a:off x="5890731" y="4858257"/>
              <a:ext cx="334612" cy="334563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 dirty="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Rectángulo 949">
              <a:extLst>
                <a:ext uri="{FF2B5EF4-FFF2-40B4-BE49-F238E27FC236}">
                  <a16:creationId xmlns:a16="http://schemas.microsoft.com/office/drawing/2014/main" id="{C2B2364C-5C1E-4C7B-A344-D9AED97F72C5}"/>
                </a:ext>
              </a:extLst>
            </p:cNvPr>
            <p:cNvSpPr/>
            <p:nvPr/>
          </p:nvSpPr>
          <p:spPr>
            <a:xfrm>
              <a:off x="6225342" y="4858257"/>
              <a:ext cx="334612" cy="334563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Rectángulo 951">
              <a:extLst>
                <a:ext uri="{FF2B5EF4-FFF2-40B4-BE49-F238E27FC236}">
                  <a16:creationId xmlns:a16="http://schemas.microsoft.com/office/drawing/2014/main" id="{60E29BC3-6DF4-4412-B73B-7DDF9C78E85A}"/>
                </a:ext>
              </a:extLst>
            </p:cNvPr>
            <p:cNvSpPr/>
            <p:nvPr/>
          </p:nvSpPr>
          <p:spPr>
            <a:xfrm>
              <a:off x="6559955" y="4858257"/>
              <a:ext cx="334612" cy="334563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 dirty="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0" name="Grupo 1008">
            <a:extLst>
              <a:ext uri="{FF2B5EF4-FFF2-40B4-BE49-F238E27FC236}">
                <a16:creationId xmlns:a16="http://schemas.microsoft.com/office/drawing/2014/main" id="{B4A2ECA8-86E9-4FCD-8150-B6215BAFED9E}"/>
              </a:ext>
            </a:extLst>
          </p:cNvPr>
          <p:cNvGrpSpPr/>
          <p:nvPr/>
        </p:nvGrpSpPr>
        <p:grpSpPr>
          <a:xfrm>
            <a:off x="2250956" y="3962708"/>
            <a:ext cx="4651808" cy="334640"/>
            <a:chOff x="-1" y="0"/>
            <a:chExt cx="4652262" cy="334663"/>
          </a:xfrm>
        </p:grpSpPr>
        <p:grpSp>
          <p:nvGrpSpPr>
            <p:cNvPr id="17" name="Grupo 954">
              <a:extLst>
                <a:ext uri="{FF2B5EF4-FFF2-40B4-BE49-F238E27FC236}">
                  <a16:creationId xmlns:a16="http://schemas.microsoft.com/office/drawing/2014/main" id="{EC444D88-03E8-470D-86F1-BC8F3E735EC6}"/>
                </a:ext>
              </a:extLst>
            </p:cNvPr>
            <p:cNvGrpSpPr/>
            <p:nvPr/>
          </p:nvGrpSpPr>
          <p:grpSpPr>
            <a:xfrm>
              <a:off x="-1" y="0"/>
              <a:ext cx="2007916" cy="334663"/>
              <a:chOff x="824924" y="0"/>
              <a:chExt cx="2504188" cy="41736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5" name="Rectángulo 955">
                <a:extLst>
                  <a:ext uri="{FF2B5EF4-FFF2-40B4-BE49-F238E27FC236}">
                    <a16:creationId xmlns:a16="http://schemas.microsoft.com/office/drawing/2014/main" id="{116A1566-45EC-40D2-9C29-252FD2169F0B}"/>
                  </a:ext>
                </a:extLst>
              </p:cNvPr>
              <p:cNvSpPr/>
              <p:nvPr/>
            </p:nvSpPr>
            <p:spPr>
              <a:xfrm>
                <a:off x="824924" y="0"/>
                <a:ext cx="417365" cy="417365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6" name="Rectángulo 956">
                <a:extLst>
                  <a:ext uri="{FF2B5EF4-FFF2-40B4-BE49-F238E27FC236}">
                    <a16:creationId xmlns:a16="http://schemas.microsoft.com/office/drawing/2014/main" id="{8ED03CC1-1DF5-4EDD-84E7-752DF4E68E7D}"/>
                  </a:ext>
                </a:extLst>
              </p:cNvPr>
              <p:cNvSpPr/>
              <p:nvPr/>
            </p:nvSpPr>
            <p:spPr>
              <a:xfrm>
                <a:off x="1242289" y="0"/>
                <a:ext cx="417365" cy="417365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7" name="Rectángulo 957">
                <a:extLst>
                  <a:ext uri="{FF2B5EF4-FFF2-40B4-BE49-F238E27FC236}">
                    <a16:creationId xmlns:a16="http://schemas.microsoft.com/office/drawing/2014/main" id="{33F957C6-A4AB-43D1-A689-217DAB745978}"/>
                  </a:ext>
                </a:extLst>
              </p:cNvPr>
              <p:cNvSpPr/>
              <p:nvPr/>
            </p:nvSpPr>
            <p:spPr>
              <a:xfrm>
                <a:off x="1659653" y="0"/>
                <a:ext cx="417365" cy="417365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8" name="Rectángulo 958">
                <a:extLst>
                  <a:ext uri="{FF2B5EF4-FFF2-40B4-BE49-F238E27FC236}">
                    <a16:creationId xmlns:a16="http://schemas.microsoft.com/office/drawing/2014/main" id="{B4645D92-F434-4BC7-AE4F-86831FE8C052}"/>
                  </a:ext>
                </a:extLst>
              </p:cNvPr>
              <p:cNvSpPr/>
              <p:nvPr/>
            </p:nvSpPr>
            <p:spPr>
              <a:xfrm>
                <a:off x="2077018" y="0"/>
                <a:ext cx="417365" cy="417365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Rectángulo 959">
                <a:extLst>
                  <a:ext uri="{FF2B5EF4-FFF2-40B4-BE49-F238E27FC236}">
                    <a16:creationId xmlns:a16="http://schemas.microsoft.com/office/drawing/2014/main" id="{B70378B5-9707-44B2-B1B8-EA33B8200919}"/>
                  </a:ext>
                </a:extLst>
              </p:cNvPr>
              <p:cNvSpPr/>
              <p:nvPr/>
            </p:nvSpPr>
            <p:spPr>
              <a:xfrm>
                <a:off x="2494382" y="0"/>
                <a:ext cx="417365" cy="417365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0" name="Rectángulo 960">
                <a:extLst>
                  <a:ext uri="{FF2B5EF4-FFF2-40B4-BE49-F238E27FC236}">
                    <a16:creationId xmlns:a16="http://schemas.microsoft.com/office/drawing/2014/main" id="{E859445D-2AFC-4918-89FA-FADF80E02AD9}"/>
                  </a:ext>
                </a:extLst>
              </p:cNvPr>
              <p:cNvSpPr/>
              <p:nvPr/>
            </p:nvSpPr>
            <p:spPr>
              <a:xfrm>
                <a:off x="2911747" y="0"/>
                <a:ext cx="417365" cy="417365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Grupo 961">
              <a:extLst>
                <a:ext uri="{FF2B5EF4-FFF2-40B4-BE49-F238E27FC236}">
                  <a16:creationId xmlns:a16="http://schemas.microsoft.com/office/drawing/2014/main" id="{CB762B4E-2AB1-434C-943A-669481D9E112}"/>
                </a:ext>
              </a:extLst>
            </p:cNvPr>
            <p:cNvGrpSpPr/>
            <p:nvPr/>
          </p:nvGrpSpPr>
          <p:grpSpPr>
            <a:xfrm>
              <a:off x="2644345" y="0"/>
              <a:ext cx="2007916" cy="334663"/>
              <a:chOff x="822608" y="768041"/>
              <a:chExt cx="2504188" cy="417365"/>
            </a:xfrm>
          </p:grpSpPr>
          <p:sp>
            <p:nvSpPr>
              <p:cNvPr id="19" name="Rectángulo 962">
                <a:extLst>
                  <a:ext uri="{FF2B5EF4-FFF2-40B4-BE49-F238E27FC236}">
                    <a16:creationId xmlns:a16="http://schemas.microsoft.com/office/drawing/2014/main" id="{1CE4B09A-667C-4F93-93BE-79687161D3A1}"/>
                  </a:ext>
                </a:extLst>
              </p:cNvPr>
              <p:cNvSpPr/>
              <p:nvPr/>
            </p:nvSpPr>
            <p:spPr>
              <a:xfrm>
                <a:off x="822608" y="768041"/>
                <a:ext cx="417365" cy="4173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0" name="Rectángulo 1001">
                <a:extLst>
                  <a:ext uri="{FF2B5EF4-FFF2-40B4-BE49-F238E27FC236}">
                    <a16:creationId xmlns:a16="http://schemas.microsoft.com/office/drawing/2014/main" id="{4D411991-27B0-40E4-8ACE-78234FF41352}"/>
                  </a:ext>
                </a:extLst>
              </p:cNvPr>
              <p:cNvSpPr/>
              <p:nvPr/>
            </p:nvSpPr>
            <p:spPr>
              <a:xfrm>
                <a:off x="1239973" y="768041"/>
                <a:ext cx="417365" cy="4173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" name="Rectángulo 1002">
                <a:extLst>
                  <a:ext uri="{FF2B5EF4-FFF2-40B4-BE49-F238E27FC236}">
                    <a16:creationId xmlns:a16="http://schemas.microsoft.com/office/drawing/2014/main" id="{8403AD61-D584-4ED7-97BC-D7F46019E060}"/>
                  </a:ext>
                </a:extLst>
              </p:cNvPr>
              <p:cNvSpPr/>
              <p:nvPr/>
            </p:nvSpPr>
            <p:spPr>
              <a:xfrm>
                <a:off x="1657337" y="768041"/>
                <a:ext cx="417365" cy="4173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2" name="Rectángulo 1003">
                <a:extLst>
                  <a:ext uri="{FF2B5EF4-FFF2-40B4-BE49-F238E27FC236}">
                    <a16:creationId xmlns:a16="http://schemas.microsoft.com/office/drawing/2014/main" id="{657C712C-07D3-46CA-8438-F4BC607E9BD0}"/>
                  </a:ext>
                </a:extLst>
              </p:cNvPr>
              <p:cNvSpPr/>
              <p:nvPr/>
            </p:nvSpPr>
            <p:spPr>
              <a:xfrm>
                <a:off x="2074702" y="768041"/>
                <a:ext cx="417365" cy="4173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3" name="Rectángulo 1004">
                <a:extLst>
                  <a:ext uri="{FF2B5EF4-FFF2-40B4-BE49-F238E27FC236}">
                    <a16:creationId xmlns:a16="http://schemas.microsoft.com/office/drawing/2014/main" id="{458DF230-C170-4968-88EC-7155C7995DE4}"/>
                  </a:ext>
                </a:extLst>
              </p:cNvPr>
              <p:cNvSpPr/>
              <p:nvPr/>
            </p:nvSpPr>
            <p:spPr>
              <a:xfrm>
                <a:off x="2492066" y="768041"/>
                <a:ext cx="417365" cy="4173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4" name="Rectángulo 1005">
                <a:extLst>
                  <a:ext uri="{FF2B5EF4-FFF2-40B4-BE49-F238E27FC236}">
                    <a16:creationId xmlns:a16="http://schemas.microsoft.com/office/drawing/2014/main" id="{BF394691-597B-4038-936E-C1F995AC22E4}"/>
                  </a:ext>
                </a:extLst>
              </p:cNvPr>
              <p:cNvSpPr/>
              <p:nvPr/>
            </p:nvSpPr>
            <p:spPr>
              <a:xfrm>
                <a:off x="2909431" y="768041"/>
                <a:ext cx="417365" cy="4173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CD41B4-D9AC-4314-B826-DB9726E40C10}"/>
              </a:ext>
            </a:extLst>
          </p:cNvPr>
          <p:cNvGrpSpPr/>
          <p:nvPr/>
        </p:nvGrpSpPr>
        <p:grpSpPr>
          <a:xfrm>
            <a:off x="2833146" y="3661837"/>
            <a:ext cx="3951872" cy="730689"/>
            <a:chOff x="2833146" y="3661837"/>
            <a:chExt cx="3951872" cy="730689"/>
          </a:xfrm>
        </p:grpSpPr>
        <p:grpSp>
          <p:nvGrpSpPr>
            <p:cNvPr id="11" name="Grupo 1009">
              <a:extLst>
                <a:ext uri="{FF2B5EF4-FFF2-40B4-BE49-F238E27FC236}">
                  <a16:creationId xmlns:a16="http://schemas.microsoft.com/office/drawing/2014/main" id="{698C6C26-766C-49F3-9139-30BC20DB857B}"/>
                </a:ext>
              </a:extLst>
            </p:cNvPr>
            <p:cNvGrpSpPr/>
            <p:nvPr/>
          </p:nvGrpSpPr>
          <p:grpSpPr>
            <a:xfrm>
              <a:off x="2833146" y="3661837"/>
              <a:ext cx="1306696" cy="730689"/>
              <a:chOff x="0" y="0"/>
              <a:chExt cx="1306824" cy="730739"/>
            </a:xfrm>
          </p:grpSpPr>
          <p:cxnSp>
            <p:nvCxnSpPr>
              <p:cNvPr id="15" name="Conector recto 1006">
                <a:extLst>
                  <a:ext uri="{FF2B5EF4-FFF2-40B4-BE49-F238E27FC236}">
                    <a16:creationId xmlns:a16="http://schemas.microsoft.com/office/drawing/2014/main" id="{C19362C1-3F6B-4EA4-9C73-F67173D0F651}"/>
                  </a:ext>
                </a:extLst>
              </p:cNvPr>
              <p:cNvCxnSpPr/>
              <p:nvPr/>
            </p:nvCxnSpPr>
            <p:spPr>
              <a:xfrm>
                <a:off x="85970" y="152400"/>
                <a:ext cx="0" cy="578339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CuadroTexto 109">
                <a:extLst>
                  <a:ext uri="{FF2B5EF4-FFF2-40B4-BE49-F238E27FC236}">
                    <a16:creationId xmlns:a16="http://schemas.microsoft.com/office/drawing/2014/main" id="{F0836BEB-194F-4252-86D9-FA03BCBC247C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06824" cy="3130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12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Cross-</a:t>
                </a:r>
                <a:r>
                  <a:rPr lang="es-ES" sz="1200" dirty="0" err="1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over</a:t>
                </a:r>
                <a:r>
                  <a:rPr lang="es-ES" sz="12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200" dirty="0" err="1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point</a:t>
                </a:r>
                <a:endParaRPr lang="en-US" sz="1200" dirty="0">
                  <a:effectLst/>
                  <a:ea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Conector recto 1011">
              <a:extLst>
                <a:ext uri="{FF2B5EF4-FFF2-40B4-BE49-F238E27FC236}">
                  <a16:creationId xmlns:a16="http://schemas.microsoft.com/office/drawing/2014/main" id="{BF2FB2A2-9931-40EE-ACB2-5502029B60F0}"/>
                </a:ext>
              </a:extLst>
            </p:cNvPr>
            <p:cNvCxnSpPr/>
            <p:nvPr/>
          </p:nvCxnSpPr>
          <p:spPr>
            <a:xfrm>
              <a:off x="5564284" y="3814227"/>
              <a:ext cx="0" cy="57829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09">
              <a:extLst>
                <a:ext uri="{FF2B5EF4-FFF2-40B4-BE49-F238E27FC236}">
                  <a16:creationId xmlns:a16="http://schemas.microsoft.com/office/drawing/2014/main" id="{380A82AD-59E6-4BE9-98BD-41B9564362C7}"/>
                </a:ext>
              </a:extLst>
            </p:cNvPr>
            <p:cNvSpPr txBox="1"/>
            <p:nvPr/>
          </p:nvSpPr>
          <p:spPr>
            <a:xfrm>
              <a:off x="5478322" y="3661837"/>
              <a:ext cx="1306696" cy="3130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20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Cross-</a:t>
              </a:r>
              <a:r>
                <a:rPr lang="es-ES" sz="1200" dirty="0" err="1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over</a:t>
              </a:r>
              <a:r>
                <a:rPr lang="es-ES" sz="120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point</a:t>
              </a:r>
              <a:endParaRPr lang="en-US" sz="1200" dirty="0">
                <a:ea typeface="Times New Roman" panose="02020603050405020304" pitchFamily="18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719AFA-23EF-48BA-9F38-D8C5A0D283F4}"/>
              </a:ext>
            </a:extLst>
          </p:cNvPr>
          <p:cNvGrpSpPr/>
          <p:nvPr/>
        </p:nvGrpSpPr>
        <p:grpSpPr>
          <a:xfrm>
            <a:off x="4286639" y="4392526"/>
            <a:ext cx="731913" cy="306540"/>
            <a:chOff x="4286639" y="4392526"/>
            <a:chExt cx="731913" cy="306540"/>
          </a:xfrm>
        </p:grpSpPr>
        <p:cxnSp>
          <p:nvCxnSpPr>
            <p:cNvPr id="8" name="Conector recto de flecha 1014">
              <a:extLst>
                <a:ext uri="{FF2B5EF4-FFF2-40B4-BE49-F238E27FC236}">
                  <a16:creationId xmlns:a16="http://schemas.microsoft.com/office/drawing/2014/main" id="{49A43063-131D-4173-9DDC-57E56B7BC51A}"/>
                </a:ext>
              </a:extLst>
            </p:cNvPr>
            <p:cNvCxnSpPr/>
            <p:nvPr/>
          </p:nvCxnSpPr>
          <p:spPr>
            <a:xfrm>
              <a:off x="4331720" y="4392526"/>
              <a:ext cx="652711" cy="3065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ector recto de flecha 1015">
              <a:extLst>
                <a:ext uri="{FF2B5EF4-FFF2-40B4-BE49-F238E27FC236}">
                  <a16:creationId xmlns:a16="http://schemas.microsoft.com/office/drawing/2014/main" id="{A4271A7A-3390-48B9-9E2E-6AFA993E4621}"/>
                </a:ext>
              </a:extLst>
            </p:cNvPr>
            <p:cNvCxnSpPr/>
            <p:nvPr/>
          </p:nvCxnSpPr>
          <p:spPr>
            <a:xfrm flipH="1">
              <a:off x="4286639" y="4392526"/>
              <a:ext cx="731913" cy="30654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E114F4E-93DF-4200-BD70-379A24EE420C}"/>
              </a:ext>
            </a:extLst>
          </p:cNvPr>
          <p:cNvSpPr/>
          <p:nvPr/>
        </p:nvSpPr>
        <p:spPr>
          <a:xfrm>
            <a:off x="260027" y="223569"/>
            <a:ext cx="4291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5. Target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Number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game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(real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7A5016D-9961-4EE0-B222-6F2BEDC6CAFC}"/>
              </a:ext>
            </a:extLst>
          </p:cNvPr>
          <p:cNvCxnSpPr>
            <a:cxnSpLocks/>
          </p:cNvCxnSpPr>
          <p:nvPr/>
        </p:nvCxnSpPr>
        <p:spPr>
          <a:xfrm>
            <a:off x="99060" y="670560"/>
            <a:ext cx="89458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DE6E05E-171F-4C34-8E29-1C03C525F6DE}"/>
              </a:ext>
            </a:extLst>
          </p:cNvPr>
          <p:cNvSpPr/>
          <p:nvPr/>
        </p:nvSpPr>
        <p:spPr>
          <a:xfrm>
            <a:off x="2785042" y="1247497"/>
            <a:ext cx="3573915" cy="51380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CROSS-OVER</a:t>
            </a:r>
            <a:endParaRPr lang="en-US" sz="16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53C2AC-C65D-41F9-8F65-D894EE5D0A31}"/>
              </a:ext>
            </a:extLst>
          </p:cNvPr>
          <p:cNvSpPr/>
          <p:nvPr/>
        </p:nvSpPr>
        <p:spPr>
          <a:xfrm>
            <a:off x="1002669" y="2243332"/>
            <a:ext cx="7138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New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generation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of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individuals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are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created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from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individuals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with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higher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fitness.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C727F9-8E15-4EB4-959E-A3AFCABAC14E}"/>
              </a:ext>
            </a:extLst>
          </p:cNvPr>
          <p:cNvSpPr txBox="1"/>
          <p:nvPr/>
        </p:nvSpPr>
        <p:spPr>
          <a:xfrm>
            <a:off x="1315949" y="6002774"/>
            <a:ext cx="691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FEC200"/>
                </a:solidFill>
              </a:rPr>
              <a:t>One</a:t>
            </a:r>
            <a:r>
              <a:rPr lang="es-ES" dirty="0">
                <a:solidFill>
                  <a:srgbClr val="FEC200"/>
                </a:solidFill>
              </a:rPr>
              <a:t> </a:t>
            </a:r>
            <a:r>
              <a:rPr lang="es-ES" dirty="0" err="1">
                <a:solidFill>
                  <a:srgbClr val="FEC200"/>
                </a:solidFill>
              </a:rPr>
              <a:t>cross-over</a:t>
            </a:r>
            <a:r>
              <a:rPr lang="es-ES" dirty="0">
                <a:solidFill>
                  <a:srgbClr val="FEC200"/>
                </a:solidFill>
              </a:rPr>
              <a:t> </a:t>
            </a:r>
            <a:r>
              <a:rPr lang="es-ES" dirty="0" err="1">
                <a:solidFill>
                  <a:srgbClr val="FEC200"/>
                </a:solidFill>
              </a:rPr>
              <a:t>point</a:t>
            </a:r>
            <a:r>
              <a:rPr lang="es-ES" dirty="0">
                <a:solidFill>
                  <a:srgbClr val="FEC200"/>
                </a:solidFill>
              </a:rPr>
              <a:t> </a:t>
            </a:r>
            <a:r>
              <a:rPr lang="es-ES" dirty="0" err="1">
                <a:solidFill>
                  <a:srgbClr val="FEC200"/>
                </a:solidFill>
              </a:rPr>
              <a:t>is</a:t>
            </a:r>
            <a:r>
              <a:rPr lang="es-ES" dirty="0">
                <a:solidFill>
                  <a:srgbClr val="FEC200"/>
                </a:solidFill>
              </a:rPr>
              <a:t> </a:t>
            </a:r>
            <a:r>
              <a:rPr lang="es-ES" dirty="0" err="1">
                <a:solidFill>
                  <a:srgbClr val="FEC200"/>
                </a:solidFill>
              </a:rPr>
              <a:t>chosen</a:t>
            </a:r>
            <a:r>
              <a:rPr lang="es-ES" dirty="0">
                <a:solidFill>
                  <a:srgbClr val="FEC200"/>
                </a:solidFill>
              </a:rPr>
              <a:t> in </a:t>
            </a:r>
            <a:r>
              <a:rPr lang="es-ES" dirty="0" err="1">
                <a:solidFill>
                  <a:srgbClr val="FEC200"/>
                </a:solidFill>
              </a:rPr>
              <a:t>order</a:t>
            </a:r>
            <a:r>
              <a:rPr lang="es-ES" dirty="0">
                <a:solidFill>
                  <a:srgbClr val="FEC200"/>
                </a:solidFill>
              </a:rPr>
              <a:t> </a:t>
            </a:r>
            <a:r>
              <a:rPr lang="es-ES" dirty="0" err="1">
                <a:solidFill>
                  <a:srgbClr val="FEC200"/>
                </a:solidFill>
              </a:rPr>
              <a:t>to</a:t>
            </a:r>
            <a:r>
              <a:rPr lang="es-ES" dirty="0">
                <a:solidFill>
                  <a:srgbClr val="FEC200"/>
                </a:solidFill>
              </a:rPr>
              <a:t> </a:t>
            </a:r>
            <a:r>
              <a:rPr lang="es-ES" dirty="0" err="1">
                <a:solidFill>
                  <a:srgbClr val="FEC200"/>
                </a:solidFill>
              </a:rPr>
              <a:t>keep</a:t>
            </a:r>
            <a:r>
              <a:rPr lang="es-ES" dirty="0">
                <a:solidFill>
                  <a:srgbClr val="FEC200"/>
                </a:solidFill>
              </a:rPr>
              <a:t> </a:t>
            </a:r>
            <a:r>
              <a:rPr lang="es-ES" dirty="0" err="1">
                <a:solidFill>
                  <a:srgbClr val="FEC200"/>
                </a:solidFill>
              </a:rPr>
              <a:t>building</a:t>
            </a:r>
            <a:r>
              <a:rPr lang="es-ES" dirty="0">
                <a:solidFill>
                  <a:srgbClr val="FEC200"/>
                </a:solidFill>
              </a:rPr>
              <a:t> blocks </a:t>
            </a:r>
            <a:r>
              <a:rPr lang="es-ES" dirty="0" err="1">
                <a:solidFill>
                  <a:srgbClr val="FEC200"/>
                </a:solidFill>
              </a:rPr>
              <a:t>together</a:t>
            </a:r>
            <a:r>
              <a:rPr lang="es-ES" dirty="0">
                <a:solidFill>
                  <a:srgbClr val="FEC200"/>
                </a:solidFill>
              </a:rPr>
              <a:t>.</a:t>
            </a:r>
            <a:endParaRPr lang="en-US" dirty="0">
              <a:solidFill>
                <a:srgbClr val="FEC200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0C2D2AD-49DA-45AE-A690-79F51E50D030}"/>
              </a:ext>
            </a:extLst>
          </p:cNvPr>
          <p:cNvSpPr/>
          <p:nvPr/>
        </p:nvSpPr>
        <p:spPr>
          <a:xfrm>
            <a:off x="3657157" y="5418577"/>
            <a:ext cx="334612" cy="596375"/>
          </a:xfrm>
          <a:custGeom>
            <a:avLst/>
            <a:gdLst>
              <a:gd name="connsiteX0" fmla="*/ 199176 w 199176"/>
              <a:gd name="connsiteY0" fmla="*/ 506994 h 506994"/>
              <a:gd name="connsiteX1" fmla="*/ 36214 w 199176"/>
              <a:gd name="connsiteY1" fmla="*/ 217283 h 506994"/>
              <a:gd name="connsiteX2" fmla="*/ 0 w 199176"/>
              <a:gd name="connsiteY2" fmla="*/ 0 h 506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176" h="506994">
                <a:moveTo>
                  <a:pt x="199176" y="506994"/>
                </a:moveTo>
                <a:cubicBezTo>
                  <a:pt x="134293" y="404388"/>
                  <a:pt x="69410" y="301782"/>
                  <a:pt x="36214" y="217283"/>
                </a:cubicBezTo>
                <a:cubicBezTo>
                  <a:pt x="3018" y="132784"/>
                  <a:pt x="1509" y="66392"/>
                  <a:pt x="0" y="0"/>
                </a:cubicBezTo>
              </a:path>
            </a:pathLst>
          </a:custGeom>
          <a:noFill/>
          <a:ln w="19050">
            <a:solidFill>
              <a:srgbClr val="FEC2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F72FE8A-AAE5-4A25-A8E3-F1F936E217FD}"/>
              </a:ext>
            </a:extLst>
          </p:cNvPr>
          <p:cNvCxnSpPr/>
          <p:nvPr/>
        </p:nvCxnSpPr>
        <p:spPr>
          <a:xfrm>
            <a:off x="2919108" y="5353477"/>
            <a:ext cx="1329794" cy="0"/>
          </a:xfrm>
          <a:prstGeom prst="line">
            <a:avLst/>
          </a:prstGeom>
          <a:ln w="12700">
            <a:solidFill>
              <a:srgbClr val="FE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320AF-57B9-451E-A60F-274694AF2DEC}"/>
              </a:ext>
            </a:extLst>
          </p:cNvPr>
          <p:cNvSpPr/>
          <p:nvPr/>
        </p:nvSpPr>
        <p:spPr>
          <a:xfrm>
            <a:off x="1178986" y="3149408"/>
            <a:ext cx="6557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crossed-over</a:t>
            </a:r>
            <a:r>
              <a:rPr lang="es-ES" dirty="0"/>
              <a:t> </a:t>
            </a:r>
            <a:r>
              <a:rPr lang="es-ES" dirty="0" err="1"/>
              <a:t>pairs</a:t>
            </a:r>
            <a:r>
              <a:rPr lang="es-ES" dirty="0"/>
              <a:t>= 5                Cross-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probability</a:t>
            </a:r>
            <a:r>
              <a:rPr lang="es-ES" dirty="0"/>
              <a:t>=0.7</a:t>
            </a:r>
          </a:p>
        </p:txBody>
      </p:sp>
    </p:spTree>
    <p:extLst>
      <p:ext uri="{BB962C8B-B14F-4D97-AF65-F5344CB8AC3E}">
        <p14:creationId xmlns:p14="http://schemas.microsoft.com/office/powerpoint/2010/main" val="44168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  <p:bldP spid="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A89BFD1-9AB7-4AF5-8EC1-EC75BAA376D5}"/>
              </a:ext>
            </a:extLst>
          </p:cNvPr>
          <p:cNvGrpSpPr/>
          <p:nvPr/>
        </p:nvGrpSpPr>
        <p:grpSpPr>
          <a:xfrm>
            <a:off x="2226550" y="3005640"/>
            <a:ext cx="4287044" cy="3429000"/>
            <a:chOff x="2252664" y="2323028"/>
            <a:chExt cx="4287044" cy="3429000"/>
          </a:xfrm>
        </p:grpSpPr>
        <p:pic>
          <p:nvPicPr>
            <p:cNvPr id="2050" name="Picture 2" descr="https://upload.wikimedia.org/wikipedia/commons/thumb/6/68/Extrema_example_original.svg/1024px-Extrema_example_original.svg.png">
              <a:extLst>
                <a:ext uri="{FF2B5EF4-FFF2-40B4-BE49-F238E27FC236}">
                  <a16:creationId xmlns:a16="http://schemas.microsoft.com/office/drawing/2014/main" id="{0F1A4A47-0EFC-45DC-9172-2D4B9FEC50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2664" y="2323028"/>
              <a:ext cx="4287044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12B899-1C0F-4203-9AD6-738C7B4E4069}"/>
                </a:ext>
              </a:extLst>
            </p:cNvPr>
            <p:cNvSpPr txBox="1"/>
            <p:nvPr/>
          </p:nvSpPr>
          <p:spPr>
            <a:xfrm>
              <a:off x="3238500" y="2787650"/>
              <a:ext cx="142532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rgbClr val="0070C0"/>
                  </a:solidFill>
                </a:rPr>
                <a:t>Global </a:t>
              </a:r>
              <a:r>
                <a:rPr lang="es-ES" sz="1400" dirty="0" err="1">
                  <a:solidFill>
                    <a:srgbClr val="0070C0"/>
                  </a:solidFill>
                </a:rPr>
                <a:t>maximum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746CC4-D359-4A44-9438-3C36D11095F1}"/>
                </a:ext>
              </a:extLst>
            </p:cNvPr>
            <p:cNvSpPr txBox="1"/>
            <p:nvPr/>
          </p:nvSpPr>
          <p:spPr>
            <a:xfrm>
              <a:off x="3859336" y="4832350"/>
              <a:ext cx="139814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rgbClr val="0070C0"/>
                  </a:solidFill>
                </a:rPr>
                <a:t>Global </a:t>
              </a:r>
              <a:r>
                <a:rPr lang="es-ES" sz="1400" dirty="0" err="1">
                  <a:solidFill>
                    <a:srgbClr val="0070C0"/>
                  </a:solidFill>
                </a:rPr>
                <a:t>minimum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F16069-5064-483F-8407-488E834A9184}"/>
                </a:ext>
              </a:extLst>
            </p:cNvPr>
            <p:cNvSpPr txBox="1"/>
            <p:nvPr/>
          </p:nvSpPr>
          <p:spPr>
            <a:xfrm>
              <a:off x="4116263" y="4369381"/>
              <a:ext cx="129727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rgbClr val="FFC000"/>
                  </a:solidFill>
                </a:rPr>
                <a:t>Local </a:t>
              </a:r>
              <a:r>
                <a:rPr lang="es-ES" sz="1400" dirty="0" err="1">
                  <a:solidFill>
                    <a:srgbClr val="FFC000"/>
                  </a:solidFill>
                </a:rPr>
                <a:t>minimum</a:t>
              </a:r>
              <a:endParaRPr lang="en-US" sz="1400" dirty="0">
                <a:solidFill>
                  <a:srgbClr val="FFC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D50EA2-1D2C-4EC8-BBED-3C794936E5D3}"/>
                </a:ext>
              </a:extLst>
            </p:cNvPr>
            <p:cNvSpPr txBox="1"/>
            <p:nvPr/>
          </p:nvSpPr>
          <p:spPr>
            <a:xfrm>
              <a:off x="3133679" y="3095427"/>
              <a:ext cx="132446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rgbClr val="FFC000"/>
                  </a:solidFill>
                </a:rPr>
                <a:t>Local </a:t>
              </a:r>
              <a:r>
                <a:rPr lang="es-ES" sz="1400" dirty="0" err="1">
                  <a:solidFill>
                    <a:srgbClr val="FFC000"/>
                  </a:solidFill>
                </a:rPr>
                <a:t>maximum</a:t>
              </a:r>
              <a:endParaRPr lang="en-US" sz="1400" dirty="0">
                <a:solidFill>
                  <a:srgbClr val="FFC000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2E1B348-E826-4740-978E-1F3C172427B7}"/>
              </a:ext>
            </a:extLst>
          </p:cNvPr>
          <p:cNvSpPr/>
          <p:nvPr/>
        </p:nvSpPr>
        <p:spPr>
          <a:xfrm>
            <a:off x="374327" y="229780"/>
            <a:ext cx="4291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5. Target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Number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game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(real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99C379-009D-47CD-8FC6-E9D6FD2B661B}"/>
              </a:ext>
            </a:extLst>
          </p:cNvPr>
          <p:cNvCxnSpPr>
            <a:cxnSpLocks/>
          </p:cNvCxnSpPr>
          <p:nvPr/>
        </p:nvCxnSpPr>
        <p:spPr>
          <a:xfrm>
            <a:off x="99060" y="670560"/>
            <a:ext cx="89458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A0FCE85-0C40-4DA4-9E6D-D8CD66A02AD4}"/>
              </a:ext>
            </a:extLst>
          </p:cNvPr>
          <p:cNvSpPr/>
          <p:nvPr/>
        </p:nvSpPr>
        <p:spPr>
          <a:xfrm>
            <a:off x="2628479" y="1114608"/>
            <a:ext cx="3659330" cy="51380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MUTATION</a:t>
            </a:r>
            <a:endParaRPr lang="en-US" sz="16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A7E905-B2BA-4362-B75C-2E1D21506AE3}"/>
              </a:ext>
            </a:extLst>
          </p:cNvPr>
          <p:cNvSpPr/>
          <p:nvPr/>
        </p:nvSpPr>
        <p:spPr>
          <a:xfrm>
            <a:off x="5332088" y="4665093"/>
            <a:ext cx="110678" cy="1079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C919C7-C793-4C39-9191-7962D8C228DD}"/>
              </a:ext>
            </a:extLst>
          </p:cNvPr>
          <p:cNvSpPr/>
          <p:nvPr/>
        </p:nvSpPr>
        <p:spPr>
          <a:xfrm>
            <a:off x="5740580" y="4665093"/>
            <a:ext cx="110678" cy="1079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6D93B9-E606-4843-96A6-540BB71AF82A}"/>
              </a:ext>
            </a:extLst>
          </p:cNvPr>
          <p:cNvSpPr/>
          <p:nvPr/>
        </p:nvSpPr>
        <p:spPr>
          <a:xfrm>
            <a:off x="5550080" y="4719068"/>
            <a:ext cx="110678" cy="107950"/>
          </a:xfrm>
          <a:prstGeom prst="ellipse">
            <a:avLst/>
          </a:prstGeom>
          <a:solidFill>
            <a:srgbClr val="63A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7A95FE-6EE4-4D44-BADF-A20165967458}"/>
              </a:ext>
            </a:extLst>
          </p:cNvPr>
          <p:cNvSpPr/>
          <p:nvPr/>
        </p:nvSpPr>
        <p:spPr>
          <a:xfrm>
            <a:off x="3869710" y="4804240"/>
            <a:ext cx="110678" cy="1079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B94410-FD37-4ACD-9AA6-F0680CF40717}"/>
              </a:ext>
            </a:extLst>
          </p:cNvPr>
          <p:cNvSpPr/>
          <p:nvPr/>
        </p:nvSpPr>
        <p:spPr>
          <a:xfrm>
            <a:off x="3359330" y="5051993"/>
            <a:ext cx="110678" cy="107950"/>
          </a:xfrm>
          <a:prstGeom prst="ellipse">
            <a:avLst/>
          </a:prstGeom>
          <a:solidFill>
            <a:srgbClr val="63A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C99BFB-8B3E-4C8C-A40B-50144D8ADB20}"/>
              </a:ext>
            </a:extLst>
          </p:cNvPr>
          <p:cNvSpPr/>
          <p:nvPr/>
        </p:nvSpPr>
        <p:spPr>
          <a:xfrm>
            <a:off x="3511730" y="5204393"/>
            <a:ext cx="110678" cy="1079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438DC16-4C6B-40D2-83E3-6F073C615845}"/>
              </a:ext>
            </a:extLst>
          </p:cNvPr>
          <p:cNvGrpSpPr/>
          <p:nvPr/>
        </p:nvGrpSpPr>
        <p:grpSpPr>
          <a:xfrm>
            <a:off x="1735553" y="2216669"/>
            <a:ext cx="5392953" cy="334640"/>
            <a:chOff x="1432811" y="2627668"/>
            <a:chExt cx="5392953" cy="334640"/>
          </a:xfrm>
        </p:grpSpPr>
        <p:grpSp>
          <p:nvGrpSpPr>
            <p:cNvPr id="60" name="Grupo 954">
              <a:extLst>
                <a:ext uri="{FF2B5EF4-FFF2-40B4-BE49-F238E27FC236}">
                  <a16:creationId xmlns:a16="http://schemas.microsoft.com/office/drawing/2014/main" id="{C6113676-A860-4992-BCDB-5E560BFF9D8D}"/>
                </a:ext>
              </a:extLst>
            </p:cNvPr>
            <p:cNvGrpSpPr/>
            <p:nvPr/>
          </p:nvGrpSpPr>
          <p:grpSpPr>
            <a:xfrm>
              <a:off x="1432811" y="2627668"/>
              <a:ext cx="2007720" cy="334640"/>
              <a:chOff x="824924" y="0"/>
              <a:chExt cx="2504188" cy="41736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9" name="Rectángulo 955">
                <a:extLst>
                  <a:ext uri="{FF2B5EF4-FFF2-40B4-BE49-F238E27FC236}">
                    <a16:creationId xmlns:a16="http://schemas.microsoft.com/office/drawing/2014/main" id="{3E8CAC34-425D-4389-9DF4-E784E6ECB96A}"/>
                  </a:ext>
                </a:extLst>
              </p:cNvPr>
              <p:cNvSpPr/>
              <p:nvPr/>
            </p:nvSpPr>
            <p:spPr>
              <a:xfrm>
                <a:off x="824924" y="0"/>
                <a:ext cx="417365" cy="417365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0" name="Rectángulo 956">
                <a:extLst>
                  <a:ext uri="{FF2B5EF4-FFF2-40B4-BE49-F238E27FC236}">
                    <a16:creationId xmlns:a16="http://schemas.microsoft.com/office/drawing/2014/main" id="{97511BE6-4902-407F-9EC2-25C6294467DD}"/>
                  </a:ext>
                </a:extLst>
              </p:cNvPr>
              <p:cNvSpPr/>
              <p:nvPr/>
            </p:nvSpPr>
            <p:spPr>
              <a:xfrm>
                <a:off x="1242289" y="0"/>
                <a:ext cx="417365" cy="417365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1" name="Rectángulo 957">
                <a:extLst>
                  <a:ext uri="{FF2B5EF4-FFF2-40B4-BE49-F238E27FC236}">
                    <a16:creationId xmlns:a16="http://schemas.microsoft.com/office/drawing/2014/main" id="{6D0C4E4B-E1CB-4D42-87A7-65F4DD2184EF}"/>
                  </a:ext>
                </a:extLst>
              </p:cNvPr>
              <p:cNvSpPr/>
              <p:nvPr/>
            </p:nvSpPr>
            <p:spPr>
              <a:xfrm>
                <a:off x="1659653" y="0"/>
                <a:ext cx="417365" cy="417365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 dirty="0">
                    <a:solidFill>
                      <a:srgbClr val="FFC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200" dirty="0">
                  <a:solidFill>
                    <a:srgbClr val="FFC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2" name="Rectángulo 958">
                <a:extLst>
                  <a:ext uri="{FF2B5EF4-FFF2-40B4-BE49-F238E27FC236}">
                    <a16:creationId xmlns:a16="http://schemas.microsoft.com/office/drawing/2014/main" id="{DA2D2FFB-A76A-4C42-86DA-2DA0361BCE9D}"/>
                  </a:ext>
                </a:extLst>
              </p:cNvPr>
              <p:cNvSpPr/>
              <p:nvPr/>
            </p:nvSpPr>
            <p:spPr>
              <a:xfrm>
                <a:off x="2077018" y="0"/>
                <a:ext cx="417365" cy="417365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3" name="Rectángulo 959">
                <a:extLst>
                  <a:ext uri="{FF2B5EF4-FFF2-40B4-BE49-F238E27FC236}">
                    <a16:creationId xmlns:a16="http://schemas.microsoft.com/office/drawing/2014/main" id="{271A2126-E091-4502-B150-39AD4387CBB3}"/>
                  </a:ext>
                </a:extLst>
              </p:cNvPr>
              <p:cNvSpPr/>
              <p:nvPr/>
            </p:nvSpPr>
            <p:spPr>
              <a:xfrm>
                <a:off x="2494382" y="0"/>
                <a:ext cx="417365" cy="417365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4" name="Rectángulo 960">
                <a:extLst>
                  <a:ext uri="{FF2B5EF4-FFF2-40B4-BE49-F238E27FC236}">
                    <a16:creationId xmlns:a16="http://schemas.microsoft.com/office/drawing/2014/main" id="{22C27DA1-82C3-4695-A393-43732AFE2588}"/>
                  </a:ext>
                </a:extLst>
              </p:cNvPr>
              <p:cNvSpPr/>
              <p:nvPr/>
            </p:nvSpPr>
            <p:spPr>
              <a:xfrm>
                <a:off x="2911747" y="0"/>
                <a:ext cx="417365" cy="417365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61" name="Grupo 961">
              <a:extLst>
                <a:ext uri="{FF2B5EF4-FFF2-40B4-BE49-F238E27FC236}">
                  <a16:creationId xmlns:a16="http://schemas.microsoft.com/office/drawing/2014/main" id="{5F79047B-DFA4-4837-90D0-F4361A259AFA}"/>
                </a:ext>
              </a:extLst>
            </p:cNvPr>
            <p:cNvGrpSpPr/>
            <p:nvPr/>
          </p:nvGrpSpPr>
          <p:grpSpPr>
            <a:xfrm>
              <a:off x="4818044" y="2627668"/>
              <a:ext cx="2007720" cy="334640"/>
              <a:chOff x="822608" y="768041"/>
              <a:chExt cx="2504188" cy="417365"/>
            </a:xfrm>
          </p:grpSpPr>
          <p:sp>
            <p:nvSpPr>
              <p:cNvPr id="63" name="Rectángulo 962">
                <a:extLst>
                  <a:ext uri="{FF2B5EF4-FFF2-40B4-BE49-F238E27FC236}">
                    <a16:creationId xmlns:a16="http://schemas.microsoft.com/office/drawing/2014/main" id="{FD914035-3149-491C-B327-BA7BF29EA354}"/>
                  </a:ext>
                </a:extLst>
              </p:cNvPr>
              <p:cNvSpPr/>
              <p:nvPr/>
            </p:nvSpPr>
            <p:spPr>
              <a:xfrm>
                <a:off x="822608" y="768041"/>
                <a:ext cx="417365" cy="417365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4" name="Rectángulo 1001">
                <a:extLst>
                  <a:ext uri="{FF2B5EF4-FFF2-40B4-BE49-F238E27FC236}">
                    <a16:creationId xmlns:a16="http://schemas.microsoft.com/office/drawing/2014/main" id="{0151300F-DDB5-4897-9735-7AB8A67870C1}"/>
                  </a:ext>
                </a:extLst>
              </p:cNvPr>
              <p:cNvSpPr/>
              <p:nvPr/>
            </p:nvSpPr>
            <p:spPr>
              <a:xfrm>
                <a:off x="1239973" y="768041"/>
                <a:ext cx="417365" cy="417365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5" name="Rectángulo 1002">
                <a:extLst>
                  <a:ext uri="{FF2B5EF4-FFF2-40B4-BE49-F238E27FC236}">
                    <a16:creationId xmlns:a16="http://schemas.microsoft.com/office/drawing/2014/main" id="{EFB845F9-9CB5-4F3E-A329-C7B29A7D9B3A}"/>
                  </a:ext>
                </a:extLst>
              </p:cNvPr>
              <p:cNvSpPr/>
              <p:nvPr/>
            </p:nvSpPr>
            <p:spPr>
              <a:xfrm>
                <a:off x="1657337" y="768041"/>
                <a:ext cx="417365" cy="417365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 dirty="0">
                    <a:solidFill>
                      <a:srgbClr val="FFC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200" dirty="0">
                  <a:solidFill>
                    <a:srgbClr val="FFC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6" name="Rectángulo 1003">
                <a:extLst>
                  <a:ext uri="{FF2B5EF4-FFF2-40B4-BE49-F238E27FC236}">
                    <a16:creationId xmlns:a16="http://schemas.microsoft.com/office/drawing/2014/main" id="{7A132F1D-778F-4DFE-B4B4-D17AC832347F}"/>
                  </a:ext>
                </a:extLst>
              </p:cNvPr>
              <p:cNvSpPr/>
              <p:nvPr/>
            </p:nvSpPr>
            <p:spPr>
              <a:xfrm>
                <a:off x="2074702" y="768041"/>
                <a:ext cx="417365" cy="417365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 dirty="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7" name="Rectángulo 1004">
                <a:extLst>
                  <a:ext uri="{FF2B5EF4-FFF2-40B4-BE49-F238E27FC236}">
                    <a16:creationId xmlns:a16="http://schemas.microsoft.com/office/drawing/2014/main" id="{BE07673B-A16B-46C5-8232-956A1672F49F}"/>
                  </a:ext>
                </a:extLst>
              </p:cNvPr>
              <p:cNvSpPr/>
              <p:nvPr/>
            </p:nvSpPr>
            <p:spPr>
              <a:xfrm>
                <a:off x="2492066" y="768041"/>
                <a:ext cx="417365" cy="417365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8" name="Rectángulo 1005">
                <a:extLst>
                  <a:ext uri="{FF2B5EF4-FFF2-40B4-BE49-F238E27FC236}">
                    <a16:creationId xmlns:a16="http://schemas.microsoft.com/office/drawing/2014/main" id="{D4E02063-05CF-4AFD-A45D-43335C55CAA8}"/>
                  </a:ext>
                </a:extLst>
              </p:cNvPr>
              <p:cNvSpPr/>
              <p:nvPr/>
            </p:nvSpPr>
            <p:spPr>
              <a:xfrm>
                <a:off x="2909431" y="768041"/>
                <a:ext cx="417365" cy="417365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cxnSp>
          <p:nvCxnSpPr>
            <p:cNvPr id="62" name="Conector recto de flecha 1014">
              <a:extLst>
                <a:ext uri="{FF2B5EF4-FFF2-40B4-BE49-F238E27FC236}">
                  <a16:creationId xmlns:a16="http://schemas.microsoft.com/office/drawing/2014/main" id="{A36C3C61-C9C7-4810-8DF5-18C8706570A2}"/>
                </a:ext>
              </a:extLst>
            </p:cNvPr>
            <p:cNvCxnSpPr>
              <a:cxnSpLocks/>
            </p:cNvCxnSpPr>
            <p:nvPr/>
          </p:nvCxnSpPr>
          <p:spPr>
            <a:xfrm>
              <a:off x="3775151" y="2809038"/>
              <a:ext cx="796849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A37A22C-6600-4C7A-9ED9-0B30557C4FA3}"/>
              </a:ext>
            </a:extLst>
          </p:cNvPr>
          <p:cNvSpPr txBox="1"/>
          <p:nvPr/>
        </p:nvSpPr>
        <p:spPr>
          <a:xfrm>
            <a:off x="7012458" y="443716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P=0.10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0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3872E6-A664-4F26-8A63-B41CE75784FF}"/>
              </a:ext>
            </a:extLst>
          </p:cNvPr>
          <p:cNvSpPr/>
          <p:nvPr/>
        </p:nvSpPr>
        <p:spPr>
          <a:xfrm>
            <a:off x="2012089" y="1057846"/>
            <a:ext cx="2652525" cy="51380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INITIALIZE POPULATION</a:t>
            </a:r>
            <a:endParaRPr lang="en-US" sz="16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A3FEABDC-29FF-4C24-9F9C-8D0CABCEE32F}"/>
              </a:ext>
            </a:extLst>
          </p:cNvPr>
          <p:cNvGrpSpPr/>
          <p:nvPr/>
        </p:nvGrpSpPr>
        <p:grpSpPr>
          <a:xfrm>
            <a:off x="2007800" y="1571652"/>
            <a:ext cx="2661095" cy="747731"/>
            <a:chOff x="1060221" y="1529314"/>
            <a:chExt cx="3196045" cy="7477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375E54-F00B-4F56-B005-2FA6893A97FE}"/>
                </a:ext>
              </a:extLst>
            </p:cNvPr>
            <p:cNvSpPr/>
            <p:nvPr/>
          </p:nvSpPr>
          <p:spPr>
            <a:xfrm>
              <a:off x="1060221" y="1763239"/>
              <a:ext cx="3196045" cy="5138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¿ FOUND SOLUTION?</a:t>
              </a:r>
              <a:endParaRPr lang="en-US" sz="16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2ED0F4D-DE09-4F35-8E0F-3A6CD372E17D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2658244" y="1529314"/>
              <a:ext cx="5" cy="233925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0352CEEC-B397-4840-912A-978E3B5DE43D}"/>
              </a:ext>
            </a:extLst>
          </p:cNvPr>
          <p:cNvGrpSpPr/>
          <p:nvPr/>
        </p:nvGrpSpPr>
        <p:grpSpPr>
          <a:xfrm>
            <a:off x="2012089" y="2333652"/>
            <a:ext cx="2652524" cy="762000"/>
            <a:chOff x="1049931" y="2159481"/>
            <a:chExt cx="3196045" cy="76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843D87-8129-4168-9F9C-27C84217D971}"/>
                </a:ext>
              </a:extLst>
            </p:cNvPr>
            <p:cNvSpPr/>
            <p:nvPr/>
          </p:nvSpPr>
          <p:spPr>
            <a:xfrm>
              <a:off x="1049931" y="2407675"/>
              <a:ext cx="3196045" cy="51380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tx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SELECTION</a:t>
              </a:r>
              <a:endParaRPr lang="en-US" sz="16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38CE197-A413-4D80-9C96-2FCC159EF619}"/>
                </a:ext>
              </a:extLst>
            </p:cNvPr>
            <p:cNvCxnSpPr/>
            <p:nvPr/>
          </p:nvCxnSpPr>
          <p:spPr>
            <a:xfrm flipH="1">
              <a:off x="2647952" y="2159481"/>
              <a:ext cx="1" cy="24819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ADB7C394-60F8-4393-A7CB-EFEA584329D1}"/>
              </a:ext>
            </a:extLst>
          </p:cNvPr>
          <p:cNvGrpSpPr/>
          <p:nvPr/>
        </p:nvGrpSpPr>
        <p:grpSpPr>
          <a:xfrm>
            <a:off x="2003515" y="3095652"/>
            <a:ext cx="2661095" cy="783769"/>
            <a:chOff x="1049928" y="2921481"/>
            <a:chExt cx="3196045" cy="78376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AE9363E-A6F4-4567-A765-4B07FAA50298}"/>
                </a:ext>
              </a:extLst>
            </p:cNvPr>
            <p:cNvSpPr/>
            <p:nvPr/>
          </p:nvSpPr>
          <p:spPr>
            <a:xfrm>
              <a:off x="1049928" y="3191444"/>
              <a:ext cx="3196045" cy="51380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tx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CROSS-OVER</a:t>
              </a:r>
              <a:endParaRPr lang="en-US" sz="16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90E9519-2FCD-4001-8507-98AE2586D5D6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2647954" y="2921481"/>
              <a:ext cx="5148" cy="2699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25750432-8243-4D47-A150-53179F31B12B}"/>
              </a:ext>
            </a:extLst>
          </p:cNvPr>
          <p:cNvGrpSpPr/>
          <p:nvPr/>
        </p:nvGrpSpPr>
        <p:grpSpPr>
          <a:xfrm>
            <a:off x="2012089" y="3879421"/>
            <a:ext cx="2652521" cy="762000"/>
            <a:chOff x="1049928" y="3705250"/>
            <a:chExt cx="3196045" cy="762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2446E6-BB01-4C3D-A5B4-2DB70D8897E0}"/>
                </a:ext>
              </a:extLst>
            </p:cNvPr>
            <p:cNvSpPr/>
            <p:nvPr/>
          </p:nvSpPr>
          <p:spPr>
            <a:xfrm>
              <a:off x="1049928" y="3953444"/>
              <a:ext cx="3196045" cy="51380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tx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MUTATION</a:t>
              </a:r>
              <a:endParaRPr lang="en-US" sz="16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0AD918C-C619-47A0-B35A-D72AC6B4C6BE}"/>
                </a:ext>
              </a:extLst>
            </p:cNvPr>
            <p:cNvCxnSpPr/>
            <p:nvPr/>
          </p:nvCxnSpPr>
          <p:spPr>
            <a:xfrm flipH="1">
              <a:off x="2647950" y="3705250"/>
              <a:ext cx="1" cy="24819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523C197-BD2B-4FA8-AA4C-397211C3CDBB}"/>
              </a:ext>
            </a:extLst>
          </p:cNvPr>
          <p:cNvGrpSpPr/>
          <p:nvPr/>
        </p:nvGrpSpPr>
        <p:grpSpPr>
          <a:xfrm>
            <a:off x="4664610" y="2076508"/>
            <a:ext cx="235137" cy="3801523"/>
            <a:chOff x="4245973" y="1902337"/>
            <a:chExt cx="235137" cy="3801523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0E48559-FC3B-4450-ABBC-451481BA2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5973" y="1902337"/>
              <a:ext cx="235137" cy="24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5A19E8-B713-470F-94B3-2EB0E748C172}"/>
                </a:ext>
              </a:extLst>
            </p:cNvPr>
            <p:cNvCxnSpPr>
              <a:cxnSpLocks/>
            </p:cNvCxnSpPr>
            <p:nvPr/>
          </p:nvCxnSpPr>
          <p:spPr>
            <a:xfrm>
              <a:off x="4263605" y="5703860"/>
              <a:ext cx="217505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855DBA-BC9B-4918-9B73-36BF9C26B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110" y="1902337"/>
              <a:ext cx="0" cy="380127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ED486EF2-5FDE-42D9-BAF9-99EE12D538E6}"/>
              </a:ext>
            </a:extLst>
          </p:cNvPr>
          <p:cNvGrpSpPr/>
          <p:nvPr/>
        </p:nvGrpSpPr>
        <p:grpSpPr>
          <a:xfrm>
            <a:off x="2015461" y="4641421"/>
            <a:ext cx="2652521" cy="740239"/>
            <a:chOff x="1064321" y="4471595"/>
            <a:chExt cx="3196045" cy="740239"/>
          </a:xfrm>
          <a:solidFill>
            <a:schemeClr val="bg1"/>
          </a:solidFill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D14A297-C9F9-4F54-8D38-528D93D753F2}"/>
                </a:ext>
              </a:extLst>
            </p:cNvPr>
            <p:cNvCxnSpPr>
              <a:cxnSpLocks/>
              <a:stCxn id="8" idx="2"/>
              <a:endCxn id="28" idx="0"/>
            </p:cNvCxnSpPr>
            <p:nvPr/>
          </p:nvCxnSpPr>
          <p:spPr>
            <a:xfrm>
              <a:off x="2658281" y="4471595"/>
              <a:ext cx="4063" cy="226433"/>
            </a:xfrm>
            <a:prstGeom prst="straightConnector1">
              <a:avLst/>
            </a:prstGeom>
            <a:grpFill/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E637457-3059-4EC0-95A0-A807155B17B1}"/>
                </a:ext>
              </a:extLst>
            </p:cNvPr>
            <p:cNvSpPr/>
            <p:nvPr/>
          </p:nvSpPr>
          <p:spPr>
            <a:xfrm>
              <a:off x="1064321" y="4698028"/>
              <a:ext cx="3196045" cy="51380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tx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EVALUATION</a:t>
              </a:r>
              <a:endParaRPr lang="en-US" sz="16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3FADC84C-8224-402B-A611-8E88A3C5863C}"/>
              </a:ext>
            </a:extLst>
          </p:cNvPr>
          <p:cNvGrpSpPr/>
          <p:nvPr/>
        </p:nvGrpSpPr>
        <p:grpSpPr>
          <a:xfrm>
            <a:off x="2012088" y="5386005"/>
            <a:ext cx="2652521" cy="748929"/>
            <a:chOff x="1049927" y="5211834"/>
            <a:chExt cx="3196045" cy="7489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99BDE8-D74E-4280-9A4A-76DDA7BBA856}"/>
                </a:ext>
              </a:extLst>
            </p:cNvPr>
            <p:cNvSpPr/>
            <p:nvPr/>
          </p:nvSpPr>
          <p:spPr>
            <a:xfrm>
              <a:off x="1049927" y="5446957"/>
              <a:ext cx="3196045" cy="51380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tx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REPLACEMENT</a:t>
              </a:r>
              <a:endParaRPr lang="en-US" sz="16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8A54C36-1AE5-49BE-95DA-07E403AC26C7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50" y="5211834"/>
              <a:ext cx="0" cy="23077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1027">
            <a:extLst>
              <a:ext uri="{FF2B5EF4-FFF2-40B4-BE49-F238E27FC236}">
                <a16:creationId xmlns:a16="http://schemas.microsoft.com/office/drawing/2014/main" id="{A5CB11BE-6B71-420B-818D-25CB2B77A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50" y="883675"/>
            <a:ext cx="470119" cy="84621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4925F56-BAE1-4BEC-8BF5-165444F34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40" y="883675"/>
            <a:ext cx="470119" cy="84621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A622C56-0060-452E-AF06-10005BDAB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330" y="883675"/>
            <a:ext cx="470119" cy="84621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5ADAF73-1F61-4BDB-B426-4FB2693C2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120" y="883675"/>
            <a:ext cx="470119" cy="84621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58EE907-2BDD-4B85-882A-86AC8791E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910" y="883675"/>
            <a:ext cx="470119" cy="84621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DD21AC7-FF69-474D-9E30-5B4DFE77F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00" y="883675"/>
            <a:ext cx="470119" cy="846214"/>
          </a:xfrm>
          <a:prstGeom prst="rect">
            <a:avLst/>
          </a:prstGeom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3D54C41A-F1E0-4928-BE8F-0EFE77EFA4B3}"/>
              </a:ext>
            </a:extLst>
          </p:cNvPr>
          <p:cNvSpPr txBox="1"/>
          <p:nvPr/>
        </p:nvSpPr>
        <p:spPr>
          <a:xfrm>
            <a:off x="5690999" y="1890333"/>
            <a:ext cx="372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F(x) = 0.37           0&lt;F(X)&lt;1</a:t>
            </a:r>
            <a:endParaRPr lang="en-US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94D26DBE-4C5C-4C4E-960E-72537349500F}"/>
              </a:ext>
            </a:extLst>
          </p:cNvPr>
          <p:cNvGrpSpPr/>
          <p:nvPr/>
        </p:nvGrpSpPr>
        <p:grpSpPr>
          <a:xfrm>
            <a:off x="5505367" y="2401190"/>
            <a:ext cx="3109069" cy="846214"/>
            <a:chOff x="5443735" y="2159481"/>
            <a:chExt cx="3109069" cy="846214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C7A20D8-BF41-4E5C-8BEB-3BC3812C6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3735" y="2159481"/>
              <a:ext cx="470119" cy="84621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8AFA556-A01A-4BAA-9388-E66B6F954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25" y="2159481"/>
              <a:ext cx="470119" cy="846214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3B66DAE-2824-4C70-8F32-44C7B5865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9315" y="2159481"/>
              <a:ext cx="470119" cy="8462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4FB772E-02E0-49DD-B787-A1635D2F0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7105" y="2159481"/>
              <a:ext cx="470119" cy="8462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07F6FFE-619F-4633-90F7-142A01DCC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895" y="2159481"/>
              <a:ext cx="470119" cy="846214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95555FB5-D836-44F3-9CFE-2D460D2B3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2685" y="2159481"/>
              <a:ext cx="470119" cy="846214"/>
            </a:xfrm>
            <a:prstGeom prst="rect">
              <a:avLst/>
            </a:prstGeom>
          </p:spPr>
        </p:pic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17C82F47-8F64-4319-B018-522D625295A2}"/>
              </a:ext>
            </a:extLst>
          </p:cNvPr>
          <p:cNvGrpSpPr/>
          <p:nvPr/>
        </p:nvGrpSpPr>
        <p:grpSpPr>
          <a:xfrm>
            <a:off x="6600641" y="3654728"/>
            <a:ext cx="958215" cy="878574"/>
            <a:chOff x="6539009" y="3413019"/>
            <a:chExt cx="958215" cy="878574"/>
          </a:xfrm>
        </p:grpSpPr>
        <p:pic>
          <p:nvPicPr>
            <p:cNvPr id="1031" name="Picture 1030">
              <a:extLst>
                <a:ext uri="{FF2B5EF4-FFF2-40B4-BE49-F238E27FC236}">
                  <a16:creationId xmlns:a16="http://schemas.microsoft.com/office/drawing/2014/main" id="{4AC96824-8894-4C7B-ACC5-F31EF2934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9009" y="3413019"/>
              <a:ext cx="488096" cy="878574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2DCC44E-2CC5-48C1-9918-F77BC0862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9128" y="3413019"/>
              <a:ext cx="488096" cy="878574"/>
            </a:xfrm>
            <a:prstGeom prst="rect">
              <a:avLst/>
            </a:prstGeom>
          </p:spPr>
        </p:pic>
      </p:grp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01585A7E-53AA-426A-A186-35075E104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443" y="2401190"/>
            <a:ext cx="470119" cy="84621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0003EE1-D59F-49CD-B75D-A70BD4D48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813" y="2401190"/>
            <a:ext cx="470119" cy="846214"/>
          </a:xfrm>
          <a:prstGeom prst="rect">
            <a:avLst/>
          </a:prstGeom>
        </p:spPr>
      </p:pic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4F1A1D0B-4129-478D-B215-6F253D843FC0}"/>
              </a:ext>
            </a:extLst>
          </p:cNvPr>
          <p:cNvGrpSpPr/>
          <p:nvPr/>
        </p:nvGrpSpPr>
        <p:grpSpPr>
          <a:xfrm>
            <a:off x="6263503" y="3247404"/>
            <a:ext cx="1586865" cy="371498"/>
            <a:chOff x="6201871" y="3005695"/>
            <a:chExt cx="1586865" cy="371498"/>
          </a:xfrm>
        </p:grpSpPr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6D94D9B0-1323-41AB-BD51-6ED34CD672F9}"/>
                </a:ext>
              </a:extLst>
            </p:cNvPr>
            <p:cNvCxnSpPr>
              <a:cxnSpLocks/>
            </p:cNvCxnSpPr>
            <p:nvPr/>
          </p:nvCxnSpPr>
          <p:spPr>
            <a:xfrm>
              <a:off x="6201871" y="3191444"/>
              <a:ext cx="15868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791EE41-4904-4F6B-98E0-5B6E14981103}"/>
                </a:ext>
              </a:extLst>
            </p:cNvPr>
            <p:cNvCxnSpPr>
              <a:cxnSpLocks/>
            </p:cNvCxnSpPr>
            <p:nvPr/>
          </p:nvCxnSpPr>
          <p:spPr>
            <a:xfrm>
              <a:off x="6204788" y="3005695"/>
              <a:ext cx="0" cy="185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42597A-8ADF-412B-8BD1-6C6E3D8D1CFA}"/>
                </a:ext>
              </a:extLst>
            </p:cNvPr>
            <p:cNvCxnSpPr>
              <a:cxnSpLocks/>
            </p:cNvCxnSpPr>
            <p:nvPr/>
          </p:nvCxnSpPr>
          <p:spPr>
            <a:xfrm>
              <a:off x="7788736" y="3005695"/>
              <a:ext cx="0" cy="185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C0762A6-2CCA-427F-A3C1-9CCACD449C5B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28" y="3191444"/>
              <a:ext cx="0" cy="185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6C034B9F-8BBC-4598-9302-9B9FDE27A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58" y="3886744"/>
            <a:ext cx="470119" cy="846214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BA4ABE0-3200-44E7-BDD1-B4E265B73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938" y="3886744"/>
            <a:ext cx="470119" cy="846214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AFA4238D-D931-4BAB-B5BC-01B17D123D84}"/>
              </a:ext>
            </a:extLst>
          </p:cNvPr>
          <p:cNvGrpSpPr/>
          <p:nvPr/>
        </p:nvGrpSpPr>
        <p:grpSpPr>
          <a:xfrm>
            <a:off x="5586437" y="3872985"/>
            <a:ext cx="3065410" cy="892333"/>
            <a:chOff x="5524805" y="3631276"/>
            <a:chExt cx="3065410" cy="892333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7E813587-0D40-466A-876D-5A10B983B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0096" y="3645035"/>
              <a:ext cx="470119" cy="846214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0A5C0260-F4DB-472E-87C6-1BFFD912E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2839" y="3631276"/>
              <a:ext cx="470119" cy="846214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0DF7E964-55B2-4D11-B426-43A3A97E7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805" y="3645035"/>
              <a:ext cx="488096" cy="878574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934B2B18-1E7B-466E-A370-C16D3788D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5527" y="3645035"/>
              <a:ext cx="488096" cy="87857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3D5DEC8-E753-499A-BACC-4F001B72E7FE}"/>
              </a:ext>
            </a:extLst>
          </p:cNvPr>
          <p:cNvGrpSpPr/>
          <p:nvPr/>
        </p:nvGrpSpPr>
        <p:grpSpPr>
          <a:xfrm>
            <a:off x="6080981" y="5476387"/>
            <a:ext cx="2581279" cy="846214"/>
            <a:chOff x="6019349" y="5234678"/>
            <a:chExt cx="2581279" cy="846214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EE6D938-111F-489C-9B47-4EB6898C5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349" y="5234678"/>
              <a:ext cx="470119" cy="846214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54D614C2-6A17-4947-AB1A-135BA3B27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7139" y="5234678"/>
              <a:ext cx="470119" cy="846214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4179C1EE-804D-4610-B960-994D0F9C8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0509" y="5234678"/>
              <a:ext cx="470119" cy="846214"/>
            </a:xfrm>
            <a:prstGeom prst="rect">
              <a:avLst/>
            </a:prstGeom>
          </p:spPr>
        </p:pic>
      </p:grpSp>
      <p:pic>
        <p:nvPicPr>
          <p:cNvPr id="112" name="Picture 111">
            <a:extLst>
              <a:ext uri="{FF2B5EF4-FFF2-40B4-BE49-F238E27FC236}">
                <a16:creationId xmlns:a16="http://schemas.microsoft.com/office/drawing/2014/main" id="{658A39D0-D4C2-45B5-8243-D0FD42E4D1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65" y="3593308"/>
            <a:ext cx="1204592" cy="1149837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19A97550-9697-42BF-AC28-16B9AC3E1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70" y="3568918"/>
            <a:ext cx="658580" cy="1185444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A7F4686D-D831-4FEF-BEC8-1A1B93C3BF98}"/>
              </a:ext>
            </a:extLst>
          </p:cNvPr>
          <p:cNvSpPr txBox="1"/>
          <p:nvPr/>
        </p:nvSpPr>
        <p:spPr>
          <a:xfrm>
            <a:off x="5682428" y="1894410"/>
            <a:ext cx="372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F(x) = 0.89           0&lt;F(X)&lt;1</a:t>
            </a:r>
            <a:endParaRPr lang="en-US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EE6B661-9834-46B7-B570-DB0DB7DB5155}"/>
              </a:ext>
            </a:extLst>
          </p:cNvPr>
          <p:cNvGrpSpPr/>
          <p:nvPr/>
        </p:nvGrpSpPr>
        <p:grpSpPr>
          <a:xfrm>
            <a:off x="104370" y="1710249"/>
            <a:ext cx="1899145" cy="814002"/>
            <a:chOff x="96083" y="1536078"/>
            <a:chExt cx="1899145" cy="814002"/>
          </a:xfrm>
        </p:grpSpPr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A3DFB216-5150-4146-820E-3AD5326569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423" y="1902337"/>
              <a:ext cx="244805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2A5136F-7328-46B7-9D1D-C627B1438FF9}"/>
                </a:ext>
              </a:extLst>
            </p:cNvPr>
            <p:cNvSpPr/>
            <p:nvPr/>
          </p:nvSpPr>
          <p:spPr>
            <a:xfrm>
              <a:off x="96083" y="1536078"/>
              <a:ext cx="1640014" cy="814002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tx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FINAL</a:t>
              </a:r>
            </a:p>
            <a:p>
              <a:pPr algn="ctr"/>
              <a:r>
                <a:rPr lang="es-ES" sz="1200" dirty="0">
                  <a:solidFill>
                    <a:schemeClr val="tx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POPULATION</a:t>
              </a:r>
              <a:endParaRPr lang="en-US" sz="12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ADAB3CF-84E2-4581-8E20-EE72FD11647D}"/>
              </a:ext>
            </a:extLst>
          </p:cNvPr>
          <p:cNvSpPr/>
          <p:nvPr/>
        </p:nvSpPr>
        <p:spPr>
          <a:xfrm>
            <a:off x="374327" y="229780"/>
            <a:ext cx="4298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Evolutionary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Computation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Life-cycle</a:t>
            </a:r>
            <a:endParaRPr lang="es-E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998A2B-D61C-4200-821A-B5CF21D7AC8A}"/>
              </a:ext>
            </a:extLst>
          </p:cNvPr>
          <p:cNvCxnSpPr>
            <a:cxnSpLocks/>
          </p:cNvCxnSpPr>
          <p:nvPr/>
        </p:nvCxnSpPr>
        <p:spPr>
          <a:xfrm>
            <a:off x="99060" y="670560"/>
            <a:ext cx="89458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757ACCB-A4E3-4554-933C-845A51EAAB81}"/>
              </a:ext>
            </a:extLst>
          </p:cNvPr>
          <p:cNvGrpSpPr/>
          <p:nvPr/>
        </p:nvGrpSpPr>
        <p:grpSpPr>
          <a:xfrm>
            <a:off x="5575879" y="5174593"/>
            <a:ext cx="2676427" cy="1185444"/>
            <a:chOff x="5514247" y="4932884"/>
            <a:chExt cx="2676427" cy="1185444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5DF3288-23A6-4890-BE6B-8B0626A2C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247" y="5202318"/>
              <a:ext cx="488096" cy="878574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CD16B28-773E-47D7-B644-1E4076FE4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4969" y="5202318"/>
              <a:ext cx="488096" cy="878574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425F5328-4C45-4D64-91B9-380D36D99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2094" y="4932884"/>
              <a:ext cx="658580" cy="1185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944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22222E-6 L 3.61111E-6 -0.66852 " pathEditMode="relative" rAng="0" ptsTypes="AA">
                                      <p:cBhvr>
                                        <p:cTn id="134" dur="8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42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 -0.66875 " pathEditMode="relative" rAng="0" ptsTypes="AA">
                                      <p:cBhvr>
                                        <p:cTn id="136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449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29" grpId="1" build="allAtOnce"/>
      <p:bldP spid="122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F2D5DEB-5B87-45E7-B75A-DDECDBD943EE}"/>
                  </a:ext>
                </a:extLst>
              </p:cNvPr>
              <p:cNvSpPr/>
              <p:nvPr/>
            </p:nvSpPr>
            <p:spPr>
              <a:xfrm>
                <a:off x="3518859" y="2612026"/>
                <a:ext cx="2106282" cy="699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𝐹𝑖𝑡𝑛𝑒𝑠𝑠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𝐹𝑖𝑡𝑛𝑒𝑠𝑠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F2D5DEB-5B87-45E7-B75A-DDECDBD94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859" y="2612026"/>
                <a:ext cx="2106282" cy="699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A4B49E2E-1D54-46D4-A428-8198404E79F2}"/>
              </a:ext>
            </a:extLst>
          </p:cNvPr>
          <p:cNvSpPr/>
          <p:nvPr/>
        </p:nvSpPr>
        <p:spPr>
          <a:xfrm>
            <a:off x="2785042" y="1247497"/>
            <a:ext cx="3573915" cy="51380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PROBABILISTIC REPLACEMENT</a:t>
            </a:r>
            <a:endParaRPr lang="en-US" sz="16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B4C12C-AA56-4412-BBCF-CFE2B36A1DE2}"/>
              </a:ext>
            </a:extLst>
          </p:cNvPr>
          <p:cNvSpPr/>
          <p:nvPr/>
        </p:nvSpPr>
        <p:spPr>
          <a:xfrm>
            <a:off x="3384618" y="3896038"/>
            <a:ext cx="3093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0070C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Fitness = 72</a:t>
            </a:r>
            <a:endParaRPr lang="en-US" dirty="0">
              <a:solidFill>
                <a:srgbClr val="0070C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5C057D-ACF1-41B5-B580-6003E966997D}"/>
              </a:ext>
            </a:extLst>
          </p:cNvPr>
          <p:cNvSpPr/>
          <p:nvPr/>
        </p:nvSpPr>
        <p:spPr>
          <a:xfrm>
            <a:off x="3461620" y="4452873"/>
            <a:ext cx="3093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0070C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Fitness = 402</a:t>
            </a:r>
            <a:endParaRPr lang="en-US" dirty="0">
              <a:solidFill>
                <a:srgbClr val="0070C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86896D4-8D13-4B82-9E94-E3B93035C49F}"/>
              </a:ext>
            </a:extLst>
          </p:cNvPr>
          <p:cNvSpPr/>
          <p:nvPr/>
        </p:nvSpPr>
        <p:spPr>
          <a:xfrm>
            <a:off x="5267714" y="4452873"/>
            <a:ext cx="3093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0070C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 = 0.5552</a:t>
            </a:r>
            <a:endParaRPr lang="en-US" dirty="0">
              <a:solidFill>
                <a:srgbClr val="0070C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31CD41-542D-4432-A941-203196664B7A}"/>
              </a:ext>
            </a:extLst>
          </p:cNvPr>
          <p:cNvSpPr/>
          <p:nvPr/>
        </p:nvSpPr>
        <p:spPr>
          <a:xfrm>
            <a:off x="5254963" y="3903994"/>
            <a:ext cx="3093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0070C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 = 0.0994</a:t>
            </a:r>
            <a:endParaRPr lang="en-US" dirty="0">
              <a:solidFill>
                <a:srgbClr val="0070C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F432E49-663B-4FA3-86EE-9DC1119518AE}"/>
              </a:ext>
            </a:extLst>
          </p:cNvPr>
          <p:cNvSpPr/>
          <p:nvPr/>
        </p:nvSpPr>
        <p:spPr>
          <a:xfrm>
            <a:off x="374327" y="229780"/>
            <a:ext cx="4291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5. Target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Number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game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(real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)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97F2579-B955-4EF3-B137-7A8BAF023675}"/>
              </a:ext>
            </a:extLst>
          </p:cNvPr>
          <p:cNvCxnSpPr>
            <a:cxnSpLocks/>
          </p:cNvCxnSpPr>
          <p:nvPr/>
        </p:nvCxnSpPr>
        <p:spPr>
          <a:xfrm>
            <a:off x="99060" y="670560"/>
            <a:ext cx="89458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CEFAC97-626F-4C77-8AB5-B5993F21A99E}"/>
              </a:ext>
            </a:extLst>
          </p:cNvPr>
          <p:cNvGrpSpPr/>
          <p:nvPr/>
        </p:nvGrpSpPr>
        <p:grpSpPr>
          <a:xfrm>
            <a:off x="1453900" y="3896326"/>
            <a:ext cx="2342340" cy="334640"/>
            <a:chOff x="998992" y="4328175"/>
            <a:chExt cx="2342340" cy="33464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9C1AABE-5099-407F-9F41-C48A48309473}"/>
                </a:ext>
              </a:extLst>
            </p:cNvPr>
            <p:cNvGrpSpPr/>
            <p:nvPr/>
          </p:nvGrpSpPr>
          <p:grpSpPr>
            <a:xfrm>
              <a:off x="998992" y="4328175"/>
              <a:ext cx="2007720" cy="334640"/>
              <a:chOff x="2313986" y="5559741"/>
              <a:chExt cx="2007720" cy="334640"/>
            </a:xfrm>
          </p:grpSpPr>
          <p:sp>
            <p:nvSpPr>
              <p:cNvPr id="56" name="Rectángulo 955">
                <a:extLst>
                  <a:ext uri="{FF2B5EF4-FFF2-40B4-BE49-F238E27FC236}">
                    <a16:creationId xmlns:a16="http://schemas.microsoft.com/office/drawing/2014/main" id="{0950EA61-ACF2-45AE-B3CD-A4E749BA0435}"/>
                  </a:ext>
                </a:extLst>
              </p:cNvPr>
              <p:cNvSpPr/>
              <p:nvPr/>
            </p:nvSpPr>
            <p:spPr>
              <a:xfrm>
                <a:off x="2313986" y="5559741"/>
                <a:ext cx="334620" cy="334640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7" name="Rectángulo 956">
                <a:extLst>
                  <a:ext uri="{FF2B5EF4-FFF2-40B4-BE49-F238E27FC236}">
                    <a16:creationId xmlns:a16="http://schemas.microsoft.com/office/drawing/2014/main" id="{029390C7-B1D1-403F-9684-EFF86EC3E1AF}"/>
                  </a:ext>
                </a:extLst>
              </p:cNvPr>
              <p:cNvSpPr/>
              <p:nvPr/>
            </p:nvSpPr>
            <p:spPr>
              <a:xfrm>
                <a:off x="2648606" y="5559741"/>
                <a:ext cx="334620" cy="334640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8" name="Rectángulo 957">
                <a:extLst>
                  <a:ext uri="{FF2B5EF4-FFF2-40B4-BE49-F238E27FC236}">
                    <a16:creationId xmlns:a16="http://schemas.microsoft.com/office/drawing/2014/main" id="{B8AC1392-B662-4F90-80D7-4C6BE21D21B1}"/>
                  </a:ext>
                </a:extLst>
              </p:cNvPr>
              <p:cNvSpPr/>
              <p:nvPr/>
            </p:nvSpPr>
            <p:spPr>
              <a:xfrm>
                <a:off x="2983226" y="5559741"/>
                <a:ext cx="334620" cy="334640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9" name="Rectángulo 958">
                <a:extLst>
                  <a:ext uri="{FF2B5EF4-FFF2-40B4-BE49-F238E27FC236}">
                    <a16:creationId xmlns:a16="http://schemas.microsoft.com/office/drawing/2014/main" id="{406F89AD-B45E-4FB6-A0F6-997A0D190524}"/>
                  </a:ext>
                </a:extLst>
              </p:cNvPr>
              <p:cNvSpPr/>
              <p:nvPr/>
            </p:nvSpPr>
            <p:spPr>
              <a:xfrm>
                <a:off x="3317846" y="5559741"/>
                <a:ext cx="334620" cy="334640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0" name="Rectángulo 959">
                <a:extLst>
                  <a:ext uri="{FF2B5EF4-FFF2-40B4-BE49-F238E27FC236}">
                    <a16:creationId xmlns:a16="http://schemas.microsoft.com/office/drawing/2014/main" id="{F7AF2614-060E-48B2-88D0-1F9F3E218A10}"/>
                  </a:ext>
                </a:extLst>
              </p:cNvPr>
              <p:cNvSpPr/>
              <p:nvPr/>
            </p:nvSpPr>
            <p:spPr>
              <a:xfrm>
                <a:off x="3652465" y="5559741"/>
                <a:ext cx="334620" cy="334640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1" name="Rectángulo 960">
                <a:extLst>
                  <a:ext uri="{FF2B5EF4-FFF2-40B4-BE49-F238E27FC236}">
                    <a16:creationId xmlns:a16="http://schemas.microsoft.com/office/drawing/2014/main" id="{ECF896F1-8B82-4B66-B351-F81961DB7550}"/>
                  </a:ext>
                </a:extLst>
              </p:cNvPr>
              <p:cNvSpPr/>
              <p:nvPr/>
            </p:nvSpPr>
            <p:spPr>
              <a:xfrm>
                <a:off x="3987086" y="5559741"/>
                <a:ext cx="334620" cy="334640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55" name="Rectángulo 958">
              <a:extLst>
                <a:ext uri="{FF2B5EF4-FFF2-40B4-BE49-F238E27FC236}">
                  <a16:creationId xmlns:a16="http://schemas.microsoft.com/office/drawing/2014/main" id="{7438962F-26C6-422F-A72F-73E0841670FE}"/>
                </a:ext>
              </a:extLst>
            </p:cNvPr>
            <p:cNvSpPr/>
            <p:nvPr/>
          </p:nvSpPr>
          <p:spPr>
            <a:xfrm>
              <a:off x="3006712" y="4328175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45F4BA0-FE2C-401B-95B6-E5EEA4828D59}"/>
              </a:ext>
            </a:extLst>
          </p:cNvPr>
          <p:cNvGrpSpPr/>
          <p:nvPr/>
        </p:nvGrpSpPr>
        <p:grpSpPr>
          <a:xfrm>
            <a:off x="1453900" y="4456452"/>
            <a:ext cx="2342340" cy="334640"/>
            <a:chOff x="998992" y="4328175"/>
            <a:chExt cx="2342340" cy="33464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870A958-A684-42DD-AF15-F5BAEEED890F}"/>
                </a:ext>
              </a:extLst>
            </p:cNvPr>
            <p:cNvGrpSpPr/>
            <p:nvPr/>
          </p:nvGrpSpPr>
          <p:grpSpPr>
            <a:xfrm>
              <a:off x="998992" y="4328175"/>
              <a:ext cx="2007720" cy="334640"/>
              <a:chOff x="2313986" y="5559741"/>
              <a:chExt cx="2007720" cy="334640"/>
            </a:xfrm>
          </p:grpSpPr>
          <p:sp>
            <p:nvSpPr>
              <p:cNvPr id="65" name="Rectángulo 955">
                <a:extLst>
                  <a:ext uri="{FF2B5EF4-FFF2-40B4-BE49-F238E27FC236}">
                    <a16:creationId xmlns:a16="http://schemas.microsoft.com/office/drawing/2014/main" id="{A1433CE4-1B7E-4298-8100-363AD1D03450}"/>
                  </a:ext>
                </a:extLst>
              </p:cNvPr>
              <p:cNvSpPr/>
              <p:nvPr/>
            </p:nvSpPr>
            <p:spPr>
              <a:xfrm>
                <a:off x="2313986" y="5559741"/>
                <a:ext cx="334620" cy="334640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 dirty="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6" name="Rectángulo 956">
                <a:extLst>
                  <a:ext uri="{FF2B5EF4-FFF2-40B4-BE49-F238E27FC236}">
                    <a16:creationId xmlns:a16="http://schemas.microsoft.com/office/drawing/2014/main" id="{F6FAC3C3-9264-4F05-89CF-8A5D7A5F72CD}"/>
                  </a:ext>
                </a:extLst>
              </p:cNvPr>
              <p:cNvSpPr/>
              <p:nvPr/>
            </p:nvSpPr>
            <p:spPr>
              <a:xfrm>
                <a:off x="2648606" y="5559741"/>
                <a:ext cx="334620" cy="334640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 dirty="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7" name="Rectángulo 957">
                <a:extLst>
                  <a:ext uri="{FF2B5EF4-FFF2-40B4-BE49-F238E27FC236}">
                    <a16:creationId xmlns:a16="http://schemas.microsoft.com/office/drawing/2014/main" id="{8ED094C1-FC6C-4EB4-9C63-1DD3F41F02C7}"/>
                  </a:ext>
                </a:extLst>
              </p:cNvPr>
              <p:cNvSpPr/>
              <p:nvPr/>
            </p:nvSpPr>
            <p:spPr>
              <a:xfrm>
                <a:off x="2983226" y="5559741"/>
                <a:ext cx="334620" cy="334640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8" name="Rectángulo 958">
                <a:extLst>
                  <a:ext uri="{FF2B5EF4-FFF2-40B4-BE49-F238E27FC236}">
                    <a16:creationId xmlns:a16="http://schemas.microsoft.com/office/drawing/2014/main" id="{C5542458-0F4A-42BB-8E27-364FE1D13C03}"/>
                  </a:ext>
                </a:extLst>
              </p:cNvPr>
              <p:cNvSpPr/>
              <p:nvPr/>
            </p:nvSpPr>
            <p:spPr>
              <a:xfrm>
                <a:off x="3317846" y="5559741"/>
                <a:ext cx="334620" cy="334640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 dirty="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9" name="Rectángulo 959">
                <a:extLst>
                  <a:ext uri="{FF2B5EF4-FFF2-40B4-BE49-F238E27FC236}">
                    <a16:creationId xmlns:a16="http://schemas.microsoft.com/office/drawing/2014/main" id="{13950F62-1FDC-4EFF-8A16-7820CF55B142}"/>
                  </a:ext>
                </a:extLst>
              </p:cNvPr>
              <p:cNvSpPr/>
              <p:nvPr/>
            </p:nvSpPr>
            <p:spPr>
              <a:xfrm>
                <a:off x="3652465" y="5559741"/>
                <a:ext cx="334620" cy="334640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0" name="Rectángulo 960">
                <a:extLst>
                  <a:ext uri="{FF2B5EF4-FFF2-40B4-BE49-F238E27FC236}">
                    <a16:creationId xmlns:a16="http://schemas.microsoft.com/office/drawing/2014/main" id="{4DA5E98F-0534-4474-9B49-D4E62C0137F8}"/>
                  </a:ext>
                </a:extLst>
              </p:cNvPr>
              <p:cNvSpPr/>
              <p:nvPr/>
            </p:nvSpPr>
            <p:spPr>
              <a:xfrm>
                <a:off x="3987086" y="5559741"/>
                <a:ext cx="334620" cy="334640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64" name="Rectángulo 958">
              <a:extLst>
                <a:ext uri="{FF2B5EF4-FFF2-40B4-BE49-F238E27FC236}">
                  <a16:creationId xmlns:a16="http://schemas.microsoft.com/office/drawing/2014/main" id="{67BD8E74-E6E0-4828-816E-959B9F80DCD8}"/>
                </a:ext>
              </a:extLst>
            </p:cNvPr>
            <p:cNvSpPr/>
            <p:nvPr/>
          </p:nvSpPr>
          <p:spPr>
            <a:xfrm>
              <a:off x="3006712" y="4328175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878D52F9-B0E8-4E93-BF22-F69A0D2E9627}"/>
              </a:ext>
            </a:extLst>
          </p:cNvPr>
          <p:cNvSpPr/>
          <p:nvPr/>
        </p:nvSpPr>
        <p:spPr>
          <a:xfrm>
            <a:off x="3461620" y="5010300"/>
            <a:ext cx="3093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0070C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Fitness = 250</a:t>
            </a:r>
            <a:endParaRPr lang="en-US" dirty="0">
              <a:solidFill>
                <a:srgbClr val="0070C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DA01E45-9A91-4ECD-BDD0-1D0C6256E84B}"/>
              </a:ext>
            </a:extLst>
          </p:cNvPr>
          <p:cNvSpPr/>
          <p:nvPr/>
        </p:nvSpPr>
        <p:spPr>
          <a:xfrm>
            <a:off x="5267714" y="5010300"/>
            <a:ext cx="3093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0070C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 = 0.3453</a:t>
            </a:r>
            <a:endParaRPr lang="en-US" dirty="0">
              <a:solidFill>
                <a:srgbClr val="0070C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F941012-6913-4610-B660-E28C7AABDDAF}"/>
              </a:ext>
            </a:extLst>
          </p:cNvPr>
          <p:cNvGrpSpPr/>
          <p:nvPr/>
        </p:nvGrpSpPr>
        <p:grpSpPr>
          <a:xfrm>
            <a:off x="1453900" y="5013879"/>
            <a:ext cx="2342340" cy="334640"/>
            <a:chOff x="998992" y="4328175"/>
            <a:chExt cx="2342340" cy="33464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0FF7A6A-1DFA-49F8-9630-D4704FB6EA10}"/>
                </a:ext>
              </a:extLst>
            </p:cNvPr>
            <p:cNvGrpSpPr/>
            <p:nvPr/>
          </p:nvGrpSpPr>
          <p:grpSpPr>
            <a:xfrm>
              <a:off x="998992" y="4328175"/>
              <a:ext cx="2007720" cy="334640"/>
              <a:chOff x="2313986" y="5559741"/>
              <a:chExt cx="2007720" cy="334640"/>
            </a:xfrm>
          </p:grpSpPr>
          <p:sp>
            <p:nvSpPr>
              <p:cNvPr id="76" name="Rectángulo 955">
                <a:extLst>
                  <a:ext uri="{FF2B5EF4-FFF2-40B4-BE49-F238E27FC236}">
                    <a16:creationId xmlns:a16="http://schemas.microsoft.com/office/drawing/2014/main" id="{2AB7DC34-4643-4673-8488-044A10A037CE}"/>
                  </a:ext>
                </a:extLst>
              </p:cNvPr>
              <p:cNvSpPr/>
              <p:nvPr/>
            </p:nvSpPr>
            <p:spPr>
              <a:xfrm>
                <a:off x="2313986" y="5559741"/>
                <a:ext cx="334620" cy="334640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 dirty="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7" name="Rectángulo 956">
                <a:extLst>
                  <a:ext uri="{FF2B5EF4-FFF2-40B4-BE49-F238E27FC236}">
                    <a16:creationId xmlns:a16="http://schemas.microsoft.com/office/drawing/2014/main" id="{046BAB8E-D6E5-4924-9864-1673541D8B54}"/>
                  </a:ext>
                </a:extLst>
              </p:cNvPr>
              <p:cNvSpPr/>
              <p:nvPr/>
            </p:nvSpPr>
            <p:spPr>
              <a:xfrm>
                <a:off x="2648606" y="5559741"/>
                <a:ext cx="334620" cy="334640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 dirty="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8" name="Rectángulo 957">
                <a:extLst>
                  <a:ext uri="{FF2B5EF4-FFF2-40B4-BE49-F238E27FC236}">
                    <a16:creationId xmlns:a16="http://schemas.microsoft.com/office/drawing/2014/main" id="{852D6DF6-7CBE-4473-B797-6C175E628A1E}"/>
                  </a:ext>
                </a:extLst>
              </p:cNvPr>
              <p:cNvSpPr/>
              <p:nvPr/>
            </p:nvSpPr>
            <p:spPr>
              <a:xfrm>
                <a:off x="2983226" y="5559741"/>
                <a:ext cx="334620" cy="334640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9" name="Rectángulo 958">
                <a:extLst>
                  <a:ext uri="{FF2B5EF4-FFF2-40B4-BE49-F238E27FC236}">
                    <a16:creationId xmlns:a16="http://schemas.microsoft.com/office/drawing/2014/main" id="{7C18B820-ECE3-4A85-8030-EE4E2003A3D2}"/>
                  </a:ext>
                </a:extLst>
              </p:cNvPr>
              <p:cNvSpPr/>
              <p:nvPr/>
            </p:nvSpPr>
            <p:spPr>
              <a:xfrm>
                <a:off x="3317846" y="5559741"/>
                <a:ext cx="334620" cy="334640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 dirty="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0" name="Rectángulo 959">
                <a:extLst>
                  <a:ext uri="{FF2B5EF4-FFF2-40B4-BE49-F238E27FC236}">
                    <a16:creationId xmlns:a16="http://schemas.microsoft.com/office/drawing/2014/main" id="{5CC65CFD-06AF-4DF7-BF37-841194A439FF}"/>
                  </a:ext>
                </a:extLst>
              </p:cNvPr>
              <p:cNvSpPr/>
              <p:nvPr/>
            </p:nvSpPr>
            <p:spPr>
              <a:xfrm>
                <a:off x="3652465" y="5559741"/>
                <a:ext cx="334620" cy="334640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1" name="Rectángulo 960">
                <a:extLst>
                  <a:ext uri="{FF2B5EF4-FFF2-40B4-BE49-F238E27FC236}">
                    <a16:creationId xmlns:a16="http://schemas.microsoft.com/office/drawing/2014/main" id="{039E9F68-B616-4B3D-8DD4-22F531424C70}"/>
                  </a:ext>
                </a:extLst>
              </p:cNvPr>
              <p:cNvSpPr/>
              <p:nvPr/>
            </p:nvSpPr>
            <p:spPr>
              <a:xfrm>
                <a:off x="3987086" y="5559741"/>
                <a:ext cx="334620" cy="334640"/>
              </a:xfrm>
              <a:prstGeom prst="rect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>
                  <a:spcAft>
                    <a:spcPts val="0"/>
                  </a:spcAft>
                </a:pPr>
                <a:r>
                  <a:rPr lang="es-ES" sz="1800" kern="1200" dirty="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75" name="Rectángulo 958">
              <a:extLst>
                <a:ext uri="{FF2B5EF4-FFF2-40B4-BE49-F238E27FC236}">
                  <a16:creationId xmlns:a16="http://schemas.microsoft.com/office/drawing/2014/main" id="{4A2C7F66-8A22-41E8-B264-D0F9948BDDC0}"/>
                </a:ext>
              </a:extLst>
            </p:cNvPr>
            <p:cNvSpPr/>
            <p:nvPr/>
          </p:nvSpPr>
          <p:spPr>
            <a:xfrm>
              <a:off x="3006712" y="4328175"/>
              <a:ext cx="334620" cy="33464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Aft>
                  <a:spcPts val="0"/>
                </a:spcAft>
              </a:pPr>
              <a:r>
                <a:rPr lang="es-ES" sz="18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A6CF2B39-2759-4F6B-803D-D0775AC27C4A}"/>
              </a:ext>
            </a:extLst>
          </p:cNvPr>
          <p:cNvSpPr txBox="1"/>
          <p:nvPr/>
        </p:nvSpPr>
        <p:spPr>
          <a:xfrm>
            <a:off x="919374" y="2063147"/>
            <a:ext cx="5264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An</a:t>
            </a:r>
            <a:r>
              <a:rPr lang="es-ES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sz="16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individual’s</a:t>
            </a:r>
            <a:r>
              <a:rPr lang="es-ES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sz="16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probability</a:t>
            </a:r>
            <a:r>
              <a:rPr lang="es-ES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sz="16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of</a:t>
            </a:r>
            <a:r>
              <a:rPr lang="es-ES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sz="16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being</a:t>
            </a:r>
            <a:r>
              <a:rPr lang="es-ES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sz="16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replaced</a:t>
            </a:r>
            <a:r>
              <a:rPr lang="es-ES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sz="16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is</a:t>
            </a:r>
            <a:r>
              <a:rPr lang="es-ES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sz="16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assigned</a:t>
            </a:r>
            <a:r>
              <a:rPr lang="es-ES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:</a:t>
            </a:r>
            <a:endParaRPr lang="en-US" sz="1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04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71" grpId="0"/>
      <p:bldP spid="7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E455D85-8B19-4E1E-959D-64D440863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635" y="2559278"/>
            <a:ext cx="5194868" cy="362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2A4FEA-4AAF-4A51-A954-A09C89A35BCE}"/>
              </a:ext>
            </a:extLst>
          </p:cNvPr>
          <p:cNvSpPr/>
          <p:nvPr/>
        </p:nvSpPr>
        <p:spPr>
          <a:xfrm>
            <a:off x="2785042" y="1247497"/>
            <a:ext cx="3573915" cy="51380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OVERVIEW</a:t>
            </a:r>
            <a:endParaRPr lang="en-US" sz="16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88602A-87C2-4CCE-A3C8-4845A795C3A6}"/>
              </a:ext>
            </a:extLst>
          </p:cNvPr>
          <p:cNvSpPr/>
          <p:nvPr/>
        </p:nvSpPr>
        <p:spPr>
          <a:xfrm>
            <a:off x="374327" y="229780"/>
            <a:ext cx="4291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5. Target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Number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game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(real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E4A81E-ED06-4F1D-9AA5-3E2A42A057AE}"/>
              </a:ext>
            </a:extLst>
          </p:cNvPr>
          <p:cNvCxnSpPr>
            <a:cxnSpLocks/>
          </p:cNvCxnSpPr>
          <p:nvPr/>
        </p:nvCxnSpPr>
        <p:spPr>
          <a:xfrm>
            <a:off x="99060" y="670560"/>
            <a:ext cx="89458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9C58FC-1A17-43AA-9045-ED3B146DCDB7}"/>
              </a:ext>
            </a:extLst>
          </p:cNvPr>
          <p:cNvSpPr txBox="1"/>
          <p:nvPr/>
        </p:nvSpPr>
        <p:spPr>
          <a:xfrm>
            <a:off x="919374" y="2063147"/>
            <a:ext cx="3158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One</a:t>
            </a:r>
            <a:r>
              <a:rPr lang="es-ES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sz="16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simulation</a:t>
            </a:r>
            <a:r>
              <a:rPr lang="es-ES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sz="16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with</a:t>
            </a:r>
            <a:r>
              <a:rPr lang="es-ES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9 </a:t>
            </a:r>
            <a:r>
              <a:rPr lang="es-ES" sz="16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iterations</a:t>
            </a:r>
            <a:r>
              <a:rPr lang="es-ES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:</a:t>
            </a:r>
            <a:endParaRPr lang="en-US" sz="1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4501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4713D4-EDF6-45C3-AE12-E60DA08736DE}"/>
              </a:ext>
            </a:extLst>
          </p:cNvPr>
          <p:cNvSpPr/>
          <p:nvPr/>
        </p:nvSpPr>
        <p:spPr>
          <a:xfrm>
            <a:off x="260027" y="223569"/>
            <a:ext cx="4291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5. Target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Number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game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(real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E4D72F-0FDA-4E88-AF70-DAD323789070}"/>
              </a:ext>
            </a:extLst>
          </p:cNvPr>
          <p:cNvCxnSpPr>
            <a:cxnSpLocks/>
          </p:cNvCxnSpPr>
          <p:nvPr/>
        </p:nvCxnSpPr>
        <p:spPr>
          <a:xfrm>
            <a:off x="99060" y="670560"/>
            <a:ext cx="89458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B93FC79-DC36-4323-A057-EC9468296F49}"/>
              </a:ext>
            </a:extLst>
          </p:cNvPr>
          <p:cNvSpPr/>
          <p:nvPr/>
        </p:nvSpPr>
        <p:spPr>
          <a:xfrm>
            <a:off x="2785042" y="1247497"/>
            <a:ext cx="3573915" cy="51380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PARAMETERS CHOSEN</a:t>
            </a:r>
            <a:endParaRPr lang="en-US" sz="16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3C6DA-C81C-4542-B5A5-FD050F05B1F9}"/>
              </a:ext>
            </a:extLst>
          </p:cNvPr>
          <p:cNvSpPr txBox="1"/>
          <p:nvPr/>
        </p:nvSpPr>
        <p:spPr>
          <a:xfrm>
            <a:off x="2888038" y="2427858"/>
            <a:ext cx="324665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Gene </a:t>
            </a:r>
            <a:r>
              <a:rPr lang="es-ES" dirty="0" err="1"/>
              <a:t>values</a:t>
            </a:r>
            <a:r>
              <a:rPr lang="es-ES" dirty="0"/>
              <a:t>= [+ ,- ,* , /]</a:t>
            </a:r>
          </a:p>
          <a:p>
            <a:endParaRPr lang="es-ES" dirty="0"/>
          </a:p>
          <a:p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individuals</a:t>
            </a:r>
            <a:r>
              <a:rPr lang="es-ES" dirty="0"/>
              <a:t>= 7</a:t>
            </a:r>
          </a:p>
          <a:p>
            <a:endParaRPr lang="es-ES" dirty="0"/>
          </a:p>
          <a:p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population</a:t>
            </a:r>
            <a:r>
              <a:rPr lang="es-ES" dirty="0"/>
              <a:t>= 20</a:t>
            </a:r>
          </a:p>
          <a:p>
            <a:endParaRPr lang="es-ES" dirty="0"/>
          </a:p>
          <a:p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crossed-over</a:t>
            </a:r>
            <a:r>
              <a:rPr lang="es-ES" dirty="0"/>
              <a:t> </a:t>
            </a:r>
            <a:r>
              <a:rPr lang="es-ES" dirty="0" err="1"/>
              <a:t>pairs</a:t>
            </a:r>
            <a:r>
              <a:rPr lang="es-ES" dirty="0"/>
              <a:t>= 5</a:t>
            </a:r>
          </a:p>
          <a:p>
            <a:endParaRPr lang="es-ES" dirty="0"/>
          </a:p>
          <a:p>
            <a:r>
              <a:rPr lang="es-ES" dirty="0"/>
              <a:t>Cross-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probability</a:t>
            </a:r>
            <a:r>
              <a:rPr lang="es-ES" dirty="0"/>
              <a:t> = 0.70</a:t>
            </a:r>
          </a:p>
          <a:p>
            <a:endParaRPr lang="es-ES" dirty="0"/>
          </a:p>
          <a:p>
            <a:r>
              <a:rPr lang="es-ES" dirty="0" err="1"/>
              <a:t>Mutation</a:t>
            </a:r>
            <a:r>
              <a:rPr lang="es-ES" dirty="0"/>
              <a:t> </a:t>
            </a:r>
            <a:r>
              <a:rPr lang="es-ES" dirty="0" err="1"/>
              <a:t>probability</a:t>
            </a:r>
            <a:r>
              <a:rPr lang="es-ES" dirty="0"/>
              <a:t>= 0.10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93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0209B1-5CF5-49C3-AEF7-1C7DDF91D1C7}"/>
              </a:ext>
            </a:extLst>
          </p:cNvPr>
          <p:cNvSpPr/>
          <p:nvPr/>
        </p:nvSpPr>
        <p:spPr>
          <a:xfrm>
            <a:off x="260027" y="223569"/>
            <a:ext cx="4291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5. Target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Number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game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(real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13B33C-9E0A-4E7D-A04C-1DEA3079CA32}"/>
              </a:ext>
            </a:extLst>
          </p:cNvPr>
          <p:cNvCxnSpPr>
            <a:cxnSpLocks/>
          </p:cNvCxnSpPr>
          <p:nvPr/>
        </p:nvCxnSpPr>
        <p:spPr>
          <a:xfrm>
            <a:off x="99060" y="670560"/>
            <a:ext cx="89458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6FAE7A7-DFAB-4094-AA66-54D4C647A87C}"/>
              </a:ext>
            </a:extLst>
          </p:cNvPr>
          <p:cNvSpPr/>
          <p:nvPr/>
        </p:nvSpPr>
        <p:spPr>
          <a:xfrm>
            <a:off x="2785042" y="1247497"/>
            <a:ext cx="3573915" cy="51380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SOLUTIONS FOUND</a:t>
            </a:r>
            <a:endParaRPr lang="en-US" sz="16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A3C684-23A3-4730-90ED-8400634F8473}"/>
              </a:ext>
            </a:extLst>
          </p:cNvPr>
          <p:cNvSpPr txBox="1"/>
          <p:nvPr/>
        </p:nvSpPr>
        <p:spPr>
          <a:xfrm>
            <a:off x="2297176" y="4871839"/>
            <a:ext cx="45496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Fitness = 852 – [75*3+1*4-50-6+12-8] = 0</a:t>
            </a:r>
          </a:p>
          <a:p>
            <a:endParaRPr lang="es-E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Fitness = 852 – [75*3/1*4-50+6-12+8] = 0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8192B3-270E-46C4-BD45-48E32BF19ACB}"/>
              </a:ext>
            </a:extLst>
          </p:cNvPr>
          <p:cNvSpPr/>
          <p:nvPr/>
        </p:nvSpPr>
        <p:spPr>
          <a:xfrm>
            <a:off x="5423638" y="2760329"/>
            <a:ext cx="1942632" cy="1270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sz="2000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[* + * -  - + -]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ES" sz="2000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[* / * - + - +]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DE34DA-618C-40FE-A0EA-5E81DF06703E}"/>
              </a:ext>
            </a:extLst>
          </p:cNvPr>
          <p:cNvCxnSpPr>
            <a:cxnSpLocks/>
          </p:cNvCxnSpPr>
          <p:nvPr/>
        </p:nvCxnSpPr>
        <p:spPr>
          <a:xfrm>
            <a:off x="4171624" y="3395573"/>
            <a:ext cx="800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3288C1-8E09-43D7-9DA8-8B587181BE1D}"/>
              </a:ext>
            </a:extLst>
          </p:cNvPr>
          <p:cNvSpPr/>
          <p:nvPr/>
        </p:nvSpPr>
        <p:spPr>
          <a:xfrm>
            <a:off x="1777730" y="2760325"/>
            <a:ext cx="1942632" cy="12704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indent="-90170" algn="ctr">
              <a:lnSpc>
                <a:spcPct val="107000"/>
              </a:lnSpc>
              <a:spcAft>
                <a:spcPts val="800"/>
              </a:spcAft>
            </a:pPr>
            <a:endParaRPr lang="en-US" sz="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90170" algn="ctr">
              <a:lnSpc>
                <a:spcPct val="107000"/>
              </a:lnSpc>
              <a:spcAft>
                <a:spcPts val="800"/>
              </a:spcAft>
            </a:pPr>
            <a:endParaRPr lang="en-US" sz="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90170" algn="ctr">
              <a:lnSpc>
                <a:spcPct val="107000"/>
              </a:lnSpc>
              <a:spcAft>
                <a:spcPts val="800"/>
              </a:spcAft>
            </a:pPr>
            <a:r>
              <a:rPr lang="en-US" sz="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90170"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[2 0 2 1 1 0 1]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[2 3 2 1 0 1 0]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E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 Box 56">
            <a:extLst>
              <a:ext uri="{FF2B5EF4-FFF2-40B4-BE49-F238E27FC236}">
                <a16:creationId xmlns:a16="http://schemas.microsoft.com/office/drawing/2014/main" id="{38987E4C-03C4-45ED-9EB2-6BE3E920E315}"/>
              </a:ext>
            </a:extLst>
          </p:cNvPr>
          <p:cNvSpPr txBox="1"/>
          <p:nvPr/>
        </p:nvSpPr>
        <p:spPr>
          <a:xfrm>
            <a:off x="3982399" y="2944198"/>
            <a:ext cx="1179195" cy="29337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DECODIFICATION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419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DCDA70-BFBC-4FCC-8C8D-D014E154D316}"/>
              </a:ext>
            </a:extLst>
          </p:cNvPr>
          <p:cNvSpPr/>
          <p:nvPr/>
        </p:nvSpPr>
        <p:spPr>
          <a:xfrm>
            <a:off x="260027" y="223569"/>
            <a:ext cx="4569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5. Target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Number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game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(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binary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1B2FD2-9A5A-408F-A0E5-3FA00880F865}"/>
              </a:ext>
            </a:extLst>
          </p:cNvPr>
          <p:cNvCxnSpPr>
            <a:cxnSpLocks/>
          </p:cNvCxnSpPr>
          <p:nvPr/>
        </p:nvCxnSpPr>
        <p:spPr>
          <a:xfrm>
            <a:off x="99060" y="670560"/>
            <a:ext cx="89458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7581DFF-94E6-4A56-A006-1B95CD154A97}"/>
              </a:ext>
            </a:extLst>
          </p:cNvPr>
          <p:cNvSpPr/>
          <p:nvPr/>
        </p:nvSpPr>
        <p:spPr>
          <a:xfrm>
            <a:off x="2881419" y="976124"/>
            <a:ext cx="3659330" cy="51380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endParaRPr lang="en-US" sz="16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61A8F2-E1E8-4F0E-A520-D7ED6FB31928}"/>
              </a:ext>
            </a:extLst>
          </p:cNvPr>
          <p:cNvSpPr/>
          <p:nvPr/>
        </p:nvSpPr>
        <p:spPr>
          <a:xfrm>
            <a:off x="5438311" y="3568048"/>
            <a:ext cx="1101615" cy="1489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-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*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B95475-C184-4EF1-B80E-CE99C6C5B789}"/>
              </a:ext>
            </a:extLst>
          </p:cNvPr>
          <p:cNvSpPr/>
          <p:nvPr/>
        </p:nvSpPr>
        <p:spPr>
          <a:xfrm>
            <a:off x="3619680" y="2534015"/>
            <a:ext cx="1209803" cy="40470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0000</a:t>
            </a:r>
          </a:p>
          <a:p>
            <a:pPr algn="ctr"/>
            <a:r>
              <a:rPr lang="es-ES" sz="1600" dirty="0"/>
              <a:t>0001</a:t>
            </a:r>
          </a:p>
          <a:p>
            <a:pPr algn="ctr"/>
            <a:r>
              <a:rPr lang="es-ES" sz="1600" dirty="0"/>
              <a:t>0010</a:t>
            </a:r>
          </a:p>
          <a:p>
            <a:pPr algn="ctr"/>
            <a:r>
              <a:rPr lang="es-ES" sz="1600" dirty="0"/>
              <a:t>0011</a:t>
            </a:r>
          </a:p>
          <a:p>
            <a:pPr algn="ctr"/>
            <a:r>
              <a:rPr lang="es-ES" sz="1600" dirty="0"/>
              <a:t>0100</a:t>
            </a:r>
          </a:p>
          <a:p>
            <a:pPr algn="ctr"/>
            <a:r>
              <a:rPr lang="es-ES" sz="1600" dirty="0"/>
              <a:t>0101</a:t>
            </a:r>
          </a:p>
          <a:p>
            <a:pPr algn="ctr"/>
            <a:r>
              <a:rPr lang="es-ES" sz="1600" dirty="0"/>
              <a:t>0110</a:t>
            </a:r>
          </a:p>
          <a:p>
            <a:pPr algn="ctr"/>
            <a:r>
              <a:rPr lang="es-ES" sz="1600" dirty="0"/>
              <a:t>0111</a:t>
            </a:r>
          </a:p>
          <a:p>
            <a:pPr algn="ctr"/>
            <a:r>
              <a:rPr lang="es-ES" sz="1600" dirty="0"/>
              <a:t>1000</a:t>
            </a:r>
          </a:p>
          <a:p>
            <a:pPr algn="ctr"/>
            <a:r>
              <a:rPr lang="es-ES" sz="1600" dirty="0"/>
              <a:t>1001</a:t>
            </a:r>
          </a:p>
          <a:p>
            <a:pPr algn="ctr"/>
            <a:r>
              <a:rPr lang="es-ES" sz="1600" dirty="0"/>
              <a:t>1010</a:t>
            </a:r>
          </a:p>
          <a:p>
            <a:pPr algn="ctr"/>
            <a:r>
              <a:rPr lang="es-ES" sz="1600" dirty="0"/>
              <a:t>1011</a:t>
            </a:r>
          </a:p>
          <a:p>
            <a:pPr algn="ctr"/>
            <a:r>
              <a:rPr lang="es-ES" sz="1600" dirty="0"/>
              <a:t>1100</a:t>
            </a:r>
          </a:p>
          <a:p>
            <a:pPr algn="ctr"/>
            <a:r>
              <a:rPr lang="es-ES" sz="1600" dirty="0"/>
              <a:t>1101</a:t>
            </a:r>
          </a:p>
          <a:p>
            <a:pPr algn="ctr"/>
            <a:r>
              <a:rPr lang="es-ES" sz="1600" dirty="0"/>
              <a:t>1110</a:t>
            </a:r>
          </a:p>
          <a:p>
            <a:pPr algn="ctr"/>
            <a:r>
              <a:rPr lang="es-ES" sz="1600" dirty="0"/>
              <a:t>1111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0DB10B-DB73-486D-ADCD-7FA5354BD1E5}"/>
              </a:ext>
            </a:extLst>
          </p:cNvPr>
          <p:cNvSpPr txBox="1"/>
          <p:nvPr/>
        </p:nvSpPr>
        <p:spPr>
          <a:xfrm>
            <a:off x="5182488" y="2782668"/>
            <a:ext cx="1613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SOLUTION</a:t>
            </a:r>
          </a:p>
          <a:p>
            <a:pPr algn="ctr"/>
            <a:r>
              <a:rPr lang="es-ES" dirty="0"/>
              <a:t>SPACE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B9F364-F202-4AB5-B758-322855DFE3DA}"/>
              </a:ext>
            </a:extLst>
          </p:cNvPr>
          <p:cNvSpPr txBox="1"/>
          <p:nvPr/>
        </p:nvSpPr>
        <p:spPr>
          <a:xfrm>
            <a:off x="3417951" y="1759714"/>
            <a:ext cx="1613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SEARCH</a:t>
            </a:r>
          </a:p>
          <a:p>
            <a:pPr algn="ctr"/>
            <a:r>
              <a:rPr lang="es-ES" dirty="0"/>
              <a:t>SPACE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D3FAFF5-1C51-4AF0-BA32-EBB7534CFBB3}"/>
                  </a:ext>
                </a:extLst>
              </p14:cNvPr>
              <p14:cNvContentPartPr/>
              <p14:nvPr/>
            </p14:nvContentPartPr>
            <p14:xfrm>
              <a:off x="3833547" y="2524885"/>
              <a:ext cx="2367360" cy="3236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D3FAFF5-1C51-4AF0-BA32-EBB7534CFB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5547" y="2507245"/>
                <a:ext cx="2403000" cy="327168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E11227E3-EE84-4630-A847-754406C0BF47}"/>
              </a:ext>
            </a:extLst>
          </p:cNvPr>
          <p:cNvSpPr txBox="1"/>
          <p:nvPr/>
        </p:nvSpPr>
        <p:spPr>
          <a:xfrm>
            <a:off x="477224" y="3851045"/>
            <a:ext cx="2761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err="1">
                <a:latin typeface="+mj-lt"/>
              </a:rPr>
              <a:t>Redundancy</a:t>
            </a:r>
            <a:r>
              <a:rPr lang="es-ES" dirty="0">
                <a:latin typeface="+mj-lt"/>
              </a:rPr>
              <a:t> has </a:t>
            </a:r>
            <a:r>
              <a:rPr lang="es-ES" dirty="0" err="1">
                <a:latin typeface="+mj-lt"/>
              </a:rPr>
              <a:t>empirially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been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proven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to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provide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faster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convergence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rates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606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B1BD05-16B7-4672-9847-1E49BB49A978}"/>
                  </a:ext>
                </a:extLst>
              </p:cNvPr>
              <p:cNvSpPr txBox="1"/>
              <p:nvPr/>
            </p:nvSpPr>
            <p:spPr>
              <a:xfrm>
                <a:off x="1314992" y="5201077"/>
                <a:ext cx="65140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3200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Find</a:t>
                </a:r>
                <a:r>
                  <a:rPr lang="es-ES" sz="3200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:r>
                  <a:rPr lang="es-ES" sz="3200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minimum</a:t>
                </a:r>
                <a:r>
                  <a:rPr lang="es-ES" sz="3200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:r>
                  <a:rPr lang="es-ES" sz="3200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value</a:t>
                </a:r>
                <a:endParaRPr lang="es-ES" sz="3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  <a:p>
                <a:pPr algn="ctr"/>
                <a:r>
                  <a:rPr lang="es-ES" sz="3200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3200" b="0" i="0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f</m:t>
                    </m:r>
                    <m:d>
                      <m:dPr>
                        <m:ctrlPr>
                          <a:rPr lang="es-ES" sz="32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3200" b="0" i="0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x</m:t>
                        </m:r>
                      </m:e>
                    </m:d>
                    <m:r>
                      <a:rPr lang="es-ES" sz="3200" b="0" i="0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=</m:t>
                    </m:r>
                    <m:r>
                      <a:rPr lang="es-ES" sz="32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|</m:t>
                    </m:r>
                    <m:r>
                      <a:rPr lang="es-ES" sz="32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𝑥</m:t>
                    </m:r>
                    <m:r>
                      <a:rPr lang="es-ES" sz="32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−16|</m:t>
                    </m:r>
                  </m:oMath>
                </a14:m>
                <a:endParaRPr lang="es-ES" sz="3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B1BD05-16B7-4672-9847-1E49BB49A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992" y="5201077"/>
                <a:ext cx="6514011" cy="1077218"/>
              </a:xfrm>
              <a:prstGeom prst="rect">
                <a:avLst/>
              </a:prstGeom>
              <a:blipFill>
                <a:blip r:embed="rId2"/>
                <a:stretch>
                  <a:fillRect t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994F84C8-10DF-4A6F-8695-85AAF3329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855" y="1060137"/>
            <a:ext cx="5368289" cy="38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B7A150F-B0DF-404F-AEC6-268E432E5CEC}"/>
              </a:ext>
            </a:extLst>
          </p:cNvPr>
          <p:cNvSpPr/>
          <p:nvPr/>
        </p:nvSpPr>
        <p:spPr>
          <a:xfrm>
            <a:off x="5874884" y="2621567"/>
            <a:ext cx="177574" cy="1806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67412B-B086-465F-95DF-5BFD1C29172F}"/>
              </a:ext>
            </a:extLst>
          </p:cNvPr>
          <p:cNvSpPr/>
          <p:nvPr/>
        </p:nvSpPr>
        <p:spPr>
          <a:xfrm>
            <a:off x="5286104" y="3419504"/>
            <a:ext cx="177574" cy="1806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71CCE78-E5FF-4219-B447-3712BA0012C7}"/>
              </a:ext>
            </a:extLst>
          </p:cNvPr>
          <p:cNvSpPr/>
          <p:nvPr/>
        </p:nvSpPr>
        <p:spPr>
          <a:xfrm>
            <a:off x="2656115" y="1791001"/>
            <a:ext cx="177574" cy="1806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191196-E572-414C-B4AF-8A740477B2A9}"/>
              </a:ext>
            </a:extLst>
          </p:cNvPr>
          <p:cNvSpPr/>
          <p:nvPr/>
        </p:nvSpPr>
        <p:spPr>
          <a:xfrm>
            <a:off x="2921726" y="2108864"/>
            <a:ext cx="177574" cy="1806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BF432C-3979-413D-B1EC-59696F16E720}"/>
              </a:ext>
            </a:extLst>
          </p:cNvPr>
          <p:cNvSpPr/>
          <p:nvPr/>
        </p:nvSpPr>
        <p:spPr>
          <a:xfrm>
            <a:off x="6052458" y="2383184"/>
            <a:ext cx="177574" cy="1806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27C45B-D346-47B8-9CAD-C76FC9E18CE4}"/>
              </a:ext>
            </a:extLst>
          </p:cNvPr>
          <p:cNvSpPr/>
          <p:nvPr/>
        </p:nvSpPr>
        <p:spPr>
          <a:xfrm>
            <a:off x="3099300" y="2352704"/>
            <a:ext cx="177574" cy="18067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2E5DCF4-78E1-4A34-838A-D5A924F8622E}"/>
              </a:ext>
            </a:extLst>
          </p:cNvPr>
          <p:cNvSpPr/>
          <p:nvPr/>
        </p:nvSpPr>
        <p:spPr>
          <a:xfrm>
            <a:off x="5569131" y="3047153"/>
            <a:ext cx="177574" cy="180673"/>
          </a:xfrm>
          <a:prstGeom prst="ellipse">
            <a:avLst/>
          </a:prstGeom>
          <a:solidFill>
            <a:srgbClr val="63A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40F09C3-50EF-47E1-A8B5-3D274BDAAA5F}"/>
              </a:ext>
            </a:extLst>
          </p:cNvPr>
          <p:cNvSpPr/>
          <p:nvPr/>
        </p:nvSpPr>
        <p:spPr>
          <a:xfrm>
            <a:off x="5193916" y="3543819"/>
            <a:ext cx="177574" cy="180673"/>
          </a:xfrm>
          <a:prstGeom prst="ellipse">
            <a:avLst/>
          </a:prstGeom>
          <a:solidFill>
            <a:srgbClr val="63A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4F45DE-602F-41EB-860C-3D7DD9CD0768}"/>
              </a:ext>
            </a:extLst>
          </p:cNvPr>
          <p:cNvSpPr/>
          <p:nvPr/>
        </p:nvSpPr>
        <p:spPr>
          <a:xfrm>
            <a:off x="3269119" y="2591138"/>
            <a:ext cx="177574" cy="180673"/>
          </a:xfrm>
          <a:prstGeom prst="ellipse">
            <a:avLst/>
          </a:prstGeom>
          <a:solidFill>
            <a:srgbClr val="63A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DC0E81-3744-4107-88DB-8D82FD39925C}"/>
              </a:ext>
            </a:extLst>
          </p:cNvPr>
          <p:cNvSpPr/>
          <p:nvPr/>
        </p:nvSpPr>
        <p:spPr>
          <a:xfrm>
            <a:off x="3446693" y="2777082"/>
            <a:ext cx="177574" cy="180673"/>
          </a:xfrm>
          <a:prstGeom prst="ellipse">
            <a:avLst/>
          </a:prstGeom>
          <a:solidFill>
            <a:srgbClr val="63A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7756C0-14A7-4DCB-8EA8-ACECDDCAB8A1}"/>
              </a:ext>
            </a:extLst>
          </p:cNvPr>
          <p:cNvSpPr/>
          <p:nvPr/>
        </p:nvSpPr>
        <p:spPr>
          <a:xfrm>
            <a:off x="6530476" y="1776820"/>
            <a:ext cx="177574" cy="180673"/>
          </a:xfrm>
          <a:prstGeom prst="ellipse">
            <a:avLst/>
          </a:prstGeom>
          <a:solidFill>
            <a:srgbClr val="63A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FFB4880-43F3-4E95-B911-8E4E7912DCB5}"/>
              </a:ext>
            </a:extLst>
          </p:cNvPr>
          <p:cNvSpPr/>
          <p:nvPr/>
        </p:nvSpPr>
        <p:spPr>
          <a:xfrm>
            <a:off x="3900489" y="3366411"/>
            <a:ext cx="177574" cy="180673"/>
          </a:xfrm>
          <a:prstGeom prst="ellipse">
            <a:avLst/>
          </a:prstGeom>
          <a:solidFill>
            <a:srgbClr val="63A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1A1DCEA-1F2D-4D98-B16D-96974D2FCE73}"/>
              </a:ext>
            </a:extLst>
          </p:cNvPr>
          <p:cNvSpPr/>
          <p:nvPr/>
        </p:nvSpPr>
        <p:spPr>
          <a:xfrm>
            <a:off x="4728006" y="4118081"/>
            <a:ext cx="177574" cy="18067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F41C89-0B1C-41FD-8D0B-D99B0C0FAADA}"/>
              </a:ext>
            </a:extLst>
          </p:cNvPr>
          <p:cNvSpPr/>
          <p:nvPr/>
        </p:nvSpPr>
        <p:spPr>
          <a:xfrm>
            <a:off x="4571998" y="4275616"/>
            <a:ext cx="177574" cy="18067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45DCDC-8FB9-4E22-8B6D-B284F1B1BDB6}"/>
              </a:ext>
            </a:extLst>
          </p:cNvPr>
          <p:cNvSpPr/>
          <p:nvPr/>
        </p:nvSpPr>
        <p:spPr>
          <a:xfrm>
            <a:off x="4214201" y="3802144"/>
            <a:ext cx="177574" cy="18067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E90C11-C7C5-4263-9EC1-BDFCB7F1CC0D}"/>
              </a:ext>
            </a:extLst>
          </p:cNvPr>
          <p:cNvSpPr/>
          <p:nvPr/>
        </p:nvSpPr>
        <p:spPr>
          <a:xfrm>
            <a:off x="4325513" y="3908293"/>
            <a:ext cx="177574" cy="18067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C267400-4309-4485-854E-435BEA37D6E2}"/>
              </a:ext>
            </a:extLst>
          </p:cNvPr>
          <p:cNvSpPr/>
          <p:nvPr/>
        </p:nvSpPr>
        <p:spPr>
          <a:xfrm>
            <a:off x="4905580" y="3900638"/>
            <a:ext cx="177574" cy="18067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BCDA31-1A71-4050-937C-EF6B5BFE0AF2}"/>
              </a:ext>
            </a:extLst>
          </p:cNvPr>
          <p:cNvSpPr/>
          <p:nvPr/>
        </p:nvSpPr>
        <p:spPr>
          <a:xfrm>
            <a:off x="4503087" y="4182291"/>
            <a:ext cx="177574" cy="18067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AA2B9D8-E021-41D4-890B-12D1066CC0E2}"/>
              </a:ext>
            </a:extLst>
          </p:cNvPr>
          <p:cNvSpPr/>
          <p:nvPr/>
        </p:nvSpPr>
        <p:spPr>
          <a:xfrm>
            <a:off x="374327" y="229780"/>
            <a:ext cx="170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Description</a:t>
            </a:r>
            <a:endParaRPr lang="es-E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FC8957-14A7-4E1E-9EA4-4ADA2FA796BE}"/>
              </a:ext>
            </a:extLst>
          </p:cNvPr>
          <p:cNvCxnSpPr>
            <a:cxnSpLocks/>
          </p:cNvCxnSpPr>
          <p:nvPr/>
        </p:nvCxnSpPr>
        <p:spPr>
          <a:xfrm>
            <a:off x="99060" y="670560"/>
            <a:ext cx="89458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53A3ECF-7659-4AD0-A9F3-AEEA34772CFF}"/>
              </a:ext>
            </a:extLst>
          </p:cNvPr>
          <p:cNvSpPr/>
          <p:nvPr/>
        </p:nvSpPr>
        <p:spPr>
          <a:xfrm>
            <a:off x="4571998" y="4287185"/>
            <a:ext cx="177574" cy="1806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9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2" grpId="0" animBg="1"/>
      <p:bldP spid="2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270AD2-F28E-47A0-ADC6-E2ED894C47BE}"/>
              </a:ext>
            </a:extLst>
          </p:cNvPr>
          <p:cNvSpPr/>
          <p:nvPr/>
        </p:nvSpPr>
        <p:spPr>
          <a:xfrm>
            <a:off x="7058301" y="1523382"/>
            <a:ext cx="1332411" cy="5074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sym typeface="Symbol" panose="05050102010706020507" pitchFamily="18" charset="2"/>
              </a:rPr>
              <a:t>-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-6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-5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-4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-3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-2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-1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..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+</a:t>
            </a:r>
            <a:r>
              <a:rPr lang="es-ES" dirty="0">
                <a:solidFill>
                  <a:schemeClr val="tx1"/>
                </a:solidFill>
                <a:sym typeface="Symbol" panose="05050102010706020507" pitchFamily="18" charset="2"/>
              </a:rPr>
              <a:t>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C9F671-8392-4CEA-AE2F-F87E9A7CB805}"/>
              </a:ext>
            </a:extLst>
          </p:cNvPr>
          <p:cNvSpPr/>
          <p:nvPr/>
        </p:nvSpPr>
        <p:spPr>
          <a:xfrm>
            <a:off x="4816797" y="1911540"/>
            <a:ext cx="1332411" cy="445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5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6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7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8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9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10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11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12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13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14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98E6D76-AA8F-47B6-9D40-A2D9109D5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753" y="1739772"/>
            <a:ext cx="3723449" cy="264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E2C03A-8F91-4709-834E-B75282C04B76}"/>
              </a:ext>
            </a:extLst>
          </p:cNvPr>
          <p:cNvSpPr txBox="1"/>
          <p:nvPr/>
        </p:nvSpPr>
        <p:spPr>
          <a:xfrm>
            <a:off x="6917875" y="730903"/>
            <a:ext cx="1613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SOLUTION</a:t>
            </a:r>
          </a:p>
          <a:p>
            <a:pPr algn="ctr"/>
            <a:r>
              <a:rPr lang="es-ES" dirty="0"/>
              <a:t>SPACE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A6184-39AC-4F4F-9B1F-2570295ABFFA}"/>
              </a:ext>
            </a:extLst>
          </p:cNvPr>
          <p:cNvSpPr txBox="1"/>
          <p:nvPr/>
        </p:nvSpPr>
        <p:spPr>
          <a:xfrm>
            <a:off x="4676371" y="1102906"/>
            <a:ext cx="1613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SEARCH</a:t>
            </a:r>
          </a:p>
          <a:p>
            <a:pPr algn="ctr"/>
            <a:r>
              <a:rPr lang="es-ES" dirty="0"/>
              <a:t>SPACE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1EC021-CA67-4455-A44E-0B1DCED20D34}"/>
                  </a:ext>
                </a:extLst>
              </p:cNvPr>
              <p:cNvSpPr txBox="1"/>
              <p:nvPr/>
            </p:nvSpPr>
            <p:spPr>
              <a:xfrm>
                <a:off x="430471" y="4449187"/>
                <a:ext cx="65140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Find</a:t>
                </a:r>
                <a:r>
                  <a:rPr lang="es-ES" sz="2400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:r>
                  <a:rPr lang="es-ES" sz="2400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minimum</a:t>
                </a:r>
                <a:r>
                  <a:rPr lang="es-ES" sz="2400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:r>
                  <a:rPr lang="es-ES" sz="2400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value</a:t>
                </a:r>
                <a:endParaRPr lang="es-ES" sz="24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  <a:p>
                <a:pPr algn="ctr"/>
                <a:r>
                  <a:rPr lang="es-ES" sz="2400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f</m:t>
                    </m:r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2400" b="0" i="0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x</m:t>
                        </m:r>
                      </m:e>
                    </m:d>
                    <m:r>
                      <a:rPr lang="es-ES" sz="2400" b="0" i="0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|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−16|</m:t>
                    </m:r>
                  </m:oMath>
                </a14:m>
                <a:endParaRPr lang="es-ES" sz="24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1EC021-CA67-4455-A44E-0B1DCED20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71" y="4449187"/>
                <a:ext cx="6514011" cy="830997"/>
              </a:xfrm>
              <a:prstGeom prst="rect">
                <a:avLst/>
              </a:prstGeom>
              <a:blipFill>
                <a:blip r:embed="rId3"/>
                <a:stretch>
                  <a:fillRect t="-5882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3A20769-464E-4D6A-BDC0-9A1E696286D4}"/>
              </a:ext>
            </a:extLst>
          </p:cNvPr>
          <p:cNvSpPr/>
          <p:nvPr/>
        </p:nvSpPr>
        <p:spPr>
          <a:xfrm>
            <a:off x="374327" y="229780"/>
            <a:ext cx="170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Description</a:t>
            </a:r>
            <a:endParaRPr lang="es-E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511B8C-106B-455B-B50E-299B81AEEA4A}"/>
              </a:ext>
            </a:extLst>
          </p:cNvPr>
          <p:cNvCxnSpPr>
            <a:cxnSpLocks/>
          </p:cNvCxnSpPr>
          <p:nvPr/>
        </p:nvCxnSpPr>
        <p:spPr>
          <a:xfrm>
            <a:off x="99060" y="670560"/>
            <a:ext cx="89458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401A7B6-5BB4-463F-9554-65E531903449}"/>
                  </a:ext>
                </a:extLst>
              </p14:cNvPr>
              <p14:cNvContentPartPr/>
              <p14:nvPr/>
            </p14:nvContentPartPr>
            <p14:xfrm>
              <a:off x="7501126" y="3720780"/>
              <a:ext cx="446760" cy="4158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401A7B6-5BB4-463F-9554-65E5319034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71246" y="3690900"/>
                <a:ext cx="506880" cy="4755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1DC2DF7-8EE0-4988-B41F-DFBA28296BEA}"/>
              </a:ext>
            </a:extLst>
          </p:cNvPr>
          <p:cNvSpPr/>
          <p:nvPr/>
        </p:nvSpPr>
        <p:spPr>
          <a:xfrm rot="2050049" flipV="1">
            <a:off x="5368710" y="2662198"/>
            <a:ext cx="2584384" cy="486929"/>
          </a:xfrm>
          <a:custGeom>
            <a:avLst/>
            <a:gdLst>
              <a:gd name="connsiteX0" fmla="*/ 0 w 1676400"/>
              <a:gd name="connsiteY0" fmla="*/ 200025 h 268685"/>
              <a:gd name="connsiteX1" fmla="*/ 762000 w 1676400"/>
              <a:gd name="connsiteY1" fmla="*/ 257175 h 268685"/>
              <a:gd name="connsiteX2" fmla="*/ 1676400 w 1676400"/>
              <a:gd name="connsiteY2" fmla="*/ 0 h 26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268685">
                <a:moveTo>
                  <a:pt x="0" y="200025"/>
                </a:moveTo>
                <a:cubicBezTo>
                  <a:pt x="241300" y="245268"/>
                  <a:pt x="482600" y="290512"/>
                  <a:pt x="762000" y="257175"/>
                </a:cubicBezTo>
                <a:cubicBezTo>
                  <a:pt x="1041400" y="223838"/>
                  <a:pt x="1358900" y="111919"/>
                  <a:pt x="1676400" y="0"/>
                </a:cubicBezTo>
              </a:path>
            </a:pathLst>
          </a:custGeom>
          <a:noFill/>
          <a:ln w="31750">
            <a:solidFill>
              <a:srgbClr val="FFC000"/>
            </a:solidFill>
            <a:head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D97D29E-0352-4ECB-9A2A-73A0A0412FE0}"/>
                  </a:ext>
                </a:extLst>
              </p14:cNvPr>
              <p14:cNvContentPartPr/>
              <p14:nvPr/>
            </p14:nvContentPartPr>
            <p14:xfrm>
              <a:off x="5259622" y="1827009"/>
              <a:ext cx="446760" cy="415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D97D29E-0352-4ECB-9A2A-73A0A0412F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29742" y="1797129"/>
                <a:ext cx="506880" cy="47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566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-0.175 7.40741E-7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L -0.1658 3.7037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"/>
                            </p:stCondLst>
                            <p:childTnLst>
                              <p:par>
                                <p:cTn id="3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/>
      <p:bldP spid="10" grpId="0"/>
      <p:bldP spid="11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270AD2-F28E-47A0-ADC6-E2ED894C47BE}"/>
              </a:ext>
            </a:extLst>
          </p:cNvPr>
          <p:cNvSpPr/>
          <p:nvPr/>
        </p:nvSpPr>
        <p:spPr>
          <a:xfrm>
            <a:off x="7058301" y="1523382"/>
            <a:ext cx="1332411" cy="5074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12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13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17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C9F671-8392-4CEA-AE2F-F87E9A7CB805}"/>
              </a:ext>
            </a:extLst>
          </p:cNvPr>
          <p:cNvSpPr/>
          <p:nvPr/>
        </p:nvSpPr>
        <p:spPr>
          <a:xfrm>
            <a:off x="4816797" y="1911540"/>
            <a:ext cx="1332411" cy="445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0000</a:t>
            </a:r>
          </a:p>
          <a:p>
            <a:pPr algn="ctr"/>
            <a:r>
              <a:rPr lang="es-ES" dirty="0"/>
              <a:t>0001</a:t>
            </a:r>
          </a:p>
          <a:p>
            <a:pPr algn="ctr"/>
            <a:r>
              <a:rPr lang="es-ES" dirty="0"/>
              <a:t>0010</a:t>
            </a:r>
          </a:p>
          <a:p>
            <a:pPr algn="ctr"/>
            <a:r>
              <a:rPr lang="es-ES" dirty="0"/>
              <a:t>0011</a:t>
            </a:r>
          </a:p>
          <a:p>
            <a:pPr algn="ctr"/>
            <a:r>
              <a:rPr lang="es-ES" dirty="0"/>
              <a:t>0100</a:t>
            </a:r>
          </a:p>
          <a:p>
            <a:pPr algn="ctr"/>
            <a:r>
              <a:rPr lang="es-ES" dirty="0"/>
              <a:t>0101</a:t>
            </a:r>
          </a:p>
          <a:p>
            <a:pPr algn="ctr"/>
            <a:r>
              <a:rPr lang="es-ES" dirty="0"/>
              <a:t>0110</a:t>
            </a:r>
          </a:p>
          <a:p>
            <a:pPr algn="ctr"/>
            <a:r>
              <a:rPr lang="es-ES" dirty="0"/>
              <a:t>0111</a:t>
            </a:r>
          </a:p>
          <a:p>
            <a:pPr algn="ctr"/>
            <a:r>
              <a:rPr lang="es-ES" dirty="0"/>
              <a:t>1000</a:t>
            </a:r>
          </a:p>
          <a:p>
            <a:pPr algn="ctr"/>
            <a:r>
              <a:rPr lang="es-ES" dirty="0"/>
              <a:t>1001</a:t>
            </a:r>
          </a:p>
          <a:p>
            <a:pPr algn="ctr"/>
            <a:r>
              <a:rPr lang="es-ES" dirty="0"/>
              <a:t>1010</a:t>
            </a:r>
          </a:p>
          <a:p>
            <a:pPr algn="ctr"/>
            <a:r>
              <a:rPr lang="es-ES" dirty="0"/>
              <a:t>1011</a:t>
            </a:r>
          </a:p>
          <a:p>
            <a:pPr algn="ctr"/>
            <a:r>
              <a:rPr lang="es-ES" dirty="0"/>
              <a:t>1100</a:t>
            </a:r>
          </a:p>
          <a:p>
            <a:pPr algn="ctr"/>
            <a:r>
              <a:rPr lang="es-ES" dirty="0"/>
              <a:t>1101</a:t>
            </a:r>
          </a:p>
          <a:p>
            <a:pPr algn="ctr"/>
            <a:r>
              <a:rPr lang="es-ES" dirty="0"/>
              <a:t>1110</a:t>
            </a:r>
          </a:p>
          <a:p>
            <a:pPr algn="ctr"/>
            <a:r>
              <a:rPr lang="es-ES" dirty="0"/>
              <a:t>1111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2C03A-8F91-4709-834E-B75282C04B76}"/>
              </a:ext>
            </a:extLst>
          </p:cNvPr>
          <p:cNvSpPr txBox="1"/>
          <p:nvPr/>
        </p:nvSpPr>
        <p:spPr>
          <a:xfrm>
            <a:off x="6917875" y="730903"/>
            <a:ext cx="1613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SOLUTION</a:t>
            </a:r>
          </a:p>
          <a:p>
            <a:pPr algn="ctr"/>
            <a:r>
              <a:rPr lang="es-ES" dirty="0"/>
              <a:t>SPACE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A6184-39AC-4F4F-9B1F-2570295ABFFA}"/>
              </a:ext>
            </a:extLst>
          </p:cNvPr>
          <p:cNvSpPr txBox="1"/>
          <p:nvPr/>
        </p:nvSpPr>
        <p:spPr>
          <a:xfrm>
            <a:off x="4676371" y="1102906"/>
            <a:ext cx="1613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SEARCH</a:t>
            </a:r>
          </a:p>
          <a:p>
            <a:pPr algn="ctr"/>
            <a:r>
              <a:rPr lang="es-ES" dirty="0"/>
              <a:t>SPACE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20769-464E-4D6A-BDC0-9A1E696286D4}"/>
              </a:ext>
            </a:extLst>
          </p:cNvPr>
          <p:cNvSpPr/>
          <p:nvPr/>
        </p:nvSpPr>
        <p:spPr>
          <a:xfrm>
            <a:off x="374327" y="229780"/>
            <a:ext cx="170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Description</a:t>
            </a:r>
            <a:endParaRPr lang="es-E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511B8C-106B-455B-B50E-299B81AEEA4A}"/>
              </a:ext>
            </a:extLst>
          </p:cNvPr>
          <p:cNvCxnSpPr>
            <a:cxnSpLocks/>
          </p:cNvCxnSpPr>
          <p:nvPr/>
        </p:nvCxnSpPr>
        <p:spPr>
          <a:xfrm>
            <a:off x="99060" y="670560"/>
            <a:ext cx="89458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401A7B6-5BB4-463F-9554-65E531903449}"/>
                  </a:ext>
                </a:extLst>
              </p14:cNvPr>
              <p14:cNvContentPartPr/>
              <p14:nvPr/>
            </p14:nvContentPartPr>
            <p14:xfrm>
              <a:off x="7486620" y="1508610"/>
              <a:ext cx="446760" cy="4158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401A7B6-5BB4-463F-9554-65E5319034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6740" y="1478730"/>
                <a:ext cx="50688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0BBA2BE-F8B5-44FF-9AF6-88BACCAF4B3F}"/>
                  </a:ext>
                </a:extLst>
              </p14:cNvPr>
              <p14:cNvContentPartPr/>
              <p14:nvPr/>
            </p14:nvContentPartPr>
            <p14:xfrm>
              <a:off x="5103780" y="1893090"/>
              <a:ext cx="753840" cy="3247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0BBA2BE-F8B5-44FF-9AF6-88BACCAF4B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73900" y="1862850"/>
                <a:ext cx="81360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28AC720-4083-4594-AFB2-030095AE9B26}"/>
                  </a:ext>
                </a:extLst>
              </p14:cNvPr>
              <p14:cNvContentPartPr/>
              <p14:nvPr/>
            </p14:nvContentPartPr>
            <p14:xfrm>
              <a:off x="7499220" y="5675970"/>
              <a:ext cx="426240" cy="3092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28AC720-4083-4594-AFB2-030095AE9B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69340" y="5646090"/>
                <a:ext cx="4863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B9B8BCD-8F9E-420F-A95C-B7BCCDD74279}"/>
                  </a:ext>
                </a:extLst>
              </p14:cNvPr>
              <p14:cNvContentPartPr/>
              <p14:nvPr/>
            </p14:nvContentPartPr>
            <p14:xfrm>
              <a:off x="5182620" y="6030210"/>
              <a:ext cx="660600" cy="348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B9B8BCD-8F9E-420F-A95C-B7BCCDD742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52380" y="6000330"/>
                <a:ext cx="720720" cy="40896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FCA0865-A0DB-46F1-B88B-4CCA7528315C}"/>
              </a:ext>
            </a:extLst>
          </p:cNvPr>
          <p:cNvSpPr/>
          <p:nvPr/>
        </p:nvSpPr>
        <p:spPr>
          <a:xfrm>
            <a:off x="5829300" y="1819275"/>
            <a:ext cx="1676400" cy="268685"/>
          </a:xfrm>
          <a:custGeom>
            <a:avLst/>
            <a:gdLst>
              <a:gd name="connsiteX0" fmla="*/ 0 w 1676400"/>
              <a:gd name="connsiteY0" fmla="*/ 200025 h 268685"/>
              <a:gd name="connsiteX1" fmla="*/ 762000 w 1676400"/>
              <a:gd name="connsiteY1" fmla="*/ 257175 h 268685"/>
              <a:gd name="connsiteX2" fmla="*/ 1676400 w 1676400"/>
              <a:gd name="connsiteY2" fmla="*/ 0 h 26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268685">
                <a:moveTo>
                  <a:pt x="0" y="200025"/>
                </a:moveTo>
                <a:cubicBezTo>
                  <a:pt x="241300" y="245268"/>
                  <a:pt x="482600" y="290512"/>
                  <a:pt x="762000" y="257175"/>
                </a:cubicBezTo>
                <a:cubicBezTo>
                  <a:pt x="1041400" y="223838"/>
                  <a:pt x="1358900" y="111919"/>
                  <a:pt x="1676400" y="0"/>
                </a:cubicBezTo>
              </a:path>
            </a:pathLst>
          </a:custGeom>
          <a:noFill/>
          <a:ln w="31750">
            <a:solidFill>
              <a:srgbClr val="FFC000"/>
            </a:solidFill>
            <a:head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FF9B3C1-D67D-444C-935B-F85D4B3196F2}"/>
              </a:ext>
            </a:extLst>
          </p:cNvPr>
          <p:cNvSpPr/>
          <p:nvPr/>
        </p:nvSpPr>
        <p:spPr>
          <a:xfrm>
            <a:off x="5829300" y="5918755"/>
            <a:ext cx="1676400" cy="268685"/>
          </a:xfrm>
          <a:custGeom>
            <a:avLst/>
            <a:gdLst>
              <a:gd name="connsiteX0" fmla="*/ 0 w 1676400"/>
              <a:gd name="connsiteY0" fmla="*/ 200025 h 268685"/>
              <a:gd name="connsiteX1" fmla="*/ 762000 w 1676400"/>
              <a:gd name="connsiteY1" fmla="*/ 257175 h 268685"/>
              <a:gd name="connsiteX2" fmla="*/ 1676400 w 1676400"/>
              <a:gd name="connsiteY2" fmla="*/ 0 h 26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268685">
                <a:moveTo>
                  <a:pt x="0" y="200025"/>
                </a:moveTo>
                <a:cubicBezTo>
                  <a:pt x="241300" y="245268"/>
                  <a:pt x="482600" y="290512"/>
                  <a:pt x="762000" y="257175"/>
                </a:cubicBezTo>
                <a:cubicBezTo>
                  <a:pt x="1041400" y="223838"/>
                  <a:pt x="1358900" y="111919"/>
                  <a:pt x="1676400" y="0"/>
                </a:cubicBezTo>
              </a:path>
            </a:pathLst>
          </a:custGeom>
          <a:noFill/>
          <a:ln w="31750">
            <a:solidFill>
              <a:srgbClr val="FFC000"/>
            </a:solidFill>
            <a:head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D52321A7-0677-40C8-BA9A-F6E46A0E4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1" y="1739772"/>
            <a:ext cx="3723449" cy="264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622EF6-4DB0-41A3-B8FA-52B036473B8B}"/>
                  </a:ext>
                </a:extLst>
              </p:cNvPr>
              <p:cNvSpPr txBox="1"/>
              <p:nvPr/>
            </p:nvSpPr>
            <p:spPr>
              <a:xfrm>
                <a:off x="-1112391" y="4449187"/>
                <a:ext cx="65140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Find</a:t>
                </a:r>
                <a:r>
                  <a:rPr lang="es-ES" sz="2400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:r>
                  <a:rPr lang="es-ES" sz="2400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minimum</a:t>
                </a:r>
                <a:r>
                  <a:rPr lang="es-ES" sz="2400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:r>
                  <a:rPr lang="es-ES" sz="2400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value</a:t>
                </a:r>
                <a:endParaRPr lang="es-ES" sz="24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  <a:p>
                <a:pPr algn="ctr"/>
                <a:r>
                  <a:rPr lang="es-ES" sz="2400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f</m:t>
                    </m:r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2400" b="0" i="0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x</m:t>
                        </m:r>
                      </m:e>
                    </m:d>
                    <m:r>
                      <a:rPr lang="es-ES" sz="2400" b="0" i="0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|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−16|</m:t>
                    </m:r>
                  </m:oMath>
                </a14:m>
                <a:endParaRPr lang="es-ES" sz="24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622EF6-4DB0-41A3-B8FA-52B036473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12391" y="4449187"/>
                <a:ext cx="6514011" cy="830997"/>
              </a:xfrm>
              <a:prstGeom prst="rect">
                <a:avLst/>
              </a:prstGeom>
              <a:blipFill>
                <a:blip r:embed="rId11"/>
                <a:stretch>
                  <a:fillRect t="-5882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43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AED1302-D4A0-4E10-850A-B3A155C91B66}"/>
              </a:ext>
            </a:extLst>
          </p:cNvPr>
          <p:cNvSpPr txBox="1">
            <a:spLocks/>
          </p:cNvSpPr>
          <p:nvPr/>
        </p:nvSpPr>
        <p:spPr>
          <a:xfrm>
            <a:off x="1143000" y="3205693"/>
            <a:ext cx="6858000" cy="2321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BINARY ENCODING</a:t>
            </a:r>
            <a:endParaRPr lang="en-US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851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A20769-464E-4D6A-BDC0-9A1E696286D4}"/>
              </a:ext>
            </a:extLst>
          </p:cNvPr>
          <p:cNvSpPr/>
          <p:nvPr/>
        </p:nvSpPr>
        <p:spPr>
          <a:xfrm>
            <a:off x="374327" y="229780"/>
            <a:ext cx="4855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3.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and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operators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(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binary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511B8C-106B-455B-B50E-299B81AEEA4A}"/>
              </a:ext>
            </a:extLst>
          </p:cNvPr>
          <p:cNvCxnSpPr>
            <a:cxnSpLocks/>
          </p:cNvCxnSpPr>
          <p:nvPr/>
        </p:nvCxnSpPr>
        <p:spPr>
          <a:xfrm>
            <a:off x="99060" y="670560"/>
            <a:ext cx="89458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1C71BC4-8870-4CBB-A5F8-9FB035B7D71C}"/>
              </a:ext>
            </a:extLst>
          </p:cNvPr>
          <p:cNvSpPr/>
          <p:nvPr/>
        </p:nvSpPr>
        <p:spPr>
          <a:xfrm>
            <a:off x="623912" y="1105972"/>
            <a:ext cx="3659330" cy="51380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INITIALIZATION OF POPULATION</a:t>
            </a:r>
            <a:endParaRPr lang="en-US" sz="16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AC23AE-87C9-4FE5-93A8-8DB798B36F87}"/>
                  </a:ext>
                </a:extLst>
              </p:cNvPr>
              <p:cNvSpPr txBox="1"/>
              <p:nvPr/>
            </p:nvSpPr>
            <p:spPr>
              <a:xfrm>
                <a:off x="723012" y="1953928"/>
                <a:ext cx="78723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Randomly</a:t>
                </a:r>
                <a:r>
                  <a:rPr lang="es-E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:r>
                  <a:rPr lang="es-ES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initialize</a:t>
                </a:r>
                <a:r>
                  <a:rPr lang="es-E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a </a:t>
                </a:r>
                <a:r>
                  <a:rPr lang="es-ES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population</a:t>
                </a:r>
                <a:r>
                  <a:rPr lang="es-E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:r>
                  <a:rPr lang="es-ES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of</a:t>
                </a:r>
                <a:r>
                  <a:rPr lang="es-E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:r>
                  <a:rPr lang="es-ES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size</a:t>
                </a:r>
                <a:r>
                  <a:rPr lang="es-E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.</a:t>
                </a:r>
              </a:p>
              <a:p>
                <a:endParaRPr lang="es-ES" dirty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Size</a:t>
                </a:r>
                <a:r>
                  <a:rPr lang="es-E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:r>
                  <a:rPr lang="es-ES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of</a:t>
                </a:r>
                <a:r>
                  <a:rPr lang="es-E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:r>
                  <a:rPr lang="es-ES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population</a:t>
                </a:r>
                <a:r>
                  <a:rPr lang="es-E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:r>
                  <a:rPr lang="es-ES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will</a:t>
                </a:r>
                <a:r>
                  <a:rPr lang="es-E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:r>
                  <a:rPr lang="es-ES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remain</a:t>
                </a:r>
                <a:r>
                  <a:rPr lang="es-E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:r>
                  <a:rPr lang="es-ES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fixed</a:t>
                </a:r>
                <a:r>
                  <a:rPr lang="es-E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:r>
                  <a:rPr lang="es-ES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throughout</a:t>
                </a:r>
                <a:r>
                  <a:rPr lang="es-E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:r>
                  <a:rPr lang="es-ES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all</a:t>
                </a:r>
                <a:r>
                  <a:rPr lang="es-E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</a:t>
                </a:r>
                <a:r>
                  <a:rPr lang="es-ES" dirty="0" err="1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iterations</a:t>
                </a:r>
                <a:r>
                  <a:rPr lang="es-E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.</a:t>
                </a:r>
                <a:endParaRPr lang="en-US" dirty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AC23AE-87C9-4FE5-93A8-8DB798B36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12" y="1953928"/>
                <a:ext cx="7872347" cy="923330"/>
              </a:xfrm>
              <a:prstGeom prst="rect">
                <a:avLst/>
              </a:prstGeom>
              <a:blipFill>
                <a:blip r:embed="rId2"/>
                <a:stretch>
                  <a:fillRect l="-542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09184E4-3389-4768-9B35-BA9E6FAA7CBE}"/>
              </a:ext>
            </a:extLst>
          </p:cNvPr>
          <p:cNvSpPr/>
          <p:nvPr/>
        </p:nvSpPr>
        <p:spPr>
          <a:xfrm>
            <a:off x="3617036" y="3488407"/>
            <a:ext cx="1332411" cy="29619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0000</a:t>
            </a:r>
          </a:p>
          <a:p>
            <a:pPr algn="ctr"/>
            <a:r>
              <a:rPr lang="es-ES" sz="1600" dirty="0"/>
              <a:t>0001</a:t>
            </a:r>
          </a:p>
          <a:p>
            <a:pPr algn="ctr"/>
            <a:r>
              <a:rPr lang="es-ES" sz="1600" dirty="0"/>
              <a:t>0010</a:t>
            </a:r>
          </a:p>
          <a:p>
            <a:pPr algn="ctr"/>
            <a:r>
              <a:rPr lang="es-ES" sz="1600" dirty="0"/>
              <a:t>0110</a:t>
            </a:r>
          </a:p>
          <a:p>
            <a:pPr algn="ctr"/>
            <a:r>
              <a:rPr lang="es-ES" sz="1600" dirty="0"/>
              <a:t>0111</a:t>
            </a:r>
          </a:p>
          <a:p>
            <a:pPr algn="ctr"/>
            <a:r>
              <a:rPr lang="es-ES" sz="1600" dirty="0"/>
              <a:t>1000</a:t>
            </a:r>
          </a:p>
          <a:p>
            <a:pPr algn="ctr"/>
            <a:r>
              <a:rPr lang="es-ES" sz="1600" dirty="0"/>
              <a:t>1011</a:t>
            </a:r>
          </a:p>
          <a:p>
            <a:pPr algn="ctr"/>
            <a:r>
              <a:rPr lang="es-ES" sz="1600" dirty="0"/>
              <a:t>1100</a:t>
            </a:r>
          </a:p>
          <a:p>
            <a:pPr algn="ctr"/>
            <a:r>
              <a:rPr lang="es-ES" sz="1600" dirty="0"/>
              <a:t>1101</a:t>
            </a:r>
          </a:p>
          <a:p>
            <a:pPr algn="ctr"/>
            <a:r>
              <a:rPr lang="es-ES" sz="1600" dirty="0"/>
              <a:t>…</a:t>
            </a:r>
          </a:p>
          <a:p>
            <a:pPr algn="ctr"/>
            <a:r>
              <a:rPr lang="es-ES" sz="1600" dirty="0"/>
              <a:t>1111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507FEF-538E-4A4F-BDE6-C7318B9CE74B}"/>
                  </a:ext>
                </a:extLst>
              </p14:cNvPr>
              <p14:cNvContentPartPr/>
              <p14:nvPr/>
            </p14:nvContentPartPr>
            <p14:xfrm>
              <a:off x="3969785" y="3521180"/>
              <a:ext cx="689400" cy="367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507FEF-538E-4A4F-BDE6-C7318B9CE7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1345" y="3492740"/>
                <a:ext cx="745920" cy="4240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5717679-58DC-41AB-9904-B54409114ECA}"/>
              </a:ext>
            </a:extLst>
          </p:cNvPr>
          <p:cNvSpPr/>
          <p:nvPr/>
        </p:nvSpPr>
        <p:spPr>
          <a:xfrm flipV="1">
            <a:off x="4630680" y="3622780"/>
            <a:ext cx="1676400" cy="164360"/>
          </a:xfrm>
          <a:custGeom>
            <a:avLst/>
            <a:gdLst>
              <a:gd name="connsiteX0" fmla="*/ 0 w 1676400"/>
              <a:gd name="connsiteY0" fmla="*/ 200025 h 268685"/>
              <a:gd name="connsiteX1" fmla="*/ 762000 w 1676400"/>
              <a:gd name="connsiteY1" fmla="*/ 257175 h 268685"/>
              <a:gd name="connsiteX2" fmla="*/ 1676400 w 1676400"/>
              <a:gd name="connsiteY2" fmla="*/ 0 h 26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268685">
                <a:moveTo>
                  <a:pt x="0" y="200025"/>
                </a:moveTo>
                <a:cubicBezTo>
                  <a:pt x="241300" y="245268"/>
                  <a:pt x="482600" y="290512"/>
                  <a:pt x="762000" y="257175"/>
                </a:cubicBezTo>
                <a:cubicBezTo>
                  <a:pt x="1041400" y="223838"/>
                  <a:pt x="1358900" y="111919"/>
                  <a:pt x="1676400" y="0"/>
                </a:cubicBezTo>
              </a:path>
            </a:pathLst>
          </a:custGeom>
          <a:noFill/>
          <a:ln w="31750">
            <a:solidFill>
              <a:srgbClr val="FFC000"/>
            </a:solidFill>
            <a:head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E5EB1A-C226-4B1E-A692-0C914BDA460F}"/>
              </a:ext>
            </a:extLst>
          </p:cNvPr>
          <p:cNvSpPr txBox="1"/>
          <p:nvPr/>
        </p:nvSpPr>
        <p:spPr>
          <a:xfrm>
            <a:off x="6356269" y="3703744"/>
            <a:ext cx="129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INDIVIDUAL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19A324-05EA-4AB8-8C92-FA209F6836F7}"/>
              </a:ext>
            </a:extLst>
          </p:cNvPr>
          <p:cNvSpPr txBox="1"/>
          <p:nvPr/>
        </p:nvSpPr>
        <p:spPr>
          <a:xfrm>
            <a:off x="1601201" y="4784724"/>
            <a:ext cx="140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POPULATION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238A259-4147-4816-BF27-F4213B3E4BC8}"/>
              </a:ext>
            </a:extLst>
          </p:cNvPr>
          <p:cNvSpPr/>
          <p:nvPr/>
        </p:nvSpPr>
        <p:spPr>
          <a:xfrm>
            <a:off x="3208849" y="3488406"/>
            <a:ext cx="175260" cy="2961969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A20769-464E-4D6A-BDC0-9A1E696286D4}"/>
              </a:ext>
            </a:extLst>
          </p:cNvPr>
          <p:cNvSpPr/>
          <p:nvPr/>
        </p:nvSpPr>
        <p:spPr>
          <a:xfrm>
            <a:off x="374327" y="229780"/>
            <a:ext cx="4855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3.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and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operators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(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binary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encoding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511B8C-106B-455B-B50E-299B81AEEA4A}"/>
              </a:ext>
            </a:extLst>
          </p:cNvPr>
          <p:cNvCxnSpPr>
            <a:cxnSpLocks/>
          </p:cNvCxnSpPr>
          <p:nvPr/>
        </p:nvCxnSpPr>
        <p:spPr>
          <a:xfrm>
            <a:off x="99060" y="670560"/>
            <a:ext cx="89458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1C71BC4-8870-4CBB-A5F8-9FB035B7D71C}"/>
              </a:ext>
            </a:extLst>
          </p:cNvPr>
          <p:cNvSpPr/>
          <p:nvPr/>
        </p:nvSpPr>
        <p:spPr>
          <a:xfrm>
            <a:off x="623912" y="1105972"/>
            <a:ext cx="3659330" cy="51380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FITNESS</a:t>
            </a:r>
            <a:endParaRPr lang="en-US" sz="16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C23AE-87C9-4FE5-93A8-8DB798B36F87}"/>
              </a:ext>
            </a:extLst>
          </p:cNvPr>
          <p:cNvSpPr txBox="1"/>
          <p:nvPr/>
        </p:nvSpPr>
        <p:spPr>
          <a:xfrm>
            <a:off x="723012" y="1953928"/>
            <a:ext cx="787234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Within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set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of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possible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solutions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to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each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problema,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there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will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always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be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some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individuals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that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are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closer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to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optimal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solution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and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others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that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are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not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.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s-ES" sz="1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individual’s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adaptation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level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will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be </a:t>
            </a:r>
            <a:r>
              <a:rPr lang="es-E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measured</a:t>
            </a:r>
            <a:r>
              <a:rPr lang="es-E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(fitness).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9184E4-3389-4768-9B35-BA9E6FAA7CBE}"/>
              </a:ext>
            </a:extLst>
          </p:cNvPr>
          <p:cNvSpPr/>
          <p:nvPr/>
        </p:nvSpPr>
        <p:spPr>
          <a:xfrm>
            <a:off x="1506296" y="3428998"/>
            <a:ext cx="1332411" cy="29619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0111</a:t>
            </a:r>
          </a:p>
          <a:p>
            <a:pPr algn="ctr"/>
            <a:r>
              <a:rPr lang="es-ES" sz="1600" dirty="0"/>
              <a:t>0001</a:t>
            </a:r>
          </a:p>
          <a:p>
            <a:pPr algn="ctr"/>
            <a:r>
              <a:rPr lang="es-ES" sz="1600" dirty="0"/>
              <a:t>0010</a:t>
            </a:r>
          </a:p>
          <a:p>
            <a:pPr algn="ctr"/>
            <a:r>
              <a:rPr lang="es-ES" sz="1600" dirty="0"/>
              <a:t>0110</a:t>
            </a:r>
          </a:p>
          <a:p>
            <a:pPr algn="ctr"/>
            <a:r>
              <a:rPr lang="es-ES" sz="1600" dirty="0"/>
              <a:t>0000</a:t>
            </a:r>
          </a:p>
          <a:p>
            <a:pPr algn="ctr"/>
            <a:r>
              <a:rPr lang="es-ES" sz="1600" dirty="0"/>
              <a:t>1000</a:t>
            </a:r>
          </a:p>
          <a:p>
            <a:pPr algn="ctr"/>
            <a:r>
              <a:rPr lang="es-ES" sz="1600" dirty="0"/>
              <a:t>1011</a:t>
            </a:r>
          </a:p>
          <a:p>
            <a:pPr algn="ctr"/>
            <a:r>
              <a:rPr lang="es-ES" sz="1600" dirty="0"/>
              <a:t>1100</a:t>
            </a:r>
          </a:p>
          <a:p>
            <a:pPr algn="ctr"/>
            <a:r>
              <a:rPr lang="es-ES" sz="1600" dirty="0"/>
              <a:t>1101</a:t>
            </a:r>
          </a:p>
          <a:p>
            <a:pPr algn="ctr"/>
            <a:r>
              <a:rPr lang="es-ES" sz="1600" dirty="0"/>
              <a:t>…</a:t>
            </a:r>
          </a:p>
          <a:p>
            <a:pPr algn="ctr"/>
            <a:r>
              <a:rPr lang="es-ES" sz="1600" dirty="0"/>
              <a:t>1111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BBA398-FCF3-451D-9418-F6695FED7EA5}"/>
              </a:ext>
            </a:extLst>
          </p:cNvPr>
          <p:cNvSpPr/>
          <p:nvPr/>
        </p:nvSpPr>
        <p:spPr>
          <a:xfrm>
            <a:off x="4084285" y="3428999"/>
            <a:ext cx="1332411" cy="2961969"/>
          </a:xfrm>
          <a:prstGeom prst="rect">
            <a:avLst/>
          </a:prstGeom>
          <a:solidFill>
            <a:srgbClr val="63A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0</a:t>
            </a:r>
          </a:p>
          <a:p>
            <a:pPr algn="ctr"/>
            <a:r>
              <a:rPr lang="es-ES" sz="1600" dirty="0"/>
              <a:t>0.85</a:t>
            </a:r>
          </a:p>
          <a:p>
            <a:pPr algn="ctr"/>
            <a:r>
              <a:rPr lang="es-ES" sz="1600" dirty="0"/>
              <a:t>0.84</a:t>
            </a:r>
          </a:p>
          <a:p>
            <a:pPr algn="ctr"/>
            <a:r>
              <a:rPr lang="es-ES" sz="1600" dirty="0"/>
              <a:t>0.65</a:t>
            </a:r>
          </a:p>
          <a:p>
            <a:pPr algn="ctr"/>
            <a:r>
              <a:rPr lang="es-ES" sz="1600" dirty="0"/>
              <a:t>0.92</a:t>
            </a:r>
          </a:p>
          <a:p>
            <a:pPr algn="ctr"/>
            <a:r>
              <a:rPr lang="es-ES" sz="1600" dirty="0"/>
              <a:t>0.02</a:t>
            </a:r>
          </a:p>
          <a:p>
            <a:pPr algn="ctr"/>
            <a:r>
              <a:rPr lang="es-ES" sz="1600" dirty="0"/>
              <a:t>0.4</a:t>
            </a:r>
          </a:p>
          <a:p>
            <a:pPr algn="ctr"/>
            <a:r>
              <a:rPr lang="es-ES" sz="1600" dirty="0"/>
              <a:t>0.52</a:t>
            </a:r>
          </a:p>
          <a:p>
            <a:pPr algn="ctr"/>
            <a:r>
              <a:rPr lang="es-ES" sz="1600" dirty="0"/>
              <a:t>0.35</a:t>
            </a:r>
          </a:p>
          <a:p>
            <a:pPr algn="ctr"/>
            <a:r>
              <a:rPr lang="es-ES" sz="1600" dirty="0"/>
              <a:t>…</a:t>
            </a:r>
          </a:p>
          <a:p>
            <a:pPr algn="ctr"/>
            <a:r>
              <a:rPr lang="es-ES" sz="1600" dirty="0"/>
              <a:t>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5CC0EF-84F0-4581-B444-1E6DBAAABD39}"/>
              </a:ext>
            </a:extLst>
          </p:cNvPr>
          <p:cNvCxnSpPr/>
          <p:nvPr/>
        </p:nvCxnSpPr>
        <p:spPr>
          <a:xfrm>
            <a:off x="3009900" y="4457700"/>
            <a:ext cx="891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EEB962-194C-4644-B308-07D89FD18267}"/>
              </a:ext>
            </a:extLst>
          </p:cNvPr>
          <p:cNvSpPr txBox="1"/>
          <p:nvPr/>
        </p:nvSpPr>
        <p:spPr>
          <a:xfrm>
            <a:off x="3037125" y="4586816"/>
            <a:ext cx="837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Fitness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5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2881</TotalTime>
  <Words>1535</Words>
  <Application>Microsoft Office PowerPoint</Application>
  <PresentationFormat>On-screen Show (4:3)</PresentationFormat>
  <Paragraphs>710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Microsoft YaHei Light</vt:lpstr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GENETIC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GENÉTICOS</dc:title>
  <dc:creator>Rohit Uttam</dc:creator>
  <cp:lastModifiedBy>Rohit Uttam</cp:lastModifiedBy>
  <cp:revision>76</cp:revision>
  <dcterms:created xsi:type="dcterms:W3CDTF">2018-12-16T13:47:43Z</dcterms:created>
  <dcterms:modified xsi:type="dcterms:W3CDTF">2018-12-23T18:02:06Z</dcterms:modified>
</cp:coreProperties>
</file>