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0" r:id="rId1"/>
  </p:sldMasterIdLst>
  <p:notesMasterIdLst>
    <p:notesMasterId r:id="rId19"/>
  </p:notesMasterIdLst>
  <p:handoutMasterIdLst>
    <p:handoutMasterId r:id="rId20"/>
  </p:handoutMasterIdLst>
  <p:sldIdLst>
    <p:sldId id="260" r:id="rId2"/>
    <p:sldId id="262" r:id="rId3"/>
    <p:sldId id="256" r:id="rId4"/>
    <p:sldId id="257" r:id="rId5"/>
    <p:sldId id="258" r:id="rId6"/>
    <p:sldId id="271" r:id="rId7"/>
    <p:sldId id="283" r:id="rId8"/>
    <p:sldId id="272" r:id="rId9"/>
    <p:sldId id="273" r:id="rId10"/>
    <p:sldId id="274" r:id="rId11"/>
    <p:sldId id="275" r:id="rId12"/>
    <p:sldId id="276" r:id="rId13"/>
    <p:sldId id="259" r:id="rId14"/>
    <p:sldId id="282" r:id="rId15"/>
    <p:sldId id="278" r:id="rId16"/>
    <p:sldId id="281"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F03D4A-368B-4E0B-80BC-C6FB5D95C268}" v="108" dt="2024-01-09T20:33:57.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856" autoAdjust="0"/>
  </p:normalViewPr>
  <p:slideViewPr>
    <p:cSldViewPr snapToGrid="0">
      <p:cViewPr varScale="1">
        <p:scale>
          <a:sx n="77" d="100"/>
          <a:sy n="77" d="100"/>
        </p:scale>
        <p:origin x="13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Verma" userId="098fd5692a6a7f4b" providerId="LiveId" clId="{34F03D4A-368B-4E0B-80BC-C6FB5D95C268}"/>
    <pc:docChg chg="undo custSel addSld delSld modSld">
      <pc:chgData name="Rohit Verma" userId="098fd5692a6a7f4b" providerId="LiveId" clId="{34F03D4A-368B-4E0B-80BC-C6FB5D95C268}" dt="2024-02-15T20:37:14.528" v="2072" actId="1038"/>
      <pc:docMkLst>
        <pc:docMk/>
      </pc:docMkLst>
      <pc:sldChg chg="addSp delSp modSp mod setBg delDesignElem">
        <pc:chgData name="Rohit Verma" userId="098fd5692a6a7f4b" providerId="LiveId" clId="{34F03D4A-368B-4E0B-80BC-C6FB5D95C268}" dt="2024-02-15T20:37:14.528" v="2072" actId="1038"/>
        <pc:sldMkLst>
          <pc:docMk/>
          <pc:sldMk cId="0" sldId="256"/>
        </pc:sldMkLst>
        <pc:spChg chg="add del mod ord">
          <ac:chgData name="Rohit Verma" userId="098fd5692a6a7f4b" providerId="LiveId" clId="{34F03D4A-368B-4E0B-80BC-C6FB5D95C268}" dt="2024-01-09T20:32:28.987" v="2031" actId="26606"/>
          <ac:spMkLst>
            <pc:docMk/>
            <pc:sldMk cId="0" sldId="256"/>
            <ac:spMk id="5" creationId="{00000000-0000-0000-0000-000000000000}"/>
          </ac:spMkLst>
        </pc:spChg>
        <pc:spChg chg="mod ord">
          <ac:chgData name="Rohit Verma" userId="098fd5692a6a7f4b" providerId="LiveId" clId="{34F03D4A-368B-4E0B-80BC-C6FB5D95C268}" dt="2024-01-09T20:32:51.678" v="2033" actId="26606"/>
          <ac:spMkLst>
            <pc:docMk/>
            <pc:sldMk cId="0" sldId="256"/>
            <ac:spMk id="6" creationId="{00000000-0000-0000-0000-000000000000}"/>
          </ac:spMkLst>
        </pc:spChg>
        <pc:spChg chg="add del">
          <ac:chgData name="Rohit Verma" userId="098fd5692a6a7f4b" providerId="LiveId" clId="{34F03D4A-368B-4E0B-80BC-C6FB5D95C268}" dt="2024-01-08T03:12:14.731" v="1368" actId="26606"/>
          <ac:spMkLst>
            <pc:docMk/>
            <pc:sldMk cId="0" sldId="256"/>
            <ac:spMk id="12" creationId="{3ECBE1F1-D69B-4AFA-ABD5-8E41720EF6DE}"/>
          </ac:spMkLst>
        </pc:spChg>
        <pc:spChg chg="add del">
          <ac:chgData name="Rohit Verma" userId="098fd5692a6a7f4b" providerId="LiveId" clId="{34F03D4A-368B-4E0B-80BC-C6FB5D95C268}" dt="2024-01-08T03:12:14.731" v="1368" actId="26606"/>
          <ac:spMkLst>
            <pc:docMk/>
            <pc:sldMk cId="0" sldId="256"/>
            <ac:spMk id="14" creationId="{603A6265-E10C-4B85-9C20-E75FCAF9CC63}"/>
          </ac:spMkLst>
        </pc:spChg>
        <pc:spChg chg="add del">
          <ac:chgData name="Rohit Verma" userId="098fd5692a6a7f4b" providerId="LiveId" clId="{34F03D4A-368B-4E0B-80BC-C6FB5D95C268}" dt="2024-01-08T03:12:38.207" v="1376" actId="26606"/>
          <ac:spMkLst>
            <pc:docMk/>
            <pc:sldMk cId="0" sldId="256"/>
            <ac:spMk id="16" creationId="{55D4142C-5077-457F-A6AD-3FECFDB39685}"/>
          </ac:spMkLst>
        </pc:spChg>
        <pc:spChg chg="add del">
          <ac:chgData name="Rohit Verma" userId="098fd5692a6a7f4b" providerId="LiveId" clId="{34F03D4A-368B-4E0B-80BC-C6FB5D95C268}" dt="2024-01-08T03:12:38.207" v="1376" actId="26606"/>
          <ac:spMkLst>
            <pc:docMk/>
            <pc:sldMk cId="0" sldId="256"/>
            <ac:spMk id="18" creationId="{7A5F0580-5EE9-419F-96EE-B6529EF6E7D0}"/>
          </ac:spMkLst>
        </pc:spChg>
        <pc:spChg chg="add del">
          <ac:chgData name="Rohit Verma" userId="098fd5692a6a7f4b" providerId="LiveId" clId="{34F03D4A-368B-4E0B-80BC-C6FB5D95C268}" dt="2024-01-08T03:12:19.758" v="1370" actId="26606"/>
          <ac:spMkLst>
            <pc:docMk/>
            <pc:sldMk cId="0" sldId="256"/>
            <ac:spMk id="20" creationId="{1607EC0B-6F18-4CC6-A161-42CC6FAB22E9}"/>
          </ac:spMkLst>
        </pc:spChg>
        <pc:spChg chg="add del">
          <ac:chgData name="Rohit Verma" userId="098fd5692a6a7f4b" providerId="LiveId" clId="{34F03D4A-368B-4E0B-80BC-C6FB5D95C268}" dt="2024-01-08T03:12:22.226" v="1372" actId="26606"/>
          <ac:spMkLst>
            <pc:docMk/>
            <pc:sldMk cId="0" sldId="256"/>
            <ac:spMk id="24" creationId="{8181FC64-B306-4821-98E2-780662EFC486}"/>
          </ac:spMkLst>
        </pc:spChg>
        <pc:spChg chg="add del">
          <ac:chgData name="Rohit Verma" userId="098fd5692a6a7f4b" providerId="LiveId" clId="{34F03D4A-368B-4E0B-80BC-C6FB5D95C268}" dt="2024-01-08T03:12:22.226" v="1372" actId="26606"/>
          <ac:spMkLst>
            <pc:docMk/>
            <pc:sldMk cId="0" sldId="256"/>
            <ac:spMk id="26" creationId="{5871FC61-DD4E-47D4-81FD-8A7E7D12B371}"/>
          </ac:spMkLst>
        </pc:spChg>
        <pc:spChg chg="add del">
          <ac:chgData name="Rohit Verma" userId="098fd5692a6a7f4b" providerId="LiveId" clId="{34F03D4A-368B-4E0B-80BC-C6FB5D95C268}" dt="2024-01-08T03:12:22.226" v="1372" actId="26606"/>
          <ac:spMkLst>
            <pc:docMk/>
            <pc:sldMk cId="0" sldId="256"/>
            <ac:spMk id="27" creationId="{F9EC3F91-A75C-4F74-867E-E4C28C13546B}"/>
          </ac:spMkLst>
        </pc:spChg>
        <pc:spChg chg="add del">
          <ac:chgData name="Rohit Verma" userId="098fd5692a6a7f4b" providerId="LiveId" clId="{34F03D4A-368B-4E0B-80BC-C6FB5D95C268}" dt="2024-01-08T03:12:22.226" v="1372" actId="26606"/>
          <ac:spMkLst>
            <pc:docMk/>
            <pc:sldMk cId="0" sldId="256"/>
            <ac:spMk id="28" creationId="{829A1E2C-5AC8-40FC-99E9-832069D39792}"/>
          </ac:spMkLst>
        </pc:spChg>
        <pc:spChg chg="add del">
          <ac:chgData name="Rohit Verma" userId="098fd5692a6a7f4b" providerId="LiveId" clId="{34F03D4A-368B-4E0B-80BC-C6FB5D95C268}" dt="2024-01-08T03:12:36.095" v="1374" actId="26606"/>
          <ac:spMkLst>
            <pc:docMk/>
            <pc:sldMk cId="0" sldId="256"/>
            <ac:spMk id="30" creationId="{B210AC1D-4063-4C6E-9528-FA9C4C0C18E6}"/>
          </ac:spMkLst>
        </pc:spChg>
        <pc:spChg chg="add del">
          <ac:chgData name="Rohit Verma" userId="098fd5692a6a7f4b" providerId="LiveId" clId="{34F03D4A-368B-4E0B-80BC-C6FB5D95C268}" dt="2024-01-08T03:12:36.095" v="1374" actId="26606"/>
          <ac:spMkLst>
            <pc:docMk/>
            <pc:sldMk cId="0" sldId="256"/>
            <ac:spMk id="31" creationId="{02F8C595-E68C-4306-AED8-DC7826A0A506}"/>
          </ac:spMkLst>
        </pc:spChg>
        <pc:spChg chg="add del">
          <ac:chgData name="Rohit Verma" userId="098fd5692a6a7f4b" providerId="LiveId" clId="{34F03D4A-368B-4E0B-80BC-C6FB5D95C268}" dt="2024-01-08T03:12:38.207" v="1376" actId="26606"/>
          <ac:spMkLst>
            <pc:docMk/>
            <pc:sldMk cId="0" sldId="256"/>
            <ac:spMk id="34" creationId="{94E4D846-3AFC-4F86-8C35-24B0542A269D}"/>
          </ac:spMkLst>
        </pc:spChg>
        <pc:spChg chg="add del">
          <ac:chgData name="Rohit Verma" userId="098fd5692a6a7f4b" providerId="LiveId" clId="{34F03D4A-368B-4E0B-80BC-C6FB5D95C268}" dt="2024-01-08T03:12:38.207" v="1376" actId="26606"/>
          <ac:spMkLst>
            <pc:docMk/>
            <pc:sldMk cId="0" sldId="256"/>
            <ac:spMk id="36" creationId="{284781B9-12CB-45C3-907A-9ED93FF72C65}"/>
          </ac:spMkLst>
        </pc:spChg>
        <pc:spChg chg="add del">
          <ac:chgData name="Rohit Verma" userId="098fd5692a6a7f4b" providerId="LiveId" clId="{34F03D4A-368B-4E0B-80BC-C6FB5D95C268}" dt="2024-01-08T03:12:46.204" v="1378" actId="26606"/>
          <ac:spMkLst>
            <pc:docMk/>
            <pc:sldMk cId="0" sldId="256"/>
            <ac:spMk id="38" creationId="{B65C0385-5E30-4D2E-AF9F-4639659D34E9}"/>
          </ac:spMkLst>
        </pc:spChg>
        <pc:spChg chg="add del">
          <ac:chgData name="Rohit Verma" userId="098fd5692a6a7f4b" providerId="LiveId" clId="{34F03D4A-368B-4E0B-80BC-C6FB5D95C268}" dt="2024-01-08T03:12:46.204" v="1378" actId="26606"/>
          <ac:spMkLst>
            <pc:docMk/>
            <pc:sldMk cId="0" sldId="256"/>
            <ac:spMk id="40" creationId="{E335820B-3A29-42C5-AA8D-10ECA43CD985}"/>
          </ac:spMkLst>
        </pc:spChg>
        <pc:spChg chg="add del">
          <ac:chgData name="Rohit Verma" userId="098fd5692a6a7f4b" providerId="LiveId" clId="{34F03D4A-368B-4E0B-80BC-C6FB5D95C268}" dt="2024-01-08T03:12:59.851" v="1380" actId="26606"/>
          <ac:spMkLst>
            <pc:docMk/>
            <pc:sldMk cId="0" sldId="256"/>
            <ac:spMk id="42" creationId="{E81BF4F6-F2CF-4984-9D14-D6966D92F99F}"/>
          </ac:spMkLst>
        </pc:spChg>
        <pc:spChg chg="add del">
          <ac:chgData name="Rohit Verma" userId="098fd5692a6a7f4b" providerId="LiveId" clId="{34F03D4A-368B-4E0B-80BC-C6FB5D95C268}" dt="2024-01-09T20:31:45.711" v="2020" actId="26606"/>
          <ac:spMkLst>
            <pc:docMk/>
            <pc:sldMk cId="0" sldId="256"/>
            <ac:spMk id="50" creationId="{9427AF5F-9A0E-42B7-A252-FD64C9885F9C}"/>
          </ac:spMkLst>
        </pc:spChg>
        <pc:spChg chg="add del">
          <ac:chgData name="Rohit Verma" userId="098fd5692a6a7f4b" providerId="LiveId" clId="{34F03D4A-368B-4E0B-80BC-C6FB5D95C268}" dt="2024-01-09T20:32:07.490" v="2026" actId="26606"/>
          <ac:spMkLst>
            <pc:docMk/>
            <pc:sldMk cId="0" sldId="256"/>
            <ac:spMk id="51" creationId="{9F7D5CDA-D291-4307-BF55-1381FED29634}"/>
          </ac:spMkLst>
        </pc:spChg>
        <pc:spChg chg="add del">
          <ac:chgData name="Rohit Verma" userId="098fd5692a6a7f4b" providerId="LiveId" clId="{34F03D4A-368B-4E0B-80BC-C6FB5D95C268}" dt="2024-01-09T20:32:07.490" v="2026" actId="26606"/>
          <ac:spMkLst>
            <pc:docMk/>
            <pc:sldMk cId="0" sldId="256"/>
            <ac:spMk id="52" creationId="{59B296B9-C5A5-4E4F-9B60-C907B5F1466C}"/>
          </ac:spMkLst>
        </pc:spChg>
        <pc:spChg chg="add del">
          <ac:chgData name="Rohit Verma" userId="098fd5692a6a7f4b" providerId="LiveId" clId="{34F03D4A-368B-4E0B-80BC-C6FB5D95C268}" dt="2024-01-09T20:32:07.490" v="2026" actId="26606"/>
          <ac:spMkLst>
            <pc:docMk/>
            <pc:sldMk cId="0" sldId="256"/>
            <ac:spMk id="53" creationId="{00000000-0000-0000-0000-000000000000}"/>
          </ac:spMkLst>
        </pc:spChg>
        <pc:spChg chg="add del">
          <ac:chgData name="Rohit Verma" userId="098fd5692a6a7f4b" providerId="LiveId" clId="{34F03D4A-368B-4E0B-80BC-C6FB5D95C268}" dt="2024-01-09T20:32:07.490" v="2026" actId="26606"/>
          <ac:spMkLst>
            <pc:docMk/>
            <pc:sldMk cId="0" sldId="256"/>
            <ac:spMk id="54" creationId="{D0300FD3-5AF1-6305-15FA-9078072672E2}"/>
          </ac:spMkLst>
        </pc:spChg>
        <pc:spChg chg="add del">
          <ac:chgData name="Rohit Verma" userId="098fd5692a6a7f4b" providerId="LiveId" clId="{34F03D4A-368B-4E0B-80BC-C6FB5D95C268}" dt="2024-01-09T20:32:16.378" v="2028" actId="26606"/>
          <ac:spMkLst>
            <pc:docMk/>
            <pc:sldMk cId="0" sldId="256"/>
            <ac:spMk id="56" creationId="{E3020543-B24B-4EC4-8FFC-8DD88EEA91A8}"/>
          </ac:spMkLst>
        </pc:spChg>
        <pc:spChg chg="add del">
          <ac:chgData name="Rohit Verma" userId="098fd5692a6a7f4b" providerId="LiveId" clId="{34F03D4A-368B-4E0B-80BC-C6FB5D95C268}" dt="2024-01-09T20:32:16.378" v="2028" actId="26606"/>
          <ac:spMkLst>
            <pc:docMk/>
            <pc:sldMk cId="0" sldId="256"/>
            <ac:spMk id="57" creationId="{9FD23DD8-78B0-4981-924E-BF00CCAA3BD5}"/>
          </ac:spMkLst>
        </pc:spChg>
        <pc:spChg chg="add del">
          <ac:chgData name="Rohit Verma" userId="098fd5692a6a7f4b" providerId="LiveId" clId="{34F03D4A-368B-4E0B-80BC-C6FB5D95C268}" dt="2024-01-09T20:32:16.378" v="2028" actId="26606"/>
          <ac:spMkLst>
            <pc:docMk/>
            <pc:sldMk cId="0" sldId="256"/>
            <ac:spMk id="58" creationId="{1453BF6C-B012-48B7-B4E8-6D7AC7C27D02}"/>
          </ac:spMkLst>
        </pc:spChg>
        <pc:spChg chg="add del">
          <ac:chgData name="Rohit Verma" userId="098fd5692a6a7f4b" providerId="LiveId" clId="{34F03D4A-368B-4E0B-80BC-C6FB5D95C268}" dt="2024-01-09T20:32:16.378" v="2028" actId="26606"/>
          <ac:spMkLst>
            <pc:docMk/>
            <pc:sldMk cId="0" sldId="256"/>
            <ac:spMk id="59" creationId="{0FFE21DE-9F8D-4C6D-983A-68AFCC92945B}"/>
          </ac:spMkLst>
        </pc:spChg>
        <pc:spChg chg="add del">
          <ac:chgData name="Rohit Verma" userId="098fd5692a6a7f4b" providerId="LiveId" clId="{34F03D4A-368B-4E0B-80BC-C6FB5D95C268}" dt="2024-01-09T20:32:16.378" v="2028" actId="26606"/>
          <ac:spMkLst>
            <pc:docMk/>
            <pc:sldMk cId="0" sldId="256"/>
            <ac:spMk id="61" creationId="{6CB927A4-E432-4310-9CD5-E89FF5063179}"/>
          </ac:spMkLst>
        </pc:spChg>
        <pc:spChg chg="add del">
          <ac:chgData name="Rohit Verma" userId="098fd5692a6a7f4b" providerId="LiveId" clId="{34F03D4A-368B-4E0B-80BC-C6FB5D95C268}" dt="2024-01-09T20:32:16.378" v="2028" actId="26606"/>
          <ac:spMkLst>
            <pc:docMk/>
            <pc:sldMk cId="0" sldId="256"/>
            <ac:spMk id="62" creationId="{00000000-0000-0000-0000-000000000000}"/>
          </ac:spMkLst>
        </pc:spChg>
        <pc:spChg chg="add del">
          <ac:chgData name="Rohit Verma" userId="098fd5692a6a7f4b" providerId="LiveId" clId="{34F03D4A-368B-4E0B-80BC-C6FB5D95C268}" dt="2024-01-09T20:32:28.987" v="2030" actId="26606"/>
          <ac:spMkLst>
            <pc:docMk/>
            <pc:sldMk cId="0" sldId="256"/>
            <ac:spMk id="69" creationId="{00000000-0000-0000-0000-000000000000}"/>
          </ac:spMkLst>
        </pc:spChg>
        <pc:spChg chg="add mod">
          <ac:chgData name="Rohit Verma" userId="098fd5692a6a7f4b" providerId="LiveId" clId="{34F03D4A-368B-4E0B-80BC-C6FB5D95C268}" dt="2024-01-09T20:32:51.678" v="2033" actId="26606"/>
          <ac:spMkLst>
            <pc:docMk/>
            <pc:sldMk cId="0" sldId="256"/>
            <ac:spMk id="71" creationId="{00000000-0000-0000-0000-000000000000}"/>
          </ac:spMkLst>
        </pc:spChg>
        <pc:spChg chg="add">
          <ac:chgData name="Rohit Verma" userId="098fd5692a6a7f4b" providerId="LiveId" clId="{34F03D4A-368B-4E0B-80BC-C6FB5D95C268}" dt="2024-01-09T20:32:51.678" v="2033" actId="26606"/>
          <ac:spMkLst>
            <pc:docMk/>
            <pc:sldMk cId="0" sldId="256"/>
            <ac:spMk id="79" creationId="{F13C74B1-5B17-4795-BED0-7140497B445A}"/>
          </ac:spMkLst>
        </pc:spChg>
        <pc:spChg chg="add">
          <ac:chgData name="Rohit Verma" userId="098fd5692a6a7f4b" providerId="LiveId" clId="{34F03D4A-368B-4E0B-80BC-C6FB5D95C268}" dt="2024-01-09T20:32:51.678" v="2033" actId="26606"/>
          <ac:spMkLst>
            <pc:docMk/>
            <pc:sldMk cId="0" sldId="256"/>
            <ac:spMk id="81" creationId="{D4974D33-8DC5-464E-8C6D-BE58F0669C17}"/>
          </ac:spMkLst>
        </pc:spChg>
        <pc:grpChg chg="add del">
          <ac:chgData name="Rohit Verma" userId="098fd5692a6a7f4b" providerId="LiveId" clId="{34F03D4A-368B-4E0B-80BC-C6FB5D95C268}" dt="2024-01-08T03:12:19.758" v="1370" actId="26606"/>
          <ac:grpSpMkLst>
            <pc:docMk/>
            <pc:sldMk cId="0" sldId="256"/>
            <ac:grpSpMk id="22" creationId="{2F263D67-9B31-4F2B-B228-27FD3112D7EC}"/>
          </ac:grpSpMkLst>
        </pc:grpChg>
        <pc:grpChg chg="add del">
          <ac:chgData name="Rohit Verma" userId="098fd5692a6a7f4b" providerId="LiveId" clId="{34F03D4A-368B-4E0B-80BC-C6FB5D95C268}" dt="2024-01-08T03:30:52.681" v="1610"/>
          <ac:grpSpMkLst>
            <pc:docMk/>
            <pc:sldMk cId="0" sldId="256"/>
            <ac:grpSpMk id="46" creationId="{8CE57D37-C2D0-066B-1AE3-6F4244344F27}"/>
          </ac:grpSpMkLst>
        </pc:grpChg>
        <pc:grpChg chg="add del">
          <ac:chgData name="Rohit Verma" userId="098fd5692a6a7f4b" providerId="LiveId" clId="{34F03D4A-368B-4E0B-80BC-C6FB5D95C268}" dt="2024-01-09T20:32:28.987" v="2030" actId="26606"/>
          <ac:grpSpMkLst>
            <pc:docMk/>
            <pc:sldMk cId="0" sldId="256"/>
            <ac:grpSpMk id="64" creationId="{114ED94A-C85D-4CD3-4205-438D21CE6B38}"/>
          </ac:grpSpMkLst>
        </pc:grpChg>
        <pc:grpChg chg="add del">
          <ac:chgData name="Rohit Verma" userId="098fd5692a6a7f4b" providerId="LiveId" clId="{34F03D4A-368B-4E0B-80BC-C6FB5D95C268}" dt="2024-01-09T20:32:51.678" v="2033" actId="26606"/>
          <ac:grpSpMkLst>
            <pc:docMk/>
            <pc:sldMk cId="0" sldId="256"/>
            <ac:grpSpMk id="72" creationId="{8CE57D37-C2D0-066B-1AE3-6F4244344F27}"/>
          </ac:grpSpMkLst>
        </pc:grpChg>
        <pc:graphicFrameChg chg="add del">
          <ac:chgData name="Rohit Verma" userId="098fd5692a6a7f4b" providerId="LiveId" clId="{34F03D4A-368B-4E0B-80BC-C6FB5D95C268}" dt="2024-01-09T20:31:49.549" v="2022" actId="26606"/>
          <ac:graphicFrameMkLst>
            <pc:docMk/>
            <pc:sldMk cId="0" sldId="256"/>
            <ac:graphicFrameMk id="47" creationId="{E057C421-D8C7-8B0E-C852-D43AC30DB7D6}"/>
          </ac:graphicFrameMkLst>
        </pc:graphicFrameChg>
        <pc:graphicFrameChg chg="add del">
          <ac:chgData name="Rohit Verma" userId="098fd5692a6a7f4b" providerId="LiveId" clId="{34F03D4A-368B-4E0B-80BC-C6FB5D95C268}" dt="2024-01-09T20:32:02.975" v="2024" actId="26606"/>
          <ac:graphicFrameMkLst>
            <pc:docMk/>
            <pc:sldMk cId="0" sldId="256"/>
            <ac:graphicFrameMk id="49" creationId="{9CFC8ABE-4392-285E-69C1-8BE081B87665}"/>
          </ac:graphicFrameMkLst>
        </pc:graphicFrameChg>
        <pc:picChg chg="add del">
          <ac:chgData name="Rohit Verma" userId="098fd5692a6a7f4b" providerId="LiveId" clId="{34F03D4A-368B-4E0B-80BC-C6FB5D95C268}" dt="2024-01-08T03:12:14.731" v="1368" actId="26606"/>
          <ac:picMkLst>
            <pc:docMk/>
            <pc:sldMk cId="0" sldId="256"/>
            <ac:picMk id="8" creationId="{A9096A7A-FF36-A2B9-8577-147CE439F816}"/>
          </ac:picMkLst>
        </pc:picChg>
        <pc:picChg chg="add del">
          <ac:chgData name="Rohit Verma" userId="098fd5692a6a7f4b" providerId="LiveId" clId="{34F03D4A-368B-4E0B-80BC-C6FB5D95C268}" dt="2024-01-08T03:12:19.758" v="1370" actId="26606"/>
          <ac:picMkLst>
            <pc:docMk/>
            <pc:sldMk cId="0" sldId="256"/>
            <ac:picMk id="21" creationId="{D0536258-4E5A-E40E-DD35-A21C664BFAE8}"/>
          </ac:picMkLst>
        </pc:picChg>
        <pc:picChg chg="add del">
          <ac:chgData name="Rohit Verma" userId="098fd5692a6a7f4b" providerId="LiveId" clId="{34F03D4A-368B-4E0B-80BC-C6FB5D95C268}" dt="2024-01-08T03:12:22.226" v="1372" actId="26606"/>
          <ac:picMkLst>
            <pc:docMk/>
            <pc:sldMk cId="0" sldId="256"/>
            <ac:picMk id="25" creationId="{BAE3C903-E417-1F6D-EC0D-EE0C2FDA1E57}"/>
          </ac:picMkLst>
        </pc:picChg>
        <pc:picChg chg="add del">
          <ac:chgData name="Rohit Verma" userId="098fd5692a6a7f4b" providerId="LiveId" clId="{34F03D4A-368B-4E0B-80BC-C6FB5D95C268}" dt="2024-01-08T03:12:36.095" v="1374" actId="26606"/>
          <ac:picMkLst>
            <pc:docMk/>
            <pc:sldMk cId="0" sldId="256"/>
            <ac:picMk id="32" creationId="{7CF69B9B-60D8-C10E-5E30-1EDE1211527D}"/>
          </ac:picMkLst>
        </pc:picChg>
        <pc:picChg chg="add del">
          <ac:chgData name="Rohit Verma" userId="098fd5692a6a7f4b" providerId="LiveId" clId="{34F03D4A-368B-4E0B-80BC-C6FB5D95C268}" dt="2024-01-08T03:12:38.207" v="1376" actId="26606"/>
          <ac:picMkLst>
            <pc:docMk/>
            <pc:sldMk cId="0" sldId="256"/>
            <ac:picMk id="35" creationId="{2BA89491-842E-0FD9-F8D6-0FBA80277C66}"/>
          </ac:picMkLst>
        </pc:picChg>
        <pc:picChg chg="add del">
          <ac:chgData name="Rohit Verma" userId="098fd5692a6a7f4b" providerId="LiveId" clId="{34F03D4A-368B-4E0B-80BC-C6FB5D95C268}" dt="2024-01-08T03:12:46.204" v="1378" actId="26606"/>
          <ac:picMkLst>
            <pc:docMk/>
            <pc:sldMk cId="0" sldId="256"/>
            <ac:picMk id="39" creationId="{531292BC-4F1A-3C86-3CA8-20D679713829}"/>
          </ac:picMkLst>
        </pc:picChg>
        <pc:picChg chg="add del">
          <ac:chgData name="Rohit Verma" userId="098fd5692a6a7f4b" providerId="LiveId" clId="{34F03D4A-368B-4E0B-80BC-C6FB5D95C268}" dt="2024-01-08T03:12:59.851" v="1380" actId="26606"/>
          <ac:picMkLst>
            <pc:docMk/>
            <pc:sldMk cId="0" sldId="256"/>
            <ac:picMk id="43" creationId="{B775DF0D-65D2-9D31-3B94-6A6ECE4ED55B}"/>
          </ac:picMkLst>
        </pc:picChg>
        <pc:picChg chg="add mod">
          <ac:chgData name="Rohit Verma" userId="098fd5692a6a7f4b" providerId="LiveId" clId="{34F03D4A-368B-4E0B-80BC-C6FB5D95C268}" dt="2024-02-15T20:37:14.528" v="2072" actId="1038"/>
          <ac:picMkLst>
            <pc:docMk/>
            <pc:sldMk cId="0" sldId="256"/>
            <ac:picMk id="45" creationId="{735ED142-A1D5-6AC8-BEC0-604BE1B0842D}"/>
          </ac:picMkLst>
        </pc:picChg>
        <pc:cxnChg chg="add del">
          <ac:chgData name="Rohit Verma" userId="098fd5692a6a7f4b" providerId="LiveId" clId="{34F03D4A-368B-4E0B-80BC-C6FB5D95C268}" dt="2024-01-09T20:32:16.378" v="2028" actId="26606"/>
          <ac:cxnSpMkLst>
            <pc:docMk/>
            <pc:sldMk cId="0" sldId="256"/>
            <ac:cxnSpMk id="60" creationId="{C49DA8F6-BCC1-4447-B54C-57856834B94B}"/>
          </ac:cxnSpMkLst>
        </pc:cxnChg>
      </pc:sldChg>
      <pc:sldChg chg="addSp delSp modSp mod setBg delDesignElem">
        <pc:chgData name="Rohit Verma" userId="098fd5692a6a7f4b" providerId="LiveId" clId="{34F03D4A-368B-4E0B-80BC-C6FB5D95C268}" dt="2024-01-09T20:31:23.122" v="2018" actId="5793"/>
        <pc:sldMkLst>
          <pc:docMk/>
          <pc:sldMk cId="0" sldId="257"/>
        </pc:sldMkLst>
        <pc:spChg chg="mod ord">
          <ac:chgData name="Rohit Verma" userId="098fd5692a6a7f4b" providerId="LiveId" clId="{34F03D4A-368B-4E0B-80BC-C6FB5D95C268}" dt="2024-01-09T20:31:23.122" v="2018" actId="5793"/>
          <ac:spMkLst>
            <pc:docMk/>
            <pc:sldMk cId="0" sldId="257"/>
            <ac:spMk id="2" creationId="{00000000-0000-0000-0000-000000000000}"/>
          </ac:spMkLst>
        </pc:spChg>
        <pc:spChg chg="mod">
          <ac:chgData name="Rohit Verma" userId="098fd5692a6a7f4b" providerId="LiveId" clId="{34F03D4A-368B-4E0B-80BC-C6FB5D95C268}" dt="2024-01-08T03:25:10.340" v="1543" actId="26606"/>
          <ac:spMkLst>
            <pc:docMk/>
            <pc:sldMk cId="0" sldId="257"/>
            <ac:spMk id="3" creationId="{00000000-0000-0000-0000-000000000000}"/>
          </ac:spMkLst>
        </pc:spChg>
        <pc:spChg chg="add del">
          <ac:chgData name="Rohit Verma" userId="098fd5692a6a7f4b" providerId="LiveId" clId="{34F03D4A-368B-4E0B-80BC-C6FB5D95C268}" dt="2024-01-08T03:11:07.907" v="1335" actId="26606"/>
          <ac:spMkLst>
            <pc:docMk/>
            <pc:sldMk cId="0" sldId="257"/>
            <ac:spMk id="9" creationId="{0B761509-3B9A-49A6-A84B-C3D86811697D}"/>
          </ac:spMkLst>
        </pc:spChg>
        <pc:spChg chg="add del">
          <ac:chgData name="Rohit Verma" userId="098fd5692a6a7f4b" providerId="LiveId" clId="{34F03D4A-368B-4E0B-80BC-C6FB5D95C268}" dt="2024-01-08T03:11:07.907" v="1335" actId="26606"/>
          <ac:spMkLst>
            <pc:docMk/>
            <pc:sldMk cId="0" sldId="257"/>
            <ac:spMk id="11" creationId="{91DE43FD-EB47-414A-B0AB-169B0FFFA527}"/>
          </ac:spMkLst>
        </pc:spChg>
        <pc:spChg chg="add del">
          <ac:chgData name="Rohit Verma" userId="098fd5692a6a7f4b" providerId="LiveId" clId="{34F03D4A-368B-4E0B-80BC-C6FB5D95C268}" dt="2024-01-08T03:11:53.239" v="1359" actId="26606"/>
          <ac:spMkLst>
            <pc:docMk/>
            <pc:sldMk cId="0" sldId="257"/>
            <ac:spMk id="15" creationId="{D64E9910-51FE-45BF-973D-9D2401FD3C63}"/>
          </ac:spMkLst>
        </pc:spChg>
        <pc:spChg chg="add del">
          <ac:chgData name="Rohit Verma" userId="098fd5692a6a7f4b" providerId="LiveId" clId="{34F03D4A-368B-4E0B-80BC-C6FB5D95C268}" dt="2024-01-08T03:11:13.384" v="1337" actId="26606"/>
          <ac:spMkLst>
            <pc:docMk/>
            <pc:sldMk cId="0" sldId="257"/>
            <ac:spMk id="17" creationId="{AB8C311F-7253-4AED-9701-7FC0708C41C7}"/>
          </ac:spMkLst>
        </pc:spChg>
        <pc:spChg chg="add del">
          <ac:chgData name="Rohit Verma" userId="098fd5692a6a7f4b" providerId="LiveId" clId="{34F03D4A-368B-4E0B-80BC-C6FB5D95C268}" dt="2024-01-08T03:11:13.384" v="1337" actId="26606"/>
          <ac:spMkLst>
            <pc:docMk/>
            <pc:sldMk cId="0" sldId="257"/>
            <ac:spMk id="18" creationId="{E2384209-CB15-4CDF-9D31-C44FD9A3F20D}"/>
          </ac:spMkLst>
        </pc:spChg>
        <pc:spChg chg="add del">
          <ac:chgData name="Rohit Verma" userId="098fd5692a6a7f4b" providerId="LiveId" clId="{34F03D4A-368B-4E0B-80BC-C6FB5D95C268}" dt="2024-01-08T03:11:13.384" v="1337" actId="26606"/>
          <ac:spMkLst>
            <pc:docMk/>
            <pc:sldMk cId="0" sldId="257"/>
            <ac:spMk id="19" creationId="{2633B3B5-CC90-43F0-8714-D31D1F3F0209}"/>
          </ac:spMkLst>
        </pc:spChg>
        <pc:spChg chg="add del">
          <ac:chgData name="Rohit Verma" userId="098fd5692a6a7f4b" providerId="LiveId" clId="{34F03D4A-368B-4E0B-80BC-C6FB5D95C268}" dt="2024-01-08T03:11:13.384" v="1337" actId="26606"/>
          <ac:spMkLst>
            <pc:docMk/>
            <pc:sldMk cId="0" sldId="257"/>
            <ac:spMk id="20" creationId="{A8D57A06-A426-446D-B02C-A2DC6B62E45E}"/>
          </ac:spMkLst>
        </pc:spChg>
        <pc:spChg chg="add del">
          <ac:chgData name="Rohit Verma" userId="098fd5692a6a7f4b" providerId="LiveId" clId="{34F03D4A-368B-4E0B-80BC-C6FB5D95C268}" dt="2024-01-08T03:11:59.135" v="1365" actId="26606"/>
          <ac:spMkLst>
            <pc:docMk/>
            <pc:sldMk cId="0" sldId="257"/>
            <ac:spMk id="21" creationId="{3ECA69A1-7536-43AC-85EF-C7106179F5ED}"/>
          </ac:spMkLst>
        </pc:spChg>
        <pc:spChg chg="add del">
          <ac:chgData name="Rohit Verma" userId="098fd5692a6a7f4b" providerId="LiveId" clId="{34F03D4A-368B-4E0B-80BC-C6FB5D95C268}" dt="2024-01-08T03:11:16.634" v="1339" actId="26606"/>
          <ac:spMkLst>
            <pc:docMk/>
            <pc:sldMk cId="0" sldId="257"/>
            <ac:spMk id="22" creationId="{8DAAB828-02C8-4111-AC14-FF5ACEDDFE37}"/>
          </ac:spMkLst>
        </pc:spChg>
        <pc:spChg chg="add del">
          <ac:chgData name="Rohit Verma" userId="098fd5692a6a7f4b" providerId="LiveId" clId="{34F03D4A-368B-4E0B-80BC-C6FB5D95C268}" dt="2024-01-08T03:11:17.976" v="1341" actId="26606"/>
          <ac:spMkLst>
            <pc:docMk/>
            <pc:sldMk cId="0" sldId="257"/>
            <ac:spMk id="26" creationId="{2D2B266D-3625-4584-A5C3-7D3F672CFF30}"/>
          </ac:spMkLst>
        </pc:spChg>
        <pc:spChg chg="add del">
          <ac:chgData name="Rohit Verma" userId="098fd5692a6a7f4b" providerId="LiveId" clId="{34F03D4A-368B-4E0B-80BC-C6FB5D95C268}" dt="2024-01-08T03:11:17.976" v="1341" actId="26606"/>
          <ac:spMkLst>
            <pc:docMk/>
            <pc:sldMk cId="0" sldId="257"/>
            <ac:spMk id="27" creationId="{C463B99A-73EE-4FBB-B7C4-F9F9BCC25C65}"/>
          </ac:spMkLst>
        </pc:spChg>
        <pc:spChg chg="add del">
          <ac:chgData name="Rohit Verma" userId="098fd5692a6a7f4b" providerId="LiveId" clId="{34F03D4A-368B-4E0B-80BC-C6FB5D95C268}" dt="2024-01-08T03:11:17.976" v="1341" actId="26606"/>
          <ac:spMkLst>
            <pc:docMk/>
            <pc:sldMk cId="0" sldId="257"/>
            <ac:spMk id="28" creationId="{A5D2A5D1-BA0D-47D3-B051-DA7743C46E28}"/>
          </ac:spMkLst>
        </pc:spChg>
        <pc:spChg chg="add del">
          <ac:chgData name="Rohit Verma" userId="098fd5692a6a7f4b" providerId="LiveId" clId="{34F03D4A-368B-4E0B-80BC-C6FB5D95C268}" dt="2024-01-08T03:11:22.202" v="1343" actId="26606"/>
          <ac:spMkLst>
            <pc:docMk/>
            <pc:sldMk cId="0" sldId="257"/>
            <ac:spMk id="30" creationId="{22F15A2D-2324-487D-A02A-BF46C5C580EB}"/>
          </ac:spMkLst>
        </pc:spChg>
        <pc:spChg chg="add del">
          <ac:chgData name="Rohit Verma" userId="098fd5692a6a7f4b" providerId="LiveId" clId="{34F03D4A-368B-4E0B-80BC-C6FB5D95C268}" dt="2024-01-08T03:11:22.202" v="1343" actId="26606"/>
          <ac:spMkLst>
            <pc:docMk/>
            <pc:sldMk cId="0" sldId="257"/>
            <ac:spMk id="31" creationId="{17A7F34E-D418-47E2-9F86-2C45BBC31210}"/>
          </ac:spMkLst>
        </pc:spChg>
        <pc:spChg chg="add del">
          <ac:chgData name="Rohit Verma" userId="098fd5692a6a7f4b" providerId="LiveId" clId="{34F03D4A-368B-4E0B-80BC-C6FB5D95C268}" dt="2024-01-08T03:11:22.202" v="1343" actId="26606"/>
          <ac:spMkLst>
            <pc:docMk/>
            <pc:sldMk cId="0" sldId="257"/>
            <ac:spMk id="32" creationId="{2AEAFA59-923A-4F54-8B49-44C970BCC323}"/>
          </ac:spMkLst>
        </pc:spChg>
        <pc:spChg chg="add del">
          <ac:chgData name="Rohit Verma" userId="098fd5692a6a7f4b" providerId="LiveId" clId="{34F03D4A-368B-4E0B-80BC-C6FB5D95C268}" dt="2024-01-08T03:11:23.412" v="1345" actId="26606"/>
          <ac:spMkLst>
            <pc:docMk/>
            <pc:sldMk cId="0" sldId="257"/>
            <ac:spMk id="34" creationId="{DA2E7C1E-2B5A-4BBA-AE51-1CD8C19309D7}"/>
          </ac:spMkLst>
        </pc:spChg>
        <pc:spChg chg="add del">
          <ac:chgData name="Rohit Verma" userId="098fd5692a6a7f4b" providerId="LiveId" clId="{34F03D4A-368B-4E0B-80BC-C6FB5D95C268}" dt="2024-01-08T03:11:23.412" v="1345" actId="26606"/>
          <ac:spMkLst>
            <pc:docMk/>
            <pc:sldMk cId="0" sldId="257"/>
            <ac:spMk id="35" creationId="{43DF76B1-5174-4FAF-9D19-FFEE98426836}"/>
          </ac:spMkLst>
        </pc:spChg>
        <pc:spChg chg="add del">
          <ac:chgData name="Rohit Verma" userId="098fd5692a6a7f4b" providerId="LiveId" clId="{34F03D4A-368B-4E0B-80BC-C6FB5D95C268}" dt="2024-01-08T03:11:25.222" v="1347" actId="26606"/>
          <ac:spMkLst>
            <pc:docMk/>
            <pc:sldMk cId="0" sldId="257"/>
            <ac:spMk id="37" creationId="{C7F55EAC-550A-4BDD-9099-3F20B8FA0EBC}"/>
          </ac:spMkLst>
        </pc:spChg>
        <pc:spChg chg="add del">
          <ac:chgData name="Rohit Verma" userId="098fd5692a6a7f4b" providerId="LiveId" clId="{34F03D4A-368B-4E0B-80BC-C6FB5D95C268}" dt="2024-01-08T03:11:25.222" v="1347" actId="26606"/>
          <ac:spMkLst>
            <pc:docMk/>
            <pc:sldMk cId="0" sldId="257"/>
            <ac:spMk id="38" creationId="{DC4F5A5F-493F-49AE-89B6-D5AF5EBC8B0E}"/>
          </ac:spMkLst>
        </pc:spChg>
        <pc:spChg chg="add del">
          <ac:chgData name="Rohit Verma" userId="098fd5692a6a7f4b" providerId="LiveId" clId="{34F03D4A-368B-4E0B-80BC-C6FB5D95C268}" dt="2024-01-08T03:11:27.058" v="1349" actId="26606"/>
          <ac:spMkLst>
            <pc:docMk/>
            <pc:sldMk cId="0" sldId="257"/>
            <ac:spMk id="40" creationId="{22F15A2D-2324-487D-A02A-BF46C5C580EB}"/>
          </ac:spMkLst>
        </pc:spChg>
        <pc:spChg chg="add del">
          <ac:chgData name="Rohit Verma" userId="098fd5692a6a7f4b" providerId="LiveId" clId="{34F03D4A-368B-4E0B-80BC-C6FB5D95C268}" dt="2024-01-08T03:11:27.058" v="1349" actId="26606"/>
          <ac:spMkLst>
            <pc:docMk/>
            <pc:sldMk cId="0" sldId="257"/>
            <ac:spMk id="41" creationId="{17A7F34E-D418-47E2-9F86-2C45BBC31210}"/>
          </ac:spMkLst>
        </pc:spChg>
        <pc:spChg chg="add del">
          <ac:chgData name="Rohit Verma" userId="098fd5692a6a7f4b" providerId="LiveId" clId="{34F03D4A-368B-4E0B-80BC-C6FB5D95C268}" dt="2024-01-08T03:11:27.058" v="1349" actId="26606"/>
          <ac:spMkLst>
            <pc:docMk/>
            <pc:sldMk cId="0" sldId="257"/>
            <ac:spMk id="42" creationId="{2AEAFA59-923A-4F54-8B49-44C970BCC323}"/>
          </ac:spMkLst>
        </pc:spChg>
        <pc:spChg chg="add del">
          <ac:chgData name="Rohit Verma" userId="098fd5692a6a7f4b" providerId="LiveId" clId="{34F03D4A-368B-4E0B-80BC-C6FB5D95C268}" dt="2024-01-08T03:11:34.137" v="1351" actId="26606"/>
          <ac:spMkLst>
            <pc:docMk/>
            <pc:sldMk cId="0" sldId="257"/>
            <ac:spMk id="44" creationId="{2D2B266D-3625-4584-A5C3-7D3F672CFF30}"/>
          </ac:spMkLst>
        </pc:spChg>
        <pc:spChg chg="add del">
          <ac:chgData name="Rohit Verma" userId="098fd5692a6a7f4b" providerId="LiveId" clId="{34F03D4A-368B-4E0B-80BC-C6FB5D95C268}" dt="2024-01-08T03:11:34.137" v="1351" actId="26606"/>
          <ac:spMkLst>
            <pc:docMk/>
            <pc:sldMk cId="0" sldId="257"/>
            <ac:spMk id="45" creationId="{C463B99A-73EE-4FBB-B7C4-F9F9BCC25C65}"/>
          </ac:spMkLst>
        </pc:spChg>
        <pc:spChg chg="add del">
          <ac:chgData name="Rohit Verma" userId="098fd5692a6a7f4b" providerId="LiveId" clId="{34F03D4A-368B-4E0B-80BC-C6FB5D95C268}" dt="2024-01-08T03:11:34.137" v="1351" actId="26606"/>
          <ac:spMkLst>
            <pc:docMk/>
            <pc:sldMk cId="0" sldId="257"/>
            <ac:spMk id="46" creationId="{A5D2A5D1-BA0D-47D3-B051-DA7743C46E28}"/>
          </ac:spMkLst>
        </pc:spChg>
        <pc:spChg chg="add del">
          <ac:chgData name="Rohit Verma" userId="098fd5692a6a7f4b" providerId="LiveId" clId="{34F03D4A-368B-4E0B-80BC-C6FB5D95C268}" dt="2024-01-08T03:11:49.504" v="1353" actId="26606"/>
          <ac:spMkLst>
            <pc:docMk/>
            <pc:sldMk cId="0" sldId="257"/>
            <ac:spMk id="48" creationId="{0B761509-3B9A-49A6-A84B-C3D86811697D}"/>
          </ac:spMkLst>
        </pc:spChg>
        <pc:spChg chg="add del">
          <ac:chgData name="Rohit Verma" userId="098fd5692a6a7f4b" providerId="LiveId" clId="{34F03D4A-368B-4E0B-80BC-C6FB5D95C268}" dt="2024-01-08T03:11:49.504" v="1353" actId="26606"/>
          <ac:spMkLst>
            <pc:docMk/>
            <pc:sldMk cId="0" sldId="257"/>
            <ac:spMk id="49" creationId="{91DE43FD-EB47-414A-B0AB-169B0FFFA527}"/>
          </ac:spMkLst>
        </pc:spChg>
        <pc:spChg chg="add del">
          <ac:chgData name="Rohit Verma" userId="098fd5692a6a7f4b" providerId="LiveId" clId="{34F03D4A-368B-4E0B-80BC-C6FB5D95C268}" dt="2024-01-08T03:11:50.597" v="1355" actId="26606"/>
          <ac:spMkLst>
            <pc:docMk/>
            <pc:sldMk cId="0" sldId="257"/>
            <ac:spMk id="52" creationId="{C3862298-AF85-4572-BED3-52E573EBD410}"/>
          </ac:spMkLst>
        </pc:spChg>
        <pc:spChg chg="add del">
          <ac:chgData name="Rohit Verma" userId="098fd5692a6a7f4b" providerId="LiveId" clId="{34F03D4A-368B-4E0B-80BC-C6FB5D95C268}" dt="2024-01-08T03:11:50.597" v="1355" actId="26606"/>
          <ac:spMkLst>
            <pc:docMk/>
            <pc:sldMk cId="0" sldId="257"/>
            <ac:spMk id="53" creationId="{7BE265E6-D012-42B3-A7DE-C8FEED40DBB7}"/>
          </ac:spMkLst>
        </pc:spChg>
        <pc:spChg chg="add del">
          <ac:chgData name="Rohit Verma" userId="098fd5692a6a7f4b" providerId="LiveId" clId="{34F03D4A-368B-4E0B-80BC-C6FB5D95C268}" dt="2024-01-08T03:11:50.597" v="1355" actId="26606"/>
          <ac:spMkLst>
            <pc:docMk/>
            <pc:sldMk cId="0" sldId="257"/>
            <ac:spMk id="54" creationId="{6EB9A5AE-0A9C-4EB1-9569-A44D89EFC5BD}"/>
          </ac:spMkLst>
        </pc:spChg>
        <pc:spChg chg="add del">
          <ac:chgData name="Rohit Verma" userId="098fd5692a6a7f4b" providerId="LiveId" clId="{34F03D4A-368B-4E0B-80BC-C6FB5D95C268}" dt="2024-01-08T03:11:53.239" v="1359" actId="26606"/>
          <ac:spMkLst>
            <pc:docMk/>
            <pc:sldMk cId="0" sldId="257"/>
            <ac:spMk id="58" creationId="{8950AD4C-6AF3-49F8-94E1-DBCAFB39478B}"/>
          </ac:spMkLst>
        </pc:spChg>
        <pc:spChg chg="add del">
          <ac:chgData name="Rohit Verma" userId="098fd5692a6a7f4b" providerId="LiveId" clId="{34F03D4A-368B-4E0B-80BC-C6FB5D95C268}" dt="2024-01-08T03:11:53.239" v="1359" actId="26606"/>
          <ac:spMkLst>
            <pc:docMk/>
            <pc:sldMk cId="0" sldId="257"/>
            <ac:spMk id="59" creationId="{0ACBD85E-A404-45CB-B532-1039E479D4C6}"/>
          </ac:spMkLst>
        </pc:spChg>
        <pc:spChg chg="add del">
          <ac:chgData name="Rohit Verma" userId="098fd5692a6a7f4b" providerId="LiveId" clId="{34F03D4A-368B-4E0B-80BC-C6FB5D95C268}" dt="2024-01-08T03:11:53.239" v="1359" actId="26606"/>
          <ac:spMkLst>
            <pc:docMk/>
            <pc:sldMk cId="0" sldId="257"/>
            <ac:spMk id="60" creationId="{DB1626B1-BAC7-4893-A5AC-620597685187}"/>
          </ac:spMkLst>
        </pc:spChg>
        <pc:spChg chg="add del">
          <ac:chgData name="Rohit Verma" userId="098fd5692a6a7f4b" providerId="LiveId" clId="{34F03D4A-368B-4E0B-80BC-C6FB5D95C268}" dt="2024-01-08T03:11:54.011" v="1361" actId="26606"/>
          <ac:spMkLst>
            <pc:docMk/>
            <pc:sldMk cId="0" sldId="257"/>
            <ac:spMk id="62" creationId="{5F879AC3-D4CE-493C-ADC7-06205677F4F8}"/>
          </ac:spMkLst>
        </pc:spChg>
        <pc:spChg chg="add del">
          <ac:chgData name="Rohit Verma" userId="098fd5692a6a7f4b" providerId="LiveId" clId="{34F03D4A-368B-4E0B-80BC-C6FB5D95C268}" dt="2024-01-08T03:11:54.011" v="1361" actId="26606"/>
          <ac:spMkLst>
            <pc:docMk/>
            <pc:sldMk cId="0" sldId="257"/>
            <ac:spMk id="63" creationId="{736F0DFD-0954-464F-BF12-DD2E6F6E0380}"/>
          </ac:spMkLst>
        </pc:spChg>
        <pc:spChg chg="add del">
          <ac:chgData name="Rohit Verma" userId="098fd5692a6a7f4b" providerId="LiveId" clId="{34F03D4A-368B-4E0B-80BC-C6FB5D95C268}" dt="2024-01-08T03:11:55.092" v="1363" actId="26606"/>
          <ac:spMkLst>
            <pc:docMk/>
            <pc:sldMk cId="0" sldId="257"/>
            <ac:spMk id="65" creationId="{32BC26D8-82FB-445E-AA49-62A77D7C1EE0}"/>
          </ac:spMkLst>
        </pc:spChg>
        <pc:spChg chg="add del">
          <ac:chgData name="Rohit Verma" userId="098fd5692a6a7f4b" providerId="LiveId" clId="{34F03D4A-368B-4E0B-80BC-C6FB5D95C268}" dt="2024-01-08T03:11:55.092" v="1363" actId="26606"/>
          <ac:spMkLst>
            <pc:docMk/>
            <pc:sldMk cId="0" sldId="257"/>
            <ac:spMk id="66" creationId="{CB44330D-EA18-4254-AA95-EB49948539B8}"/>
          </ac:spMkLst>
        </pc:spChg>
        <pc:spChg chg="add del">
          <ac:chgData name="Rohit Verma" userId="098fd5692a6a7f4b" providerId="LiveId" clId="{34F03D4A-368B-4E0B-80BC-C6FB5D95C268}" dt="2024-01-08T03:11:59.135" v="1365" actId="26606"/>
          <ac:spMkLst>
            <pc:docMk/>
            <pc:sldMk cId="0" sldId="257"/>
            <ac:spMk id="68" creationId="{F3060C83-F051-4F0E-ABAD-AA0DFC48B218}"/>
          </ac:spMkLst>
        </pc:spChg>
        <pc:spChg chg="add del">
          <ac:chgData name="Rohit Verma" userId="098fd5692a6a7f4b" providerId="LiveId" clId="{34F03D4A-368B-4E0B-80BC-C6FB5D95C268}" dt="2024-01-08T03:11:59.135" v="1365" actId="26606"/>
          <ac:spMkLst>
            <pc:docMk/>
            <pc:sldMk cId="0" sldId="257"/>
            <ac:spMk id="69" creationId="{83C98ABE-055B-441F-B07E-44F97F083C39}"/>
          </ac:spMkLst>
        </pc:spChg>
        <pc:spChg chg="add del">
          <ac:chgData name="Rohit Verma" userId="098fd5692a6a7f4b" providerId="LiveId" clId="{34F03D4A-368B-4E0B-80BC-C6FB5D95C268}" dt="2024-01-08T03:11:59.135" v="1365" actId="26606"/>
          <ac:spMkLst>
            <pc:docMk/>
            <pc:sldMk cId="0" sldId="257"/>
            <ac:spMk id="70" creationId="{29FDB030-9B49-4CED-8CCD-4D99382388AC}"/>
          </ac:spMkLst>
        </pc:spChg>
        <pc:spChg chg="add del">
          <ac:chgData name="Rohit Verma" userId="098fd5692a6a7f4b" providerId="LiveId" clId="{34F03D4A-368B-4E0B-80BC-C6FB5D95C268}" dt="2024-01-08T03:11:59.135" v="1365" actId="26606"/>
          <ac:spMkLst>
            <pc:docMk/>
            <pc:sldMk cId="0" sldId="257"/>
            <ac:spMk id="71" creationId="{3783CA14-24A1-485C-8B30-D6A5D87987AD}"/>
          </ac:spMkLst>
        </pc:spChg>
        <pc:spChg chg="add del">
          <ac:chgData name="Rohit Verma" userId="098fd5692a6a7f4b" providerId="LiveId" clId="{34F03D4A-368B-4E0B-80BC-C6FB5D95C268}" dt="2024-01-08T03:11:59.135" v="1365" actId="26606"/>
          <ac:spMkLst>
            <pc:docMk/>
            <pc:sldMk cId="0" sldId="257"/>
            <ac:spMk id="72" creationId="{9A97C86A-04D6-40F7-AE84-31AB43E6A846}"/>
          </ac:spMkLst>
        </pc:spChg>
        <pc:spChg chg="add del">
          <ac:chgData name="Rohit Verma" userId="098fd5692a6a7f4b" providerId="LiveId" clId="{34F03D4A-368B-4E0B-80BC-C6FB5D95C268}" dt="2024-01-08T03:11:59.135" v="1365" actId="26606"/>
          <ac:spMkLst>
            <pc:docMk/>
            <pc:sldMk cId="0" sldId="257"/>
            <ac:spMk id="73" creationId="{FF9F2414-84E8-453E-B1F3-389FDE8192D9}"/>
          </ac:spMkLst>
        </pc:spChg>
        <pc:spChg chg="add del">
          <ac:chgData name="Rohit Verma" userId="098fd5692a6a7f4b" providerId="LiveId" clId="{34F03D4A-368B-4E0B-80BC-C6FB5D95C268}" dt="2024-01-08T03:25:10.340" v="1543" actId="26606"/>
          <ac:spMkLst>
            <pc:docMk/>
            <pc:sldMk cId="0" sldId="257"/>
            <ac:spMk id="75" creationId="{2D2B266D-3625-4584-A5C3-7D3F672CFF30}"/>
          </ac:spMkLst>
        </pc:spChg>
        <pc:spChg chg="add del">
          <ac:chgData name="Rohit Verma" userId="098fd5692a6a7f4b" providerId="LiveId" clId="{34F03D4A-368B-4E0B-80BC-C6FB5D95C268}" dt="2024-01-08T03:25:10.340" v="1543" actId="26606"/>
          <ac:spMkLst>
            <pc:docMk/>
            <pc:sldMk cId="0" sldId="257"/>
            <ac:spMk id="76" creationId="{A5D2A5D1-BA0D-47D3-B051-DA7743C46E28}"/>
          </ac:spMkLst>
        </pc:spChg>
        <pc:spChg chg="add del">
          <ac:chgData name="Rohit Verma" userId="098fd5692a6a7f4b" providerId="LiveId" clId="{34F03D4A-368B-4E0B-80BC-C6FB5D95C268}" dt="2024-01-08T03:24:57.336" v="1538" actId="26606"/>
          <ac:spMkLst>
            <pc:docMk/>
            <pc:sldMk cId="0" sldId="257"/>
            <ac:spMk id="82" creationId="{2C61293E-6EBE-43EF-A52C-9BEBFD7679D4}"/>
          </ac:spMkLst>
        </pc:spChg>
        <pc:spChg chg="add del">
          <ac:chgData name="Rohit Verma" userId="098fd5692a6a7f4b" providerId="LiveId" clId="{34F03D4A-368B-4E0B-80BC-C6FB5D95C268}" dt="2024-01-08T03:24:57.336" v="1538" actId="26606"/>
          <ac:spMkLst>
            <pc:docMk/>
            <pc:sldMk cId="0" sldId="257"/>
            <ac:spMk id="84" creationId="{21540236-BFD5-4A9D-8840-4703E7F76825}"/>
          </ac:spMkLst>
        </pc:spChg>
        <pc:spChg chg="add del">
          <ac:chgData name="Rohit Verma" userId="098fd5692a6a7f4b" providerId="LiveId" clId="{34F03D4A-368B-4E0B-80BC-C6FB5D95C268}" dt="2024-01-08T03:25:08.040" v="1540" actId="26606"/>
          <ac:spMkLst>
            <pc:docMk/>
            <pc:sldMk cId="0" sldId="257"/>
            <ac:spMk id="86" creationId="{D0300FD3-5AF1-6305-15FA-9078072672E2}"/>
          </ac:spMkLst>
        </pc:spChg>
        <pc:spChg chg="add del">
          <ac:chgData name="Rohit Verma" userId="098fd5692a6a7f4b" providerId="LiveId" clId="{34F03D4A-368B-4E0B-80BC-C6FB5D95C268}" dt="2024-01-08T03:25:08.040" v="1540" actId="26606"/>
          <ac:spMkLst>
            <pc:docMk/>
            <pc:sldMk cId="0" sldId="257"/>
            <ac:spMk id="87" creationId="{9F7D5CDA-D291-4307-BF55-1381FED29634}"/>
          </ac:spMkLst>
        </pc:spChg>
        <pc:spChg chg="add del">
          <ac:chgData name="Rohit Verma" userId="098fd5692a6a7f4b" providerId="LiveId" clId="{34F03D4A-368B-4E0B-80BC-C6FB5D95C268}" dt="2024-01-08T03:25:08.040" v="1540" actId="26606"/>
          <ac:spMkLst>
            <pc:docMk/>
            <pc:sldMk cId="0" sldId="257"/>
            <ac:spMk id="89" creationId="{59B296B9-C5A5-4E4F-9B60-C907B5F1466C}"/>
          </ac:spMkLst>
        </pc:spChg>
        <pc:spChg chg="add del">
          <ac:chgData name="Rohit Verma" userId="098fd5692a6a7f4b" providerId="LiveId" clId="{34F03D4A-368B-4E0B-80BC-C6FB5D95C268}" dt="2024-01-08T03:25:10.325" v="1542" actId="26606"/>
          <ac:spMkLst>
            <pc:docMk/>
            <pc:sldMk cId="0" sldId="257"/>
            <ac:spMk id="91" creationId="{2C61293E-6EBE-43EF-A52C-9BEBFD7679D4}"/>
          </ac:spMkLst>
        </pc:spChg>
        <pc:spChg chg="add del">
          <ac:chgData name="Rohit Verma" userId="098fd5692a6a7f4b" providerId="LiveId" clId="{34F03D4A-368B-4E0B-80BC-C6FB5D95C268}" dt="2024-01-08T03:25:10.325" v="1542" actId="26606"/>
          <ac:spMkLst>
            <pc:docMk/>
            <pc:sldMk cId="0" sldId="257"/>
            <ac:spMk id="93" creationId="{21540236-BFD5-4A9D-8840-4703E7F76825}"/>
          </ac:spMkLst>
        </pc:spChg>
        <pc:spChg chg="add del">
          <ac:chgData name="Rohit Verma" userId="098fd5692a6a7f4b" providerId="LiveId" clId="{34F03D4A-368B-4E0B-80BC-C6FB5D95C268}" dt="2024-01-08T03:30:52.681" v="1610"/>
          <ac:spMkLst>
            <pc:docMk/>
            <pc:sldMk cId="0" sldId="257"/>
            <ac:spMk id="95" creationId="{D009D6D5-DAC2-4A8B-A17A-E206B9012D09}"/>
          </ac:spMkLst>
        </pc:spChg>
        <pc:grpChg chg="add del">
          <ac:chgData name="Rohit Verma" userId="098fd5692a6a7f4b" providerId="LiveId" clId="{34F03D4A-368B-4E0B-80BC-C6FB5D95C268}" dt="2024-01-08T03:11:07.907" v="1335" actId="26606"/>
          <ac:grpSpMkLst>
            <pc:docMk/>
            <pc:sldMk cId="0" sldId="257"/>
            <ac:grpSpMk id="13" creationId="{D3706AFB-4AF0-430C-8FBE-C38C0F839661}"/>
          </ac:grpSpMkLst>
        </pc:grpChg>
        <pc:grpChg chg="add del">
          <ac:chgData name="Rohit Verma" userId="098fd5692a6a7f4b" providerId="LiveId" clId="{34F03D4A-368B-4E0B-80BC-C6FB5D95C268}" dt="2024-01-08T03:11:16.634" v="1339" actId="26606"/>
          <ac:grpSpMkLst>
            <pc:docMk/>
            <pc:sldMk cId="0" sldId="257"/>
            <ac:grpSpMk id="23" creationId="{C32D4553-E775-4F16-9A6F-FED8D166A5B7}"/>
          </ac:grpSpMkLst>
        </pc:grpChg>
        <pc:grpChg chg="add del">
          <ac:chgData name="Rohit Verma" userId="098fd5692a6a7f4b" providerId="LiveId" clId="{34F03D4A-368B-4E0B-80BC-C6FB5D95C268}" dt="2024-01-08T03:11:49.504" v="1353" actId="26606"/>
          <ac:grpSpMkLst>
            <pc:docMk/>
            <pc:sldMk cId="0" sldId="257"/>
            <ac:grpSpMk id="50" creationId="{D3706AFB-4AF0-430C-8FBE-C38C0F839661}"/>
          </ac:grpSpMkLst>
        </pc:grpChg>
        <pc:picChg chg="add del">
          <ac:chgData name="Rohit Verma" userId="098fd5692a6a7f4b" providerId="LiveId" clId="{34F03D4A-368B-4E0B-80BC-C6FB5D95C268}" dt="2024-01-08T03:24:57.336" v="1538" actId="26606"/>
          <ac:picMkLst>
            <pc:docMk/>
            <pc:sldMk cId="0" sldId="257"/>
            <ac:picMk id="78" creationId="{B219014E-135F-CB80-A78D-EC9B08848413}"/>
          </ac:picMkLst>
        </pc:picChg>
        <pc:picChg chg="add del">
          <ac:chgData name="Rohit Verma" userId="098fd5692a6a7f4b" providerId="LiveId" clId="{34F03D4A-368B-4E0B-80BC-C6FB5D95C268}" dt="2024-01-08T03:25:08.040" v="1540" actId="26606"/>
          <ac:picMkLst>
            <pc:docMk/>
            <pc:sldMk cId="0" sldId="257"/>
            <ac:picMk id="88" creationId="{806FAF56-5C68-2D91-9789-5E5E7455CFA5}"/>
          </ac:picMkLst>
        </pc:picChg>
        <pc:picChg chg="add del">
          <ac:chgData name="Rohit Verma" userId="098fd5692a6a7f4b" providerId="LiveId" clId="{34F03D4A-368B-4E0B-80BC-C6FB5D95C268}" dt="2024-01-08T03:25:10.325" v="1542" actId="26606"/>
          <ac:picMkLst>
            <pc:docMk/>
            <pc:sldMk cId="0" sldId="257"/>
            <ac:picMk id="92" creationId="{B219014E-135F-CB80-A78D-EC9B08848413}"/>
          </ac:picMkLst>
        </pc:picChg>
        <pc:picChg chg="add">
          <ac:chgData name="Rohit Verma" userId="098fd5692a6a7f4b" providerId="LiveId" clId="{34F03D4A-368B-4E0B-80BC-C6FB5D95C268}" dt="2024-01-08T03:25:10.340" v="1543" actId="26606"/>
          <ac:picMkLst>
            <pc:docMk/>
            <pc:sldMk cId="0" sldId="257"/>
            <ac:picMk id="96" creationId="{15842280-5CDA-4986-3D25-4B6EB9727032}"/>
          </ac:picMkLst>
        </pc:picChg>
        <pc:cxnChg chg="add del">
          <ac:chgData name="Rohit Verma" userId="098fd5692a6a7f4b" providerId="LiveId" clId="{34F03D4A-368B-4E0B-80BC-C6FB5D95C268}" dt="2024-01-08T03:11:52.061" v="1357" actId="26606"/>
          <ac:cxnSpMkLst>
            <pc:docMk/>
            <pc:sldMk cId="0" sldId="257"/>
            <ac:cxnSpMk id="56" creationId="{E12350F3-DB83-413A-980B-1CEB92498664}"/>
          </ac:cxnSpMkLst>
        </pc:cxnChg>
      </pc:sldChg>
      <pc:sldChg chg="addSp delSp modSp mod setBg delDesignElem">
        <pc:chgData name="Rohit Verma" userId="098fd5692a6a7f4b" providerId="LiveId" clId="{34F03D4A-368B-4E0B-80BC-C6FB5D95C268}" dt="2024-01-09T20:12:09.399" v="1949" actId="26606"/>
        <pc:sldMkLst>
          <pc:docMk/>
          <pc:sldMk cId="0" sldId="258"/>
        </pc:sldMkLst>
        <pc:spChg chg="add del mod ord">
          <ac:chgData name="Rohit Verma" userId="098fd5692a6a7f4b" providerId="LiveId" clId="{34F03D4A-368B-4E0B-80BC-C6FB5D95C268}" dt="2024-01-08T03:10:39.138" v="1333" actId="26606"/>
          <ac:spMkLst>
            <pc:docMk/>
            <pc:sldMk cId="0" sldId="258"/>
            <ac:spMk id="2" creationId="{00000000-0000-0000-0000-000000000000}"/>
          </ac:spMkLst>
        </pc:spChg>
        <pc:spChg chg="mod ord">
          <ac:chgData name="Rohit Verma" userId="098fd5692a6a7f4b" providerId="LiveId" clId="{34F03D4A-368B-4E0B-80BC-C6FB5D95C268}" dt="2024-01-09T20:12:09.378" v="1948" actId="26606"/>
          <ac:spMkLst>
            <pc:docMk/>
            <pc:sldMk cId="0" sldId="258"/>
            <ac:spMk id="3" creationId="{00000000-0000-0000-0000-000000000000}"/>
          </ac:spMkLst>
        </pc:spChg>
        <pc:spChg chg="add del">
          <ac:chgData name="Rohit Verma" userId="098fd5692a6a7f4b" providerId="LiveId" clId="{34F03D4A-368B-4E0B-80BC-C6FB5D95C268}" dt="2024-01-08T03:09:38.268" v="1322" actId="26606"/>
          <ac:spMkLst>
            <pc:docMk/>
            <pc:sldMk cId="0" sldId="258"/>
            <ac:spMk id="9" creationId="{9F7D5CDA-D291-4307-BF55-1381FED29634}"/>
          </ac:spMkLst>
        </pc:spChg>
        <pc:spChg chg="add del">
          <ac:chgData name="Rohit Verma" userId="098fd5692a6a7f4b" providerId="LiveId" clId="{34F03D4A-368B-4E0B-80BC-C6FB5D95C268}" dt="2024-01-08T03:24:20.644" v="1536" actId="26606"/>
          <ac:spMkLst>
            <pc:docMk/>
            <pc:sldMk cId="0" sldId="258"/>
            <ac:spMk id="10" creationId="{B50AB553-2A96-4A92-96F2-93548E096954}"/>
          </ac:spMkLst>
        </pc:spChg>
        <pc:spChg chg="add del">
          <ac:chgData name="Rohit Verma" userId="098fd5692a6a7f4b" providerId="LiveId" clId="{34F03D4A-368B-4E0B-80BC-C6FB5D95C268}" dt="2024-01-08T03:09:38.268" v="1322" actId="26606"/>
          <ac:spMkLst>
            <pc:docMk/>
            <pc:sldMk cId="0" sldId="258"/>
            <ac:spMk id="11" creationId="{59B296B9-C5A5-4E4F-9B60-C907B5F1466C}"/>
          </ac:spMkLst>
        </pc:spChg>
        <pc:spChg chg="add del">
          <ac:chgData name="Rohit Verma" userId="098fd5692a6a7f4b" providerId="LiveId" clId="{34F03D4A-368B-4E0B-80BC-C6FB5D95C268}" dt="2024-01-08T03:24:15.967" v="1531" actId="26606"/>
          <ac:spMkLst>
            <pc:docMk/>
            <pc:sldMk cId="0" sldId="258"/>
            <ac:spMk id="12" creationId="{2C61293E-6EBE-43EF-A52C-9BEBFD7679D4}"/>
          </ac:spMkLst>
        </pc:spChg>
        <pc:spChg chg="add del">
          <ac:chgData name="Rohit Verma" userId="098fd5692a6a7f4b" providerId="LiveId" clId="{34F03D4A-368B-4E0B-80BC-C6FB5D95C268}" dt="2024-01-08T03:09:38.268" v="1322" actId="26606"/>
          <ac:spMkLst>
            <pc:docMk/>
            <pc:sldMk cId="0" sldId="258"/>
            <ac:spMk id="13" creationId="{D0300FD3-5AF1-6305-15FA-9078072672E2}"/>
          </ac:spMkLst>
        </pc:spChg>
        <pc:spChg chg="add del">
          <ac:chgData name="Rohit Verma" userId="098fd5692a6a7f4b" providerId="LiveId" clId="{34F03D4A-368B-4E0B-80BC-C6FB5D95C268}" dt="2024-01-08T03:24:15.967" v="1531" actId="26606"/>
          <ac:spMkLst>
            <pc:docMk/>
            <pc:sldMk cId="0" sldId="258"/>
            <ac:spMk id="14" creationId="{21540236-BFD5-4A9D-8840-4703E7F76825}"/>
          </ac:spMkLst>
        </pc:spChg>
        <pc:spChg chg="add del">
          <ac:chgData name="Rohit Verma" userId="098fd5692a6a7f4b" providerId="LiveId" clId="{34F03D4A-368B-4E0B-80BC-C6FB5D95C268}" dt="2024-01-08T03:09:43.426" v="1324" actId="26606"/>
          <ac:spMkLst>
            <pc:docMk/>
            <pc:sldMk cId="0" sldId="258"/>
            <ac:spMk id="15" creationId="{E81BF4F6-F2CF-4984-9D14-D6966D92F99F}"/>
          </ac:spMkLst>
        </pc:spChg>
        <pc:spChg chg="add del">
          <ac:chgData name="Rohit Verma" userId="098fd5692a6a7f4b" providerId="LiveId" clId="{34F03D4A-368B-4E0B-80BC-C6FB5D95C268}" dt="2024-01-08T03:09:53.402" v="1326" actId="26606"/>
          <ac:spMkLst>
            <pc:docMk/>
            <pc:sldMk cId="0" sldId="258"/>
            <ac:spMk id="17" creationId="{ED888B23-07FA-482A-96DF-47E31AF1A603}"/>
          </ac:spMkLst>
        </pc:spChg>
        <pc:spChg chg="add del">
          <ac:chgData name="Rohit Verma" userId="098fd5692a6a7f4b" providerId="LiveId" clId="{34F03D4A-368B-4E0B-80BC-C6FB5D95C268}" dt="2024-01-08T03:09:53.402" v="1326" actId="26606"/>
          <ac:spMkLst>
            <pc:docMk/>
            <pc:sldMk cId="0" sldId="258"/>
            <ac:spMk id="18" creationId="{5C8908E2-EE49-44D2-9428-A28D2312A8D5}"/>
          </ac:spMkLst>
        </pc:spChg>
        <pc:spChg chg="add del">
          <ac:chgData name="Rohit Verma" userId="098fd5692a6a7f4b" providerId="LiveId" clId="{34F03D4A-368B-4E0B-80BC-C6FB5D95C268}" dt="2024-01-08T03:24:18.865" v="1533" actId="26606"/>
          <ac:spMkLst>
            <pc:docMk/>
            <pc:sldMk cId="0" sldId="258"/>
            <ac:spMk id="20" creationId="{2C61293E-6EBE-43EF-A52C-9BEBFD7679D4}"/>
          </ac:spMkLst>
        </pc:spChg>
        <pc:spChg chg="add del">
          <ac:chgData name="Rohit Verma" userId="098fd5692a6a7f4b" providerId="LiveId" clId="{34F03D4A-368B-4E0B-80BC-C6FB5D95C268}" dt="2024-01-08T03:09:53.402" v="1326" actId="26606"/>
          <ac:spMkLst>
            <pc:docMk/>
            <pc:sldMk cId="0" sldId="258"/>
            <ac:spMk id="21" creationId="{7449A6C7-D15F-4AA5-BFA5-71A404B47016}"/>
          </ac:spMkLst>
        </pc:spChg>
        <pc:spChg chg="add del">
          <ac:chgData name="Rohit Verma" userId="098fd5692a6a7f4b" providerId="LiveId" clId="{34F03D4A-368B-4E0B-80BC-C6FB5D95C268}" dt="2024-01-08T03:24:18.865" v="1533" actId="26606"/>
          <ac:spMkLst>
            <pc:docMk/>
            <pc:sldMk cId="0" sldId="258"/>
            <ac:spMk id="23" creationId="{21540236-BFD5-4A9D-8840-4703E7F76825}"/>
          </ac:spMkLst>
        </pc:spChg>
        <pc:spChg chg="add del">
          <ac:chgData name="Rohit Verma" userId="098fd5692a6a7f4b" providerId="LiveId" clId="{34F03D4A-368B-4E0B-80BC-C6FB5D95C268}" dt="2024-01-08T03:10:02.014" v="1328" actId="26606"/>
          <ac:spMkLst>
            <pc:docMk/>
            <pc:sldMk cId="0" sldId="258"/>
            <ac:spMk id="24" creationId="{9F7D5CDA-D291-4307-BF55-1381FED29634}"/>
          </ac:spMkLst>
        </pc:spChg>
        <pc:spChg chg="add del">
          <ac:chgData name="Rohit Verma" userId="098fd5692a6a7f4b" providerId="LiveId" clId="{34F03D4A-368B-4E0B-80BC-C6FB5D95C268}" dt="2024-01-08T03:10:02.014" v="1328" actId="26606"/>
          <ac:spMkLst>
            <pc:docMk/>
            <pc:sldMk cId="0" sldId="258"/>
            <ac:spMk id="25" creationId="{00000000-0000-0000-0000-000000000000}"/>
          </ac:spMkLst>
        </pc:spChg>
        <pc:spChg chg="add del">
          <ac:chgData name="Rohit Verma" userId="098fd5692a6a7f4b" providerId="LiveId" clId="{34F03D4A-368B-4E0B-80BC-C6FB5D95C268}" dt="2024-01-08T03:24:20.550" v="1535" actId="26606"/>
          <ac:spMkLst>
            <pc:docMk/>
            <pc:sldMk cId="0" sldId="258"/>
            <ac:spMk id="27" creationId="{0C777BBD-C42C-46C6-8D2D-BD2F9613D6F4}"/>
          </ac:spMkLst>
        </pc:spChg>
        <pc:spChg chg="add del">
          <ac:chgData name="Rohit Verma" userId="098fd5692a6a7f4b" providerId="LiveId" clId="{34F03D4A-368B-4E0B-80BC-C6FB5D95C268}" dt="2024-01-08T03:10:15.823" v="1330" actId="26606"/>
          <ac:spMkLst>
            <pc:docMk/>
            <pc:sldMk cId="0" sldId="258"/>
            <ac:spMk id="28" creationId="{9F7D5CDA-D291-4307-BF55-1381FED29634}"/>
          </ac:spMkLst>
        </pc:spChg>
        <pc:spChg chg="add del">
          <ac:chgData name="Rohit Verma" userId="098fd5692a6a7f4b" providerId="LiveId" clId="{34F03D4A-368B-4E0B-80BC-C6FB5D95C268}" dt="2024-01-08T03:10:15.823" v="1330" actId="26606"/>
          <ac:spMkLst>
            <pc:docMk/>
            <pc:sldMk cId="0" sldId="258"/>
            <ac:spMk id="30" creationId="{59B296B9-C5A5-4E4F-9B60-C907B5F1466C}"/>
          </ac:spMkLst>
        </pc:spChg>
        <pc:spChg chg="add del">
          <ac:chgData name="Rohit Verma" userId="098fd5692a6a7f4b" providerId="LiveId" clId="{34F03D4A-368B-4E0B-80BC-C6FB5D95C268}" dt="2024-01-08T03:10:15.823" v="1330" actId="26606"/>
          <ac:spMkLst>
            <pc:docMk/>
            <pc:sldMk cId="0" sldId="258"/>
            <ac:spMk id="31" creationId="{D0300FD3-5AF1-6305-15FA-9078072672E2}"/>
          </ac:spMkLst>
        </pc:spChg>
        <pc:spChg chg="add del">
          <ac:chgData name="Rohit Verma" userId="098fd5692a6a7f4b" providerId="LiveId" clId="{34F03D4A-368B-4E0B-80BC-C6FB5D95C268}" dt="2024-01-08T03:10:15.823" v="1330" actId="26606"/>
          <ac:spMkLst>
            <pc:docMk/>
            <pc:sldMk cId="0" sldId="258"/>
            <ac:spMk id="32" creationId="{00000000-0000-0000-0000-000000000000}"/>
          </ac:spMkLst>
        </pc:spChg>
        <pc:spChg chg="add del">
          <ac:chgData name="Rohit Verma" userId="098fd5692a6a7f4b" providerId="LiveId" clId="{34F03D4A-368B-4E0B-80BC-C6FB5D95C268}" dt="2024-01-08T03:24:20.550" v="1535" actId="26606"/>
          <ac:spMkLst>
            <pc:docMk/>
            <pc:sldMk cId="0" sldId="258"/>
            <ac:spMk id="33" creationId="{721F817A-BF7E-440D-B296-66D86EDB067C}"/>
          </ac:spMkLst>
        </pc:spChg>
        <pc:spChg chg="add del">
          <ac:chgData name="Rohit Verma" userId="098fd5692a6a7f4b" providerId="LiveId" clId="{34F03D4A-368B-4E0B-80BC-C6FB5D95C268}" dt="2024-01-09T20:11:56.798" v="1942" actId="26606"/>
          <ac:spMkLst>
            <pc:docMk/>
            <pc:sldMk cId="0" sldId="258"/>
            <ac:spMk id="34" creationId="{B50AB553-2A96-4A92-96F2-93548E096954}"/>
          </ac:spMkLst>
        </pc:spChg>
        <pc:spChg chg="add del">
          <ac:chgData name="Rohit Verma" userId="098fd5692a6a7f4b" providerId="LiveId" clId="{34F03D4A-368B-4E0B-80BC-C6FB5D95C268}" dt="2024-01-08T03:30:52.681" v="1610"/>
          <ac:spMkLst>
            <pc:docMk/>
            <pc:sldMk cId="0" sldId="258"/>
            <ac:spMk id="35" creationId="{45D37F4E-DDB4-456B-97E0-9937730A039F}"/>
          </ac:spMkLst>
        </pc:spChg>
        <pc:spChg chg="add del">
          <ac:chgData name="Rohit Verma" userId="098fd5692a6a7f4b" providerId="LiveId" clId="{34F03D4A-368B-4E0B-80BC-C6FB5D95C268}" dt="2024-01-08T03:30:52.681" v="1610"/>
          <ac:spMkLst>
            <pc:docMk/>
            <pc:sldMk cId="0" sldId="258"/>
            <ac:spMk id="36" creationId="{B2DD41CD-8F47-4F56-AD12-4E2FF7696987}"/>
          </ac:spMkLst>
        </pc:spChg>
        <pc:spChg chg="add del">
          <ac:chgData name="Rohit Verma" userId="098fd5692a6a7f4b" providerId="LiveId" clId="{34F03D4A-368B-4E0B-80BC-C6FB5D95C268}" dt="2024-01-09T20:11:58.958" v="1944" actId="26606"/>
          <ac:spMkLst>
            <pc:docMk/>
            <pc:sldMk cId="0" sldId="258"/>
            <ac:spMk id="37" creationId="{45D37F4E-DDB4-456B-97E0-9937730A039F}"/>
          </ac:spMkLst>
        </pc:spChg>
        <pc:spChg chg="add del">
          <ac:chgData name="Rohit Verma" userId="098fd5692a6a7f4b" providerId="LiveId" clId="{34F03D4A-368B-4E0B-80BC-C6FB5D95C268}" dt="2024-01-09T20:11:58.958" v="1944" actId="26606"/>
          <ac:spMkLst>
            <pc:docMk/>
            <pc:sldMk cId="0" sldId="258"/>
            <ac:spMk id="38" creationId="{B2DD41CD-8F47-4F56-AD12-4E2FF7696987}"/>
          </ac:spMkLst>
        </pc:spChg>
        <pc:spChg chg="add del">
          <ac:chgData name="Rohit Verma" userId="098fd5692a6a7f4b" providerId="LiveId" clId="{34F03D4A-368B-4E0B-80BC-C6FB5D95C268}" dt="2024-01-09T20:12:06.769" v="1946" actId="26606"/>
          <ac:spMkLst>
            <pc:docMk/>
            <pc:sldMk cId="0" sldId="258"/>
            <ac:spMk id="40" creationId="{45D37F4E-DDB4-456B-97E0-9937730A039F}"/>
          </ac:spMkLst>
        </pc:spChg>
        <pc:spChg chg="add del">
          <ac:chgData name="Rohit Verma" userId="098fd5692a6a7f4b" providerId="LiveId" clId="{34F03D4A-368B-4E0B-80BC-C6FB5D95C268}" dt="2024-01-09T20:12:06.769" v="1946" actId="26606"/>
          <ac:spMkLst>
            <pc:docMk/>
            <pc:sldMk cId="0" sldId="258"/>
            <ac:spMk id="41" creationId="{B2DD41CD-8F47-4F56-AD12-4E2FF7696987}"/>
          </ac:spMkLst>
        </pc:spChg>
        <pc:spChg chg="add del">
          <ac:chgData name="Rohit Verma" userId="098fd5692a6a7f4b" providerId="LiveId" clId="{34F03D4A-368B-4E0B-80BC-C6FB5D95C268}" dt="2024-01-09T20:12:09.378" v="1948" actId="26606"/>
          <ac:spMkLst>
            <pc:docMk/>
            <pc:sldMk cId="0" sldId="258"/>
            <ac:spMk id="43" creationId="{C0763A76-9F1C-4FC5-82B7-DD475DA461B2}"/>
          </ac:spMkLst>
        </pc:spChg>
        <pc:spChg chg="add del">
          <ac:chgData name="Rohit Verma" userId="098fd5692a6a7f4b" providerId="LiveId" clId="{34F03D4A-368B-4E0B-80BC-C6FB5D95C268}" dt="2024-01-09T20:12:09.378" v="1948" actId="26606"/>
          <ac:spMkLst>
            <pc:docMk/>
            <pc:sldMk cId="0" sldId="258"/>
            <ac:spMk id="44" creationId="{E81BF4F6-F2CF-4984-9D14-D6966D92F99F}"/>
          </ac:spMkLst>
        </pc:spChg>
        <pc:spChg chg="add">
          <ac:chgData name="Rohit Verma" userId="098fd5692a6a7f4b" providerId="LiveId" clId="{34F03D4A-368B-4E0B-80BC-C6FB5D95C268}" dt="2024-01-09T20:12:09.399" v="1949" actId="26606"/>
          <ac:spMkLst>
            <pc:docMk/>
            <pc:sldMk cId="0" sldId="258"/>
            <ac:spMk id="46" creationId="{45D37F4E-DDB4-456B-97E0-9937730A039F}"/>
          </ac:spMkLst>
        </pc:spChg>
        <pc:spChg chg="add">
          <ac:chgData name="Rohit Verma" userId="098fd5692a6a7f4b" providerId="LiveId" clId="{34F03D4A-368B-4E0B-80BC-C6FB5D95C268}" dt="2024-01-09T20:12:09.399" v="1949" actId="26606"/>
          <ac:spMkLst>
            <pc:docMk/>
            <pc:sldMk cId="0" sldId="258"/>
            <ac:spMk id="47" creationId="{B2DD41CD-8F47-4F56-AD12-4E2FF7696987}"/>
          </ac:spMkLst>
        </pc:spChg>
        <pc:grpChg chg="add del">
          <ac:chgData name="Rohit Verma" userId="098fd5692a6a7f4b" providerId="LiveId" clId="{34F03D4A-368B-4E0B-80BC-C6FB5D95C268}" dt="2024-01-08T03:09:53.402" v="1326" actId="26606"/>
          <ac:grpSpMkLst>
            <pc:docMk/>
            <pc:sldMk cId="0" sldId="258"/>
            <ac:grpSpMk id="19" creationId="{05314994-6337-4875-8CF5-652CAFE8342C}"/>
          </ac:grpSpMkLst>
        </pc:grpChg>
        <pc:graphicFrameChg chg="add mod modGraphic">
          <ac:chgData name="Rohit Verma" userId="098fd5692a6a7f4b" providerId="LiveId" clId="{34F03D4A-368B-4E0B-80BC-C6FB5D95C268}" dt="2024-01-09T20:12:09.399" v="1949" actId="26606"/>
          <ac:graphicFrameMkLst>
            <pc:docMk/>
            <pc:sldMk cId="0" sldId="258"/>
            <ac:graphicFrameMk id="8" creationId="{92CF6AD3-FFE6-9BBF-B189-1525E73E022D}"/>
          </ac:graphicFrameMkLst>
        </pc:graphicFrameChg>
        <pc:graphicFrameChg chg="add del">
          <ac:chgData name="Rohit Verma" userId="098fd5692a6a7f4b" providerId="LiveId" clId="{34F03D4A-368B-4E0B-80BC-C6FB5D95C268}" dt="2024-01-08T03:09:53.402" v="1326" actId="26606"/>
          <ac:graphicFrameMkLst>
            <pc:docMk/>
            <pc:sldMk cId="0" sldId="258"/>
            <ac:graphicFrameMk id="22" creationId="{FE7C4799-0D0A-6A04-C0C3-C79E418E3BD4}"/>
          </ac:graphicFrameMkLst>
        </pc:graphicFrameChg>
        <pc:picChg chg="add del">
          <ac:chgData name="Rohit Verma" userId="098fd5692a6a7f4b" providerId="LiveId" clId="{34F03D4A-368B-4E0B-80BC-C6FB5D95C268}" dt="2024-01-08T03:09:38.268" v="1322" actId="26606"/>
          <ac:picMkLst>
            <pc:docMk/>
            <pc:sldMk cId="0" sldId="258"/>
            <ac:picMk id="5" creationId="{0645BAF0-D41E-544E-7EC7-B29A6AD7CF9C}"/>
          </ac:picMkLst>
        </pc:picChg>
        <pc:picChg chg="add del">
          <ac:chgData name="Rohit Verma" userId="098fd5692a6a7f4b" providerId="LiveId" clId="{34F03D4A-368B-4E0B-80BC-C6FB5D95C268}" dt="2024-01-08T03:10:31.152" v="1332" actId="22"/>
          <ac:picMkLst>
            <pc:docMk/>
            <pc:sldMk cId="0" sldId="258"/>
            <ac:picMk id="6" creationId="{95695F84-7F23-8A8C-7C52-01321B5C3879}"/>
          </ac:picMkLst>
        </pc:picChg>
        <pc:picChg chg="add mod ord">
          <ac:chgData name="Rohit Verma" userId="098fd5692a6a7f4b" providerId="LiveId" clId="{34F03D4A-368B-4E0B-80BC-C6FB5D95C268}" dt="2024-01-09T20:12:09.378" v="1948" actId="26606"/>
          <ac:picMkLst>
            <pc:docMk/>
            <pc:sldMk cId="0" sldId="258"/>
            <ac:picMk id="7" creationId="{063B3D6C-FD56-85CF-094D-396B307AAC7E}"/>
          </ac:picMkLst>
        </pc:picChg>
        <pc:picChg chg="add del">
          <ac:chgData name="Rohit Verma" userId="098fd5692a6a7f4b" providerId="LiveId" clId="{34F03D4A-368B-4E0B-80BC-C6FB5D95C268}" dt="2024-01-08T03:09:43.426" v="1324" actId="26606"/>
          <ac:picMkLst>
            <pc:docMk/>
            <pc:sldMk cId="0" sldId="258"/>
            <ac:picMk id="16" creationId="{57C4CF78-775F-0903-69C2-A15DABC60138}"/>
          </ac:picMkLst>
        </pc:picChg>
        <pc:picChg chg="add del">
          <ac:chgData name="Rohit Verma" userId="098fd5692a6a7f4b" providerId="LiveId" clId="{34F03D4A-368B-4E0B-80BC-C6FB5D95C268}" dt="2024-01-08T03:10:02.014" v="1328" actId="26606"/>
          <ac:picMkLst>
            <pc:docMk/>
            <pc:sldMk cId="0" sldId="258"/>
            <ac:picMk id="26" creationId="{9D96CF67-3306-7001-6605-40CC60315C82}"/>
          </ac:picMkLst>
        </pc:picChg>
        <pc:picChg chg="add del">
          <ac:chgData name="Rohit Verma" userId="098fd5692a6a7f4b" providerId="LiveId" clId="{34F03D4A-368B-4E0B-80BC-C6FB5D95C268}" dt="2024-01-08T03:10:15.823" v="1330" actId="26606"/>
          <ac:picMkLst>
            <pc:docMk/>
            <pc:sldMk cId="0" sldId="258"/>
            <ac:picMk id="29" creationId="{0645BAF0-D41E-544E-7EC7-B29A6AD7CF9C}"/>
          </ac:picMkLst>
        </pc:picChg>
      </pc:sldChg>
      <pc:sldChg chg="addSp delSp modSp mod setBg delDesignElem">
        <pc:chgData name="Rohit Verma" userId="098fd5692a6a7f4b" providerId="LiveId" clId="{34F03D4A-368B-4E0B-80BC-C6FB5D95C268}" dt="2024-01-09T20:38:37.947" v="2064" actId="26606"/>
        <pc:sldMkLst>
          <pc:docMk/>
          <pc:sldMk cId="0" sldId="259"/>
        </pc:sldMkLst>
        <pc:spChg chg="mod ord">
          <ac:chgData name="Rohit Verma" userId="098fd5692a6a7f4b" providerId="LiveId" clId="{34F03D4A-368B-4E0B-80BC-C6FB5D95C268}" dt="2024-01-09T20:38:37.947" v="2064" actId="26606"/>
          <ac:spMkLst>
            <pc:docMk/>
            <pc:sldMk cId="0" sldId="259"/>
            <ac:spMk id="2" creationId="{00000000-0000-0000-0000-000000000000}"/>
          </ac:spMkLst>
        </pc:spChg>
        <pc:spChg chg="mod">
          <ac:chgData name="Rohit Verma" userId="098fd5692a6a7f4b" providerId="LiveId" clId="{34F03D4A-368B-4E0B-80BC-C6FB5D95C268}" dt="2024-01-09T20:38:37.947" v="2064" actId="26606"/>
          <ac:spMkLst>
            <pc:docMk/>
            <pc:sldMk cId="0" sldId="259"/>
            <ac:spMk id="3" creationId="{00000000-0000-0000-0000-000000000000}"/>
          </ac:spMkLst>
        </pc:spChg>
        <pc:spChg chg="add del">
          <ac:chgData name="Rohit Verma" userId="098fd5692a6a7f4b" providerId="LiveId" clId="{34F03D4A-368B-4E0B-80BC-C6FB5D95C268}" dt="2024-01-09T20:38:25.851" v="2059" actId="26606"/>
          <ac:spMkLst>
            <pc:docMk/>
            <pc:sldMk cId="0" sldId="259"/>
            <ac:spMk id="7" creationId="{B6FACB3C-9069-4791-BC5C-0DB7CD19B853}"/>
          </ac:spMkLst>
        </pc:spChg>
        <pc:spChg chg="add del">
          <ac:chgData name="Rohit Verma" userId="098fd5692a6a7f4b" providerId="LiveId" clId="{34F03D4A-368B-4E0B-80BC-C6FB5D95C268}" dt="2024-01-09T20:38:25.851" v="2059" actId="26606"/>
          <ac:spMkLst>
            <pc:docMk/>
            <pc:sldMk cId="0" sldId="259"/>
            <ac:spMk id="8" creationId="{71F2038E-D777-4B76-81DD-DD13EE91B9DD}"/>
          </ac:spMkLst>
        </pc:spChg>
        <pc:spChg chg="add del">
          <ac:chgData name="Rohit Verma" userId="098fd5692a6a7f4b" providerId="LiveId" clId="{34F03D4A-368B-4E0B-80BC-C6FB5D95C268}" dt="2024-01-08T03:07:52.305" v="1287" actId="26606"/>
          <ac:spMkLst>
            <pc:docMk/>
            <pc:sldMk cId="0" sldId="259"/>
            <ac:spMk id="10" creationId="{01D0AF59-99C3-4251-AB9A-C966C6AD4400}"/>
          </ac:spMkLst>
        </pc:spChg>
        <pc:spChg chg="add">
          <ac:chgData name="Rohit Verma" userId="098fd5692a6a7f4b" providerId="LiveId" clId="{34F03D4A-368B-4E0B-80BC-C6FB5D95C268}" dt="2024-01-09T20:38:37.947" v="2064" actId="26606"/>
          <ac:spMkLst>
            <pc:docMk/>
            <pc:sldMk cId="0" sldId="259"/>
            <ac:spMk id="11" creationId="{2596F992-698C-48C0-9D89-70DA4CE927EF}"/>
          </ac:spMkLst>
        </pc:spChg>
        <pc:spChg chg="add del">
          <ac:chgData name="Rohit Verma" userId="098fd5692a6a7f4b" providerId="LiveId" clId="{34F03D4A-368B-4E0B-80BC-C6FB5D95C268}" dt="2024-01-08T03:07:52.305" v="1287" actId="26606"/>
          <ac:spMkLst>
            <pc:docMk/>
            <pc:sldMk cId="0" sldId="259"/>
            <ac:spMk id="12" creationId="{1855405F-37A2-4869-9154-F8BE3BECE6C3}"/>
          </ac:spMkLst>
        </pc:spChg>
        <pc:spChg chg="add">
          <ac:chgData name="Rohit Verma" userId="098fd5692a6a7f4b" providerId="LiveId" clId="{34F03D4A-368B-4E0B-80BC-C6FB5D95C268}" dt="2024-01-09T20:38:37.947" v="2064" actId="26606"/>
          <ac:spMkLst>
            <pc:docMk/>
            <pc:sldMk cId="0" sldId="259"/>
            <ac:spMk id="13" creationId="{A344AAA5-41F4-4862-97EF-688D31DC7567}"/>
          </ac:spMkLst>
        </pc:spChg>
        <pc:spChg chg="add del">
          <ac:chgData name="Rohit Verma" userId="098fd5692a6a7f4b" providerId="LiveId" clId="{34F03D4A-368B-4E0B-80BC-C6FB5D95C268}" dt="2024-01-08T03:08:01.745" v="1293" actId="26606"/>
          <ac:spMkLst>
            <pc:docMk/>
            <pc:sldMk cId="0" sldId="259"/>
            <ac:spMk id="14" creationId="{2AEAFA59-923A-4F54-8B49-44C970BCC323}"/>
          </ac:spMkLst>
        </pc:spChg>
        <pc:spChg chg="add del">
          <ac:chgData name="Rohit Verma" userId="098fd5692a6a7f4b" providerId="LiveId" clId="{34F03D4A-368B-4E0B-80BC-C6FB5D95C268}" dt="2024-01-08T03:07:57.041" v="1289" actId="26606"/>
          <ac:spMkLst>
            <pc:docMk/>
            <pc:sldMk cId="0" sldId="259"/>
            <ac:spMk id="15" creationId="{86FF76B9-219D-4469-AF87-0236D29032F1}"/>
          </ac:spMkLst>
        </pc:spChg>
        <pc:spChg chg="add del">
          <ac:chgData name="Rohit Verma" userId="098fd5692a6a7f4b" providerId="LiveId" clId="{34F03D4A-368B-4E0B-80BC-C6FB5D95C268}" dt="2024-01-08T03:07:57.041" v="1289" actId="26606"/>
          <ac:spMkLst>
            <pc:docMk/>
            <pc:sldMk cId="0" sldId="259"/>
            <ac:spMk id="16" creationId="{2E80C965-DB6D-4F81-9E9E-B027384D0BD6}"/>
          </ac:spMkLst>
        </pc:spChg>
        <pc:spChg chg="add del">
          <ac:chgData name="Rohit Verma" userId="098fd5692a6a7f4b" providerId="LiveId" clId="{34F03D4A-368B-4E0B-80BC-C6FB5D95C268}" dt="2024-01-08T03:07:57.041" v="1289" actId="26606"/>
          <ac:spMkLst>
            <pc:docMk/>
            <pc:sldMk cId="0" sldId="259"/>
            <ac:spMk id="18" creationId="{633C5E46-DAC5-4661-9C87-22B08E2A512F}"/>
          </ac:spMkLst>
        </pc:spChg>
        <pc:spChg chg="add">
          <ac:chgData name="Rohit Verma" userId="098fd5692a6a7f4b" providerId="LiveId" clId="{34F03D4A-368B-4E0B-80BC-C6FB5D95C268}" dt="2024-01-09T20:38:37.947" v="2064" actId="26606"/>
          <ac:spMkLst>
            <pc:docMk/>
            <pc:sldMk cId="0" sldId="259"/>
            <ac:spMk id="19" creationId="{69E1A62C-2AAF-4B3E-8CDB-65E237080997}"/>
          </ac:spMkLst>
        </pc:spChg>
        <pc:spChg chg="add del">
          <ac:chgData name="Rohit Verma" userId="098fd5692a6a7f4b" providerId="LiveId" clId="{34F03D4A-368B-4E0B-80BC-C6FB5D95C268}" dt="2024-01-08T03:07:59.374" v="1291" actId="26606"/>
          <ac:spMkLst>
            <pc:docMk/>
            <pc:sldMk cId="0" sldId="259"/>
            <ac:spMk id="20" creationId="{B9FF99BD-075F-4761-A995-6FC574BD25EA}"/>
          </ac:spMkLst>
        </pc:spChg>
        <pc:spChg chg="add del">
          <ac:chgData name="Rohit Verma" userId="098fd5692a6a7f4b" providerId="LiveId" clId="{34F03D4A-368B-4E0B-80BC-C6FB5D95C268}" dt="2024-01-08T03:07:59.374" v="1291" actId="26606"/>
          <ac:spMkLst>
            <pc:docMk/>
            <pc:sldMk cId="0" sldId="259"/>
            <ac:spMk id="21" creationId="{A7B21A54-9BA3-4EA9-B460-5A829ADD9051}"/>
          </ac:spMkLst>
        </pc:spChg>
        <pc:spChg chg="add del">
          <ac:chgData name="Rohit Verma" userId="098fd5692a6a7f4b" providerId="LiveId" clId="{34F03D4A-368B-4E0B-80BC-C6FB5D95C268}" dt="2024-01-08T03:07:59.374" v="1291" actId="26606"/>
          <ac:spMkLst>
            <pc:docMk/>
            <pc:sldMk cId="0" sldId="259"/>
            <ac:spMk id="22" creationId="{6FA8F714-B9D8-488A-8CCA-E9948FF913A9}"/>
          </ac:spMkLst>
        </pc:spChg>
        <pc:spChg chg="add del">
          <ac:chgData name="Rohit Verma" userId="098fd5692a6a7f4b" providerId="LiveId" clId="{34F03D4A-368B-4E0B-80BC-C6FB5D95C268}" dt="2024-01-08T03:08:01.745" v="1293" actId="26606"/>
          <ac:spMkLst>
            <pc:docMk/>
            <pc:sldMk cId="0" sldId="259"/>
            <ac:spMk id="24" creationId="{22F15A2D-2324-487D-A02A-BF46C5C580EB}"/>
          </ac:spMkLst>
        </pc:spChg>
        <pc:spChg chg="add del">
          <ac:chgData name="Rohit Verma" userId="098fd5692a6a7f4b" providerId="LiveId" clId="{34F03D4A-368B-4E0B-80BC-C6FB5D95C268}" dt="2024-01-08T03:08:01.745" v="1293" actId="26606"/>
          <ac:spMkLst>
            <pc:docMk/>
            <pc:sldMk cId="0" sldId="259"/>
            <ac:spMk id="25" creationId="{17A7F34E-D418-47E2-9F86-2C45BBC31210}"/>
          </ac:spMkLst>
        </pc:spChg>
        <pc:spChg chg="add del">
          <ac:chgData name="Rohit Verma" userId="098fd5692a6a7f4b" providerId="LiveId" clId="{34F03D4A-368B-4E0B-80BC-C6FB5D95C268}" dt="2024-01-09T20:38:30.905" v="2061" actId="26606"/>
          <ac:spMkLst>
            <pc:docMk/>
            <pc:sldMk cId="0" sldId="259"/>
            <ac:spMk id="26" creationId="{2596F992-698C-48C0-9D89-70DA4CE927EF}"/>
          </ac:spMkLst>
        </pc:spChg>
        <pc:spChg chg="add del">
          <ac:chgData name="Rohit Verma" userId="098fd5692a6a7f4b" providerId="LiveId" clId="{34F03D4A-368B-4E0B-80BC-C6FB5D95C268}" dt="2024-01-08T03:08:04.710" v="1295" actId="26606"/>
          <ac:spMkLst>
            <pc:docMk/>
            <pc:sldMk cId="0" sldId="259"/>
            <ac:spMk id="27" creationId="{69D184B2-2226-4E31-BCCB-444330767440}"/>
          </ac:spMkLst>
        </pc:spChg>
        <pc:spChg chg="add del">
          <ac:chgData name="Rohit Verma" userId="098fd5692a6a7f4b" providerId="LiveId" clId="{34F03D4A-368B-4E0B-80BC-C6FB5D95C268}" dt="2024-01-08T03:08:04.710" v="1295" actId="26606"/>
          <ac:spMkLst>
            <pc:docMk/>
            <pc:sldMk cId="0" sldId="259"/>
            <ac:spMk id="28" creationId="{1AC4D4E3-486A-464A-8EC8-D44881097267}"/>
          </ac:spMkLst>
        </pc:spChg>
        <pc:spChg chg="add del">
          <ac:chgData name="Rohit Verma" userId="098fd5692a6a7f4b" providerId="LiveId" clId="{34F03D4A-368B-4E0B-80BC-C6FB5D95C268}" dt="2024-01-08T03:08:04.710" v="1295" actId="26606"/>
          <ac:spMkLst>
            <pc:docMk/>
            <pc:sldMk cId="0" sldId="259"/>
            <ac:spMk id="29" creationId="{864DE13E-58EB-4475-B79C-0D4FC651239B}"/>
          </ac:spMkLst>
        </pc:spChg>
        <pc:spChg chg="add del">
          <ac:chgData name="Rohit Verma" userId="098fd5692a6a7f4b" providerId="LiveId" clId="{34F03D4A-368B-4E0B-80BC-C6FB5D95C268}" dt="2024-01-09T20:38:30.905" v="2061" actId="26606"/>
          <ac:spMkLst>
            <pc:docMk/>
            <pc:sldMk cId="0" sldId="259"/>
            <ac:spMk id="30" creationId="{A344AAA5-41F4-4862-97EF-688D31DC7567}"/>
          </ac:spMkLst>
        </pc:spChg>
        <pc:spChg chg="add del">
          <ac:chgData name="Rohit Verma" userId="098fd5692a6a7f4b" providerId="LiveId" clId="{34F03D4A-368B-4E0B-80BC-C6FB5D95C268}" dt="2024-01-08T03:14:45.316" v="1399" actId="26606"/>
          <ac:spMkLst>
            <pc:docMk/>
            <pc:sldMk cId="0" sldId="259"/>
            <ac:spMk id="31" creationId="{86FF76B9-219D-4469-AF87-0236D29032F1}"/>
          </ac:spMkLst>
        </pc:spChg>
        <pc:spChg chg="add del">
          <ac:chgData name="Rohit Verma" userId="098fd5692a6a7f4b" providerId="LiveId" clId="{34F03D4A-368B-4E0B-80BC-C6FB5D95C268}" dt="2024-01-09T20:38:30.905" v="2061" actId="26606"/>
          <ac:spMkLst>
            <pc:docMk/>
            <pc:sldMk cId="0" sldId="259"/>
            <ac:spMk id="33" creationId="{69E1A62C-2AAF-4B3E-8CDB-65E237080997}"/>
          </ac:spMkLst>
        </pc:spChg>
        <pc:spChg chg="add del">
          <ac:chgData name="Rohit Verma" userId="098fd5692a6a7f4b" providerId="LiveId" clId="{34F03D4A-368B-4E0B-80BC-C6FB5D95C268}" dt="2024-01-08T03:14:45.316" v="1399" actId="26606"/>
          <ac:spMkLst>
            <pc:docMk/>
            <pc:sldMk cId="0" sldId="259"/>
            <ac:spMk id="34" creationId="{2E80C965-DB6D-4F81-9E9E-B027384D0BD6}"/>
          </ac:spMkLst>
        </pc:spChg>
        <pc:spChg chg="add del">
          <ac:chgData name="Rohit Verma" userId="098fd5692a6a7f4b" providerId="LiveId" clId="{34F03D4A-368B-4E0B-80BC-C6FB5D95C268}" dt="2024-01-08T03:14:45.316" v="1399" actId="26606"/>
          <ac:spMkLst>
            <pc:docMk/>
            <pc:sldMk cId="0" sldId="259"/>
            <ac:spMk id="35" creationId="{633C5E46-DAC5-4661-9C87-22B08E2A512F}"/>
          </ac:spMkLst>
        </pc:spChg>
        <pc:spChg chg="add del">
          <ac:chgData name="Rohit Verma" userId="098fd5692a6a7f4b" providerId="LiveId" clId="{34F03D4A-368B-4E0B-80BC-C6FB5D95C268}" dt="2024-01-08T03:30:52.681" v="1610"/>
          <ac:spMkLst>
            <pc:docMk/>
            <pc:sldMk cId="0" sldId="259"/>
            <ac:spMk id="40" creationId="{2EB492CD-616E-47F8-933B-5E2D952A0593}"/>
          </ac:spMkLst>
        </pc:spChg>
        <pc:spChg chg="add del">
          <ac:chgData name="Rohit Verma" userId="098fd5692a6a7f4b" providerId="LiveId" clId="{34F03D4A-368B-4E0B-80BC-C6FB5D95C268}" dt="2024-01-08T03:30:52.681" v="1610"/>
          <ac:spMkLst>
            <pc:docMk/>
            <pc:sldMk cId="0" sldId="259"/>
            <ac:spMk id="42" creationId="{59383CF9-23B5-4335-9B21-1791C4CF1C75}"/>
          </ac:spMkLst>
        </pc:spChg>
        <pc:spChg chg="add del">
          <ac:chgData name="Rohit Verma" userId="098fd5692a6a7f4b" providerId="LiveId" clId="{34F03D4A-368B-4E0B-80BC-C6FB5D95C268}" dt="2024-01-08T03:30:52.681" v="1610"/>
          <ac:spMkLst>
            <pc:docMk/>
            <pc:sldMk cId="0" sldId="259"/>
            <ac:spMk id="44" creationId="{0007FE00-9498-4706-B255-6437B0252C02}"/>
          </ac:spMkLst>
        </pc:spChg>
        <pc:grpChg chg="add del">
          <ac:chgData name="Rohit Verma" userId="098fd5692a6a7f4b" providerId="LiveId" clId="{34F03D4A-368B-4E0B-80BC-C6FB5D95C268}" dt="2024-01-09T20:38:25.851" v="2059" actId="26606"/>
          <ac:grpSpMkLst>
            <pc:docMk/>
            <pc:sldMk cId="0" sldId="259"/>
            <ac:grpSpMk id="9" creationId="{DD354807-230F-4402-B1B9-F733A8F1F190}"/>
          </ac:grpSpMkLst>
        </pc:grpChg>
        <pc:grpChg chg="add del">
          <ac:chgData name="Rohit Verma" userId="098fd5692a6a7f4b" providerId="LiveId" clId="{34F03D4A-368B-4E0B-80BC-C6FB5D95C268}" dt="2024-01-08T03:07:57.041" v="1289" actId="26606"/>
          <ac:grpSpMkLst>
            <pc:docMk/>
            <pc:sldMk cId="0" sldId="259"/>
            <ac:grpSpMk id="17" creationId="{DB88BD78-87E1-424D-B479-C37D8E41B12E}"/>
          </ac:grpSpMkLst>
        </pc:grpChg>
        <pc:grpChg chg="add del">
          <ac:chgData name="Rohit Verma" userId="098fd5692a6a7f4b" providerId="LiveId" clId="{34F03D4A-368B-4E0B-80BC-C6FB5D95C268}" dt="2024-01-08T03:14:45.316" v="1399" actId="26606"/>
          <ac:grpSpMkLst>
            <pc:docMk/>
            <pc:sldMk cId="0" sldId="259"/>
            <ac:grpSpMk id="32" creationId="{DB88BD78-87E1-424D-B479-C37D8E41B12E}"/>
          </ac:grpSpMkLst>
        </pc:grpChg>
        <pc:picChg chg="add mod ord">
          <ac:chgData name="Rohit Verma" userId="098fd5692a6a7f4b" providerId="LiveId" clId="{34F03D4A-368B-4E0B-80BC-C6FB5D95C268}" dt="2024-01-09T20:38:37.947" v="2064" actId="26606"/>
          <ac:picMkLst>
            <pc:docMk/>
            <pc:sldMk cId="0" sldId="259"/>
            <ac:picMk id="5" creationId="{0C441B2B-1B23-9CEA-D618-90ED46EA550D}"/>
          </ac:picMkLst>
        </pc:picChg>
      </pc:sldChg>
      <pc:sldChg chg="addSp delSp modSp mod setBg delDesignElem">
        <pc:chgData name="Rohit Verma" userId="098fd5692a6a7f4b" providerId="LiveId" clId="{34F03D4A-368B-4E0B-80BC-C6FB5D95C268}" dt="2024-01-08T03:40:44.328" v="1706" actId="20577"/>
        <pc:sldMkLst>
          <pc:docMk/>
          <pc:sldMk cId="0" sldId="260"/>
        </pc:sldMkLst>
        <pc:spChg chg="mod">
          <ac:chgData name="Rohit Verma" userId="098fd5692a6a7f4b" providerId="LiveId" clId="{34F03D4A-368B-4E0B-80BC-C6FB5D95C268}" dt="2024-01-08T03:40:11.265" v="1704" actId="26606"/>
          <ac:spMkLst>
            <pc:docMk/>
            <pc:sldMk cId="0" sldId="260"/>
            <ac:spMk id="2" creationId="{00000000-0000-0000-0000-000000000000}"/>
          </ac:spMkLst>
        </pc:spChg>
        <pc:spChg chg="add del mod">
          <ac:chgData name="Rohit Verma" userId="098fd5692a6a7f4b" providerId="LiveId" clId="{34F03D4A-368B-4E0B-80BC-C6FB5D95C268}" dt="2024-01-08T03:40:44.328" v="1706" actId="20577"/>
          <ac:spMkLst>
            <pc:docMk/>
            <pc:sldMk cId="0" sldId="260"/>
            <ac:spMk id="4" creationId="{00000000-0000-0000-0000-000000000000}"/>
          </ac:spMkLst>
        </pc:spChg>
        <pc:spChg chg="mod">
          <ac:chgData name="Rohit Verma" userId="098fd5692a6a7f4b" providerId="LiveId" clId="{34F03D4A-368B-4E0B-80BC-C6FB5D95C268}" dt="2024-01-08T03:40:11.265" v="1704" actId="26606"/>
          <ac:spMkLst>
            <pc:docMk/>
            <pc:sldMk cId="0" sldId="260"/>
            <ac:spMk id="5" creationId="{00000000-0000-0000-0000-000000000000}"/>
          </ac:spMkLst>
        </pc:spChg>
        <pc:spChg chg="add del">
          <ac:chgData name="Rohit Verma" userId="098fd5692a6a7f4b" providerId="LiveId" clId="{34F03D4A-368B-4E0B-80BC-C6FB5D95C268}" dt="2024-01-08T03:40:11.234" v="1703" actId="26606"/>
          <ac:spMkLst>
            <pc:docMk/>
            <pc:sldMk cId="0" sldId="260"/>
            <ac:spMk id="8" creationId="{D12DDE76-C203-4047-9998-63900085B5E8}"/>
          </ac:spMkLst>
        </pc:spChg>
        <pc:spChg chg="add del">
          <ac:chgData name="Rohit Verma" userId="098fd5692a6a7f4b" providerId="LiveId" clId="{34F03D4A-368B-4E0B-80BC-C6FB5D95C268}" dt="2024-01-08T03:30:52.681" v="1610"/>
          <ac:spMkLst>
            <pc:docMk/>
            <pc:sldMk cId="0" sldId="260"/>
            <ac:spMk id="10" creationId="{F3060C83-F051-4F0E-ABAD-AA0DFC48B218}"/>
          </ac:spMkLst>
        </pc:spChg>
        <pc:spChg chg="add">
          <ac:chgData name="Rohit Verma" userId="098fd5692a6a7f4b" providerId="LiveId" clId="{34F03D4A-368B-4E0B-80BC-C6FB5D95C268}" dt="2024-01-08T03:40:11.265" v="1704" actId="26606"/>
          <ac:spMkLst>
            <pc:docMk/>
            <pc:sldMk cId="0" sldId="260"/>
            <ac:spMk id="11" creationId="{F3060C83-F051-4F0E-ABAD-AA0DFC48B218}"/>
          </ac:spMkLst>
        </pc:spChg>
        <pc:spChg chg="add del">
          <ac:chgData name="Rohit Verma" userId="098fd5692a6a7f4b" providerId="LiveId" clId="{34F03D4A-368B-4E0B-80BC-C6FB5D95C268}" dt="2024-01-08T03:30:52.681" v="1610"/>
          <ac:spMkLst>
            <pc:docMk/>
            <pc:sldMk cId="0" sldId="260"/>
            <ac:spMk id="12" creationId="{83C98ABE-055B-441F-B07E-44F97F083C39}"/>
          </ac:spMkLst>
        </pc:spChg>
        <pc:spChg chg="add del">
          <ac:chgData name="Rohit Verma" userId="098fd5692a6a7f4b" providerId="LiveId" clId="{34F03D4A-368B-4E0B-80BC-C6FB5D95C268}" dt="2024-01-08T03:30:52.681" v="1610"/>
          <ac:spMkLst>
            <pc:docMk/>
            <pc:sldMk cId="0" sldId="260"/>
            <ac:spMk id="14" creationId="{29FDB030-9B49-4CED-8CCD-4D99382388AC}"/>
          </ac:spMkLst>
        </pc:spChg>
        <pc:spChg chg="add del">
          <ac:chgData name="Rohit Verma" userId="098fd5692a6a7f4b" providerId="LiveId" clId="{34F03D4A-368B-4E0B-80BC-C6FB5D95C268}" dt="2024-01-08T03:30:52.681" v="1610"/>
          <ac:spMkLst>
            <pc:docMk/>
            <pc:sldMk cId="0" sldId="260"/>
            <ac:spMk id="16" creationId="{3783CA14-24A1-485C-8B30-D6A5D87987AD}"/>
          </ac:spMkLst>
        </pc:spChg>
        <pc:spChg chg="add del">
          <ac:chgData name="Rohit Verma" userId="098fd5692a6a7f4b" providerId="LiveId" clId="{34F03D4A-368B-4E0B-80BC-C6FB5D95C268}" dt="2024-01-08T03:30:52.681" v="1610"/>
          <ac:spMkLst>
            <pc:docMk/>
            <pc:sldMk cId="0" sldId="260"/>
            <ac:spMk id="18" creationId="{9A97C86A-04D6-40F7-AE84-31AB43E6A846}"/>
          </ac:spMkLst>
        </pc:spChg>
        <pc:spChg chg="add del">
          <ac:chgData name="Rohit Verma" userId="098fd5692a6a7f4b" providerId="LiveId" clId="{34F03D4A-368B-4E0B-80BC-C6FB5D95C268}" dt="2024-01-08T03:30:52.681" v="1610"/>
          <ac:spMkLst>
            <pc:docMk/>
            <pc:sldMk cId="0" sldId="260"/>
            <ac:spMk id="20" creationId="{FF9F2414-84E8-453E-B1F3-389FDE8192D9}"/>
          </ac:spMkLst>
        </pc:spChg>
        <pc:spChg chg="add">
          <ac:chgData name="Rohit Verma" userId="098fd5692a6a7f4b" providerId="LiveId" clId="{34F03D4A-368B-4E0B-80BC-C6FB5D95C268}" dt="2024-01-08T03:40:11.265" v="1704" actId="26606"/>
          <ac:spMkLst>
            <pc:docMk/>
            <pc:sldMk cId="0" sldId="260"/>
            <ac:spMk id="21" creationId="{83C98ABE-055B-441F-B07E-44F97F083C39}"/>
          </ac:spMkLst>
        </pc:spChg>
        <pc:spChg chg="add del">
          <ac:chgData name="Rohit Verma" userId="098fd5692a6a7f4b" providerId="LiveId" clId="{34F03D4A-368B-4E0B-80BC-C6FB5D95C268}" dt="2024-01-08T03:30:52.681" v="1610"/>
          <ac:spMkLst>
            <pc:docMk/>
            <pc:sldMk cId="0" sldId="260"/>
            <ac:spMk id="22" creationId="{3ECA69A1-7536-43AC-85EF-C7106179F5ED}"/>
          </ac:spMkLst>
        </pc:spChg>
        <pc:spChg chg="add">
          <ac:chgData name="Rohit Verma" userId="098fd5692a6a7f4b" providerId="LiveId" clId="{34F03D4A-368B-4E0B-80BC-C6FB5D95C268}" dt="2024-01-08T03:40:11.265" v="1704" actId="26606"/>
          <ac:spMkLst>
            <pc:docMk/>
            <pc:sldMk cId="0" sldId="260"/>
            <ac:spMk id="23" creationId="{29FDB030-9B49-4CED-8CCD-4D99382388AC}"/>
          </ac:spMkLst>
        </pc:spChg>
        <pc:spChg chg="add">
          <ac:chgData name="Rohit Verma" userId="098fd5692a6a7f4b" providerId="LiveId" clId="{34F03D4A-368B-4E0B-80BC-C6FB5D95C268}" dt="2024-01-08T03:40:11.265" v="1704" actId="26606"/>
          <ac:spMkLst>
            <pc:docMk/>
            <pc:sldMk cId="0" sldId="260"/>
            <ac:spMk id="25" creationId="{3783CA14-24A1-485C-8B30-D6A5D87987AD}"/>
          </ac:spMkLst>
        </pc:spChg>
        <pc:spChg chg="add">
          <ac:chgData name="Rohit Verma" userId="098fd5692a6a7f4b" providerId="LiveId" clId="{34F03D4A-368B-4E0B-80BC-C6FB5D95C268}" dt="2024-01-08T03:40:11.265" v="1704" actId="26606"/>
          <ac:spMkLst>
            <pc:docMk/>
            <pc:sldMk cId="0" sldId="260"/>
            <ac:spMk id="26" creationId="{9A97C86A-04D6-40F7-AE84-31AB43E6A846}"/>
          </ac:spMkLst>
        </pc:spChg>
        <pc:spChg chg="add">
          <ac:chgData name="Rohit Verma" userId="098fd5692a6a7f4b" providerId="LiveId" clId="{34F03D4A-368B-4E0B-80BC-C6FB5D95C268}" dt="2024-01-08T03:40:11.265" v="1704" actId="26606"/>
          <ac:spMkLst>
            <pc:docMk/>
            <pc:sldMk cId="0" sldId="260"/>
            <ac:spMk id="27" creationId="{FF9F2414-84E8-453E-B1F3-389FDE8192D9}"/>
          </ac:spMkLst>
        </pc:spChg>
        <pc:spChg chg="add">
          <ac:chgData name="Rohit Verma" userId="098fd5692a6a7f4b" providerId="LiveId" clId="{34F03D4A-368B-4E0B-80BC-C6FB5D95C268}" dt="2024-01-08T03:40:11.265" v="1704" actId="26606"/>
          <ac:spMkLst>
            <pc:docMk/>
            <pc:sldMk cId="0" sldId="260"/>
            <ac:spMk id="28" creationId="{3ECA69A1-7536-43AC-85EF-C7106179F5ED}"/>
          </ac:spMkLst>
        </pc:spChg>
        <pc:spChg chg="add del">
          <ac:chgData name="Rohit Verma" userId="098fd5692a6a7f4b" providerId="LiveId" clId="{34F03D4A-368B-4E0B-80BC-C6FB5D95C268}" dt="2024-01-08T03:32:45.762" v="1621" actId="26606"/>
          <ac:spMkLst>
            <pc:docMk/>
            <pc:sldMk cId="0" sldId="260"/>
            <ac:spMk id="35" creationId="{7941F9B1-B01B-4A84-89D9-B169AEB4E456}"/>
          </ac:spMkLst>
        </pc:spChg>
        <pc:spChg chg="add del">
          <ac:chgData name="Rohit Verma" userId="098fd5692a6a7f4b" providerId="LiveId" clId="{34F03D4A-368B-4E0B-80BC-C6FB5D95C268}" dt="2024-01-08T03:32:45.762" v="1621" actId="26606"/>
          <ac:spMkLst>
            <pc:docMk/>
            <pc:sldMk cId="0" sldId="260"/>
            <ac:spMk id="36" creationId="{03E8462A-FEBA-4848-81CC-3F8DA3E477BE}"/>
          </ac:spMkLst>
        </pc:spChg>
        <pc:spChg chg="add del">
          <ac:chgData name="Rohit Verma" userId="098fd5692a6a7f4b" providerId="LiveId" clId="{34F03D4A-368B-4E0B-80BC-C6FB5D95C268}" dt="2024-01-08T03:35:49.140" v="1662"/>
          <ac:spMkLst>
            <pc:docMk/>
            <pc:sldMk cId="0" sldId="260"/>
            <ac:spMk id="55" creationId="{39178BE9-53D8-441A-8691-0ED3B464BCD4}"/>
          </ac:spMkLst>
        </pc:spChg>
        <pc:spChg chg="add del">
          <ac:chgData name="Rohit Verma" userId="098fd5692a6a7f4b" providerId="LiveId" clId="{34F03D4A-368B-4E0B-80BC-C6FB5D95C268}" dt="2024-01-08T03:34:07.436" v="1631" actId="26606"/>
          <ac:spMkLst>
            <pc:docMk/>
            <pc:sldMk cId="0" sldId="260"/>
            <ac:spMk id="73" creationId="{9F4444CE-BC8D-4D61-B303-4C05614E62AB}"/>
          </ac:spMkLst>
        </pc:spChg>
        <pc:spChg chg="add del">
          <ac:chgData name="Rohit Verma" userId="098fd5692a6a7f4b" providerId="LiveId" clId="{34F03D4A-368B-4E0B-80BC-C6FB5D95C268}" dt="2024-01-08T03:34:07.436" v="1631" actId="26606"/>
          <ac:spMkLst>
            <pc:docMk/>
            <pc:sldMk cId="0" sldId="260"/>
            <ac:spMk id="75" creationId="{73772B81-181F-48B7-8826-4D9686D15DF5}"/>
          </ac:spMkLst>
        </pc:spChg>
        <pc:spChg chg="add del">
          <ac:chgData name="Rohit Verma" userId="098fd5692a6a7f4b" providerId="LiveId" clId="{34F03D4A-368B-4E0B-80BC-C6FB5D95C268}" dt="2024-01-08T03:34:07.436" v="1631" actId="26606"/>
          <ac:spMkLst>
            <pc:docMk/>
            <pc:sldMk cId="0" sldId="260"/>
            <ac:spMk id="77" creationId="{B2205F6E-03C6-4E92-877C-E2482F6599AA}"/>
          </ac:spMkLst>
        </pc:spChg>
        <pc:spChg chg="add del">
          <ac:chgData name="Rohit Verma" userId="098fd5692a6a7f4b" providerId="LiveId" clId="{34F03D4A-368B-4E0B-80BC-C6FB5D95C268}" dt="2024-01-08T03:34:19.789" v="1637" actId="26606"/>
          <ac:spMkLst>
            <pc:docMk/>
            <pc:sldMk cId="0" sldId="260"/>
            <ac:spMk id="81" creationId="{C4CFB339-0ED8-4FE2-9EF1-6D1375B8499B}"/>
          </ac:spMkLst>
        </pc:spChg>
        <pc:spChg chg="add del">
          <ac:chgData name="Rohit Verma" userId="098fd5692a6a7f4b" providerId="LiveId" clId="{34F03D4A-368B-4E0B-80BC-C6FB5D95C268}" dt="2024-01-08T03:34:19.789" v="1637" actId="26606"/>
          <ac:spMkLst>
            <pc:docMk/>
            <pc:sldMk cId="0" sldId="260"/>
            <ac:spMk id="83" creationId="{31896C80-2069-4431-9C19-83B913734490}"/>
          </ac:spMkLst>
        </pc:spChg>
        <pc:spChg chg="add del">
          <ac:chgData name="Rohit Verma" userId="098fd5692a6a7f4b" providerId="LiveId" clId="{34F03D4A-368B-4E0B-80BC-C6FB5D95C268}" dt="2024-01-08T03:34:19.789" v="1637" actId="26606"/>
          <ac:spMkLst>
            <pc:docMk/>
            <pc:sldMk cId="0" sldId="260"/>
            <ac:spMk id="85" creationId="{BF120A21-0841-4823-B0C4-28AEBCEF9B78}"/>
          </ac:spMkLst>
        </pc:spChg>
        <pc:spChg chg="add del">
          <ac:chgData name="Rohit Verma" userId="098fd5692a6a7f4b" providerId="LiveId" clId="{34F03D4A-368B-4E0B-80BC-C6FB5D95C268}" dt="2024-01-08T03:34:19.789" v="1637" actId="26606"/>
          <ac:spMkLst>
            <pc:docMk/>
            <pc:sldMk cId="0" sldId="260"/>
            <ac:spMk id="87" creationId="{DBB05BAE-BBD3-4289-899F-A6851503C6B0}"/>
          </ac:spMkLst>
        </pc:spChg>
        <pc:spChg chg="add del">
          <ac:chgData name="Rohit Verma" userId="098fd5692a6a7f4b" providerId="LiveId" clId="{34F03D4A-368B-4E0B-80BC-C6FB5D95C268}" dt="2024-01-08T03:34:13.080" v="1633" actId="26606"/>
          <ac:spMkLst>
            <pc:docMk/>
            <pc:sldMk cId="0" sldId="260"/>
            <ac:spMk id="88" creationId="{9F4444CE-BC8D-4D61-B303-4C05614E62AB}"/>
          </ac:spMkLst>
        </pc:spChg>
        <pc:spChg chg="add del">
          <ac:chgData name="Rohit Verma" userId="098fd5692a6a7f4b" providerId="LiveId" clId="{34F03D4A-368B-4E0B-80BC-C6FB5D95C268}" dt="2024-01-08T03:34:13.080" v="1633" actId="26606"/>
          <ac:spMkLst>
            <pc:docMk/>
            <pc:sldMk cId="0" sldId="260"/>
            <ac:spMk id="89" creationId="{73772B81-181F-48B7-8826-4D9686D15DF5}"/>
          </ac:spMkLst>
        </pc:spChg>
        <pc:spChg chg="add del">
          <ac:chgData name="Rohit Verma" userId="098fd5692a6a7f4b" providerId="LiveId" clId="{34F03D4A-368B-4E0B-80BC-C6FB5D95C268}" dt="2024-01-08T03:34:13.080" v="1633" actId="26606"/>
          <ac:spMkLst>
            <pc:docMk/>
            <pc:sldMk cId="0" sldId="260"/>
            <ac:spMk id="90" creationId="{B2205F6E-03C6-4E92-877C-E2482F6599AA}"/>
          </ac:spMkLst>
        </pc:spChg>
        <pc:spChg chg="add del">
          <ac:chgData name="Rohit Verma" userId="098fd5692a6a7f4b" providerId="LiveId" clId="{34F03D4A-368B-4E0B-80BC-C6FB5D95C268}" dt="2024-01-08T03:34:14.298" v="1635" actId="26606"/>
          <ac:spMkLst>
            <pc:docMk/>
            <pc:sldMk cId="0" sldId="260"/>
            <ac:spMk id="94" creationId="{00000000-0000-0000-0000-000000000000}"/>
          </ac:spMkLst>
        </pc:spChg>
        <pc:spChg chg="add del">
          <ac:chgData name="Rohit Verma" userId="098fd5692a6a7f4b" providerId="LiveId" clId="{34F03D4A-368B-4E0B-80BC-C6FB5D95C268}" dt="2024-01-08T03:34:14.298" v="1635" actId="26606"/>
          <ac:spMkLst>
            <pc:docMk/>
            <pc:sldMk cId="0" sldId="260"/>
            <ac:spMk id="96" creationId="{3BCB5F6A-9EB0-40B0-9D13-3023E9A20508}"/>
          </ac:spMkLst>
        </pc:spChg>
        <pc:spChg chg="add del">
          <ac:chgData name="Rohit Verma" userId="098fd5692a6a7f4b" providerId="LiveId" clId="{34F03D4A-368B-4E0B-80BC-C6FB5D95C268}" dt="2024-01-08T03:34:19.789" v="1637" actId="26606"/>
          <ac:spMkLst>
            <pc:docMk/>
            <pc:sldMk cId="0" sldId="260"/>
            <ac:spMk id="108" creationId="{00000000-0000-0000-0000-000000000000}"/>
          </ac:spMkLst>
        </pc:spChg>
        <pc:spChg chg="add del">
          <ac:chgData name="Rohit Verma" userId="098fd5692a6a7f4b" providerId="LiveId" clId="{34F03D4A-368B-4E0B-80BC-C6FB5D95C268}" dt="2024-01-08T03:34:19.789" v="1637" actId="26606"/>
          <ac:spMkLst>
            <pc:docMk/>
            <pc:sldMk cId="0" sldId="260"/>
            <ac:spMk id="111" creationId="{3F088236-D655-4F88-B238-E16762358025}"/>
          </ac:spMkLst>
        </pc:spChg>
        <pc:spChg chg="add del">
          <ac:chgData name="Rohit Verma" userId="098fd5692a6a7f4b" providerId="LiveId" clId="{34F03D4A-368B-4E0B-80BC-C6FB5D95C268}" dt="2024-01-08T03:34:19.789" v="1637" actId="26606"/>
          <ac:spMkLst>
            <pc:docMk/>
            <pc:sldMk cId="0" sldId="260"/>
            <ac:spMk id="112" creationId="{3DAC0C92-199E-475C-9390-119A9B027276}"/>
          </ac:spMkLst>
        </pc:spChg>
        <pc:spChg chg="add del">
          <ac:chgData name="Rohit Verma" userId="098fd5692a6a7f4b" providerId="LiveId" clId="{34F03D4A-368B-4E0B-80BC-C6FB5D95C268}" dt="2024-01-08T03:34:19.789" v="1637" actId="26606"/>
          <ac:spMkLst>
            <pc:docMk/>
            <pc:sldMk cId="0" sldId="260"/>
            <ac:spMk id="113" creationId="{9874D11C-36F5-4BBE-A490-019A54E953B0}"/>
          </ac:spMkLst>
        </pc:spChg>
        <pc:spChg chg="add del">
          <ac:chgData name="Rohit Verma" userId="098fd5692a6a7f4b" providerId="LiveId" clId="{34F03D4A-368B-4E0B-80BC-C6FB5D95C268}" dt="2024-01-08T03:35:06.250" v="1642" actId="26606"/>
          <ac:spMkLst>
            <pc:docMk/>
            <pc:sldMk cId="0" sldId="260"/>
            <ac:spMk id="116" creationId="{9F4444CE-BC8D-4D61-B303-4C05614E62AB}"/>
          </ac:spMkLst>
        </pc:spChg>
        <pc:spChg chg="add del">
          <ac:chgData name="Rohit Verma" userId="098fd5692a6a7f4b" providerId="LiveId" clId="{34F03D4A-368B-4E0B-80BC-C6FB5D95C268}" dt="2024-01-08T03:35:06.250" v="1642" actId="26606"/>
          <ac:spMkLst>
            <pc:docMk/>
            <pc:sldMk cId="0" sldId="260"/>
            <ac:spMk id="117" creationId="{73772B81-181F-48B7-8826-4D9686D15DF5}"/>
          </ac:spMkLst>
        </pc:spChg>
        <pc:spChg chg="add del">
          <ac:chgData name="Rohit Verma" userId="098fd5692a6a7f4b" providerId="LiveId" clId="{34F03D4A-368B-4E0B-80BC-C6FB5D95C268}" dt="2024-01-08T03:35:06.250" v="1642" actId="26606"/>
          <ac:spMkLst>
            <pc:docMk/>
            <pc:sldMk cId="0" sldId="260"/>
            <ac:spMk id="118" creationId="{B2205F6E-03C6-4E92-877C-E2482F6599AA}"/>
          </ac:spMkLst>
        </pc:spChg>
        <pc:grpChg chg="add del">
          <ac:chgData name="Rohit Verma" userId="098fd5692a6a7f4b" providerId="LiveId" clId="{34F03D4A-368B-4E0B-80BC-C6FB5D95C268}" dt="2024-01-08T03:32:45.762" v="1621" actId="26606"/>
          <ac:grpSpMkLst>
            <pc:docMk/>
            <pc:sldMk cId="0" sldId="260"/>
            <ac:grpSpMk id="7" creationId="{609316A9-990D-4EC3-A671-70EE5C1493A4}"/>
          </ac:grpSpMkLst>
        </pc:grpChg>
        <pc:grpChg chg="add del">
          <ac:chgData name="Rohit Verma" userId="098fd5692a6a7f4b" providerId="LiveId" clId="{34F03D4A-368B-4E0B-80BC-C6FB5D95C268}" dt="2024-01-08T03:32:45.762" v="1621" actId="26606"/>
          <ac:grpSpMkLst>
            <pc:docMk/>
            <pc:sldMk cId="0" sldId="260"/>
            <ac:grpSpMk id="24" creationId="{2109F83F-40FE-4DB3-84CC-09FB3340D06D}"/>
          </ac:grpSpMkLst>
        </pc:grpChg>
        <pc:grpChg chg="add del">
          <ac:chgData name="Rohit Verma" userId="098fd5692a6a7f4b" providerId="LiveId" clId="{34F03D4A-368B-4E0B-80BC-C6FB5D95C268}" dt="2024-01-08T03:32:59.045" v="1623" actId="26606"/>
          <ac:grpSpMkLst>
            <pc:docMk/>
            <pc:sldMk cId="0" sldId="260"/>
            <ac:grpSpMk id="38" creationId="{609316A9-990D-4EC3-A671-70EE5C1493A4}"/>
          </ac:grpSpMkLst>
        </pc:grpChg>
        <pc:grpChg chg="add del">
          <ac:chgData name="Rohit Verma" userId="098fd5692a6a7f4b" providerId="LiveId" clId="{34F03D4A-368B-4E0B-80BC-C6FB5D95C268}" dt="2024-01-08T03:35:49.140" v="1662"/>
          <ac:grpSpMkLst>
            <pc:docMk/>
            <pc:sldMk cId="0" sldId="260"/>
            <ac:grpSpMk id="49" creationId="{609316A9-990D-4EC3-A671-70EE5C1493A4}"/>
          </ac:grpSpMkLst>
        </pc:grpChg>
        <pc:grpChg chg="add del">
          <ac:chgData name="Rohit Verma" userId="098fd5692a6a7f4b" providerId="LiveId" clId="{34F03D4A-368B-4E0B-80BC-C6FB5D95C268}" dt="2024-01-08T03:34:07.436" v="1631" actId="26606"/>
          <ac:grpSpMkLst>
            <pc:docMk/>
            <pc:sldMk cId="0" sldId="260"/>
            <ac:grpSpMk id="61" creationId="{D920209C-E85B-4D6F-A56F-724F5ADA811C}"/>
          </ac:grpSpMkLst>
        </pc:grpChg>
        <pc:grpChg chg="add del">
          <ac:chgData name="Rohit Verma" userId="098fd5692a6a7f4b" providerId="LiveId" clId="{34F03D4A-368B-4E0B-80BC-C6FB5D95C268}" dt="2024-01-08T03:34:13.080" v="1633" actId="26606"/>
          <ac:grpSpMkLst>
            <pc:docMk/>
            <pc:sldMk cId="0" sldId="260"/>
            <ac:grpSpMk id="79" creationId="{D920209C-E85B-4D6F-A56F-724F5ADA811C}"/>
          </ac:grpSpMkLst>
        </pc:grpChg>
        <pc:grpChg chg="add del">
          <ac:chgData name="Rohit Verma" userId="098fd5692a6a7f4b" providerId="LiveId" clId="{34F03D4A-368B-4E0B-80BC-C6FB5D95C268}" dt="2024-01-08T03:34:14.298" v="1635" actId="26606"/>
          <ac:grpSpMkLst>
            <pc:docMk/>
            <pc:sldMk cId="0" sldId="260"/>
            <ac:grpSpMk id="93" creationId="{10BE40E3-5550-4CDD-B4FD-387C33EBF157}"/>
          </ac:grpSpMkLst>
        </pc:grpChg>
        <pc:grpChg chg="add del">
          <ac:chgData name="Rohit Verma" userId="098fd5692a6a7f4b" providerId="LiveId" clId="{34F03D4A-368B-4E0B-80BC-C6FB5D95C268}" dt="2024-01-08T03:34:19.789" v="1637" actId="26606"/>
          <ac:grpSpMkLst>
            <pc:docMk/>
            <pc:sldMk cId="0" sldId="260"/>
            <ac:grpSpMk id="98" creationId="{10BE40E3-5550-4CDD-B4FD-387C33EBF157}"/>
          </ac:grpSpMkLst>
        </pc:grpChg>
        <pc:grpChg chg="add del">
          <ac:chgData name="Rohit Verma" userId="098fd5692a6a7f4b" providerId="LiveId" clId="{34F03D4A-368B-4E0B-80BC-C6FB5D95C268}" dt="2024-01-08T03:35:06.250" v="1642" actId="26606"/>
          <ac:grpSpMkLst>
            <pc:docMk/>
            <pc:sldMk cId="0" sldId="260"/>
            <ac:grpSpMk id="115" creationId="{D920209C-E85B-4D6F-A56F-724F5ADA811C}"/>
          </ac:grpSpMkLst>
        </pc:grpChg>
        <pc:graphicFrameChg chg="add del">
          <ac:chgData name="Rohit Verma" userId="098fd5692a6a7f4b" providerId="LiveId" clId="{34F03D4A-368B-4E0B-80BC-C6FB5D95C268}" dt="2024-01-08T03:34:07.436" v="1631" actId="26606"/>
          <ac:graphicFrameMkLst>
            <pc:docMk/>
            <pc:sldMk cId="0" sldId="260"/>
            <ac:graphicFrameMk id="57" creationId="{CC8687CE-EE59-F52E-F316-EF648C16A752}"/>
          </ac:graphicFrameMkLst>
        </pc:graphicFrameChg>
        <pc:graphicFrameChg chg="add del">
          <ac:chgData name="Rohit Verma" userId="098fd5692a6a7f4b" providerId="LiveId" clId="{34F03D4A-368B-4E0B-80BC-C6FB5D95C268}" dt="2024-01-08T03:34:13.080" v="1633" actId="26606"/>
          <ac:graphicFrameMkLst>
            <pc:docMk/>
            <pc:sldMk cId="0" sldId="260"/>
            <ac:graphicFrameMk id="91" creationId="{53D0B8CC-A908-E035-2EDD-D115E321A402}"/>
          </ac:graphicFrameMkLst>
        </pc:graphicFrameChg>
        <pc:graphicFrameChg chg="add del mod">
          <ac:chgData name="Rohit Verma" userId="098fd5692a6a7f4b" providerId="LiveId" clId="{34F03D4A-368B-4E0B-80BC-C6FB5D95C268}" dt="2024-01-08T03:35:06.250" v="1642" actId="26606"/>
          <ac:graphicFrameMkLst>
            <pc:docMk/>
            <pc:sldMk cId="0" sldId="260"/>
            <ac:graphicFrameMk id="119" creationId="{CC8687CE-EE59-F52E-F316-EF648C16A752}"/>
          </ac:graphicFrameMkLst>
        </pc:graphicFrameChg>
        <pc:picChg chg="add del mod">
          <ac:chgData name="Rohit Verma" userId="098fd5692a6a7f4b" providerId="LiveId" clId="{34F03D4A-368B-4E0B-80BC-C6FB5D95C268}" dt="2024-01-08T03:33:51.783" v="1629" actId="478"/>
          <ac:picMkLst>
            <pc:docMk/>
            <pc:sldMk cId="0" sldId="260"/>
            <ac:picMk id="37" creationId="{F32613E5-27F4-BDF2-B5B7-767DB7A01A1B}"/>
          </ac:picMkLst>
        </pc:picChg>
        <pc:picChg chg="add del">
          <ac:chgData name="Rohit Verma" userId="098fd5692a6a7f4b" providerId="LiveId" clId="{34F03D4A-368B-4E0B-80BC-C6FB5D95C268}" dt="2024-01-08T03:34:14.298" v="1635" actId="26606"/>
          <ac:picMkLst>
            <pc:docMk/>
            <pc:sldMk cId="0" sldId="260"/>
            <ac:picMk id="95" creationId="{82B7DACB-5544-35D6-EF58-D78F36367D9E}"/>
          </ac:picMkLst>
        </pc:picChg>
        <pc:picChg chg="add del">
          <ac:chgData name="Rohit Verma" userId="098fd5692a6a7f4b" providerId="LiveId" clId="{34F03D4A-368B-4E0B-80BC-C6FB5D95C268}" dt="2024-01-08T03:34:19.789" v="1637" actId="26606"/>
          <ac:picMkLst>
            <pc:docMk/>
            <pc:sldMk cId="0" sldId="260"/>
            <ac:picMk id="107" creationId="{CECB3114-C8F3-091C-7357-557C92AD1518}"/>
          </ac:picMkLst>
        </pc:picChg>
        <pc:cxnChg chg="add del">
          <ac:chgData name="Rohit Verma" userId="098fd5692a6a7f4b" providerId="LiveId" clId="{34F03D4A-368B-4E0B-80BC-C6FB5D95C268}" dt="2024-01-08T03:34:19.789" v="1637" actId="26606"/>
          <ac:cxnSpMkLst>
            <pc:docMk/>
            <pc:sldMk cId="0" sldId="260"/>
            <ac:cxnSpMk id="109" creationId="{64FA5DFF-7FE6-4855-84E6-DFA78EE978BD}"/>
          </ac:cxnSpMkLst>
        </pc:cxnChg>
        <pc:cxnChg chg="add del">
          <ac:chgData name="Rohit Verma" userId="098fd5692a6a7f4b" providerId="LiveId" clId="{34F03D4A-368B-4E0B-80BC-C6FB5D95C268}" dt="2024-01-08T03:34:19.789" v="1637" actId="26606"/>
          <ac:cxnSpMkLst>
            <pc:docMk/>
            <pc:sldMk cId="0" sldId="260"/>
            <ac:cxnSpMk id="110" creationId="{2AFD8CBA-54A3-4363-991B-B9C631BBFA74}"/>
          </ac:cxnSpMkLst>
        </pc:cxnChg>
      </pc:sldChg>
      <pc:sldChg chg="addSp delSp modSp mod setBg delDesignElem">
        <pc:chgData name="Rohit Verma" userId="098fd5692a6a7f4b" providerId="LiveId" clId="{34F03D4A-368B-4E0B-80BC-C6FB5D95C268}" dt="2024-01-09T20:39:08.447" v="2071" actId="26606"/>
        <pc:sldMkLst>
          <pc:docMk/>
          <pc:sldMk cId="0" sldId="261"/>
        </pc:sldMkLst>
        <pc:spChg chg="mod ord">
          <ac:chgData name="Rohit Verma" userId="098fd5692a6a7f4b" providerId="LiveId" clId="{34F03D4A-368B-4E0B-80BC-C6FB5D95C268}" dt="2024-01-09T20:39:08.447" v="2071" actId="26606"/>
          <ac:spMkLst>
            <pc:docMk/>
            <pc:sldMk cId="0" sldId="261"/>
            <ac:spMk id="2" creationId="{00000000-0000-0000-0000-000000000000}"/>
          </ac:spMkLst>
        </pc:spChg>
        <pc:spChg chg="add del">
          <ac:chgData name="Rohit Verma" userId="098fd5692a6a7f4b" providerId="LiveId" clId="{34F03D4A-368B-4E0B-80BC-C6FB5D95C268}" dt="2024-01-08T03:17:23.821" v="1419" actId="26606"/>
          <ac:spMkLst>
            <pc:docMk/>
            <pc:sldMk cId="0" sldId="261"/>
            <ac:spMk id="9" creationId="{665DBBEF-238B-476B-96AB-8AAC3224ECEA}"/>
          </ac:spMkLst>
        </pc:spChg>
        <pc:spChg chg="add del">
          <ac:chgData name="Rohit Verma" userId="098fd5692a6a7f4b" providerId="LiveId" clId="{34F03D4A-368B-4E0B-80BC-C6FB5D95C268}" dt="2024-01-08T03:17:23.821" v="1419" actId="26606"/>
          <ac:spMkLst>
            <pc:docMk/>
            <pc:sldMk cId="0" sldId="261"/>
            <ac:spMk id="11" creationId="{3FCFB1DE-0B7E-48CC-BA90-B2AB0889F9D6}"/>
          </ac:spMkLst>
        </pc:spChg>
        <pc:spChg chg="add del">
          <ac:chgData name="Rohit Verma" userId="098fd5692a6a7f4b" providerId="LiveId" clId="{34F03D4A-368B-4E0B-80BC-C6FB5D95C268}" dt="2024-01-08T03:17:20.788" v="1416" actId="26606"/>
          <ac:spMkLst>
            <pc:docMk/>
            <pc:sldMk cId="0" sldId="261"/>
            <ac:spMk id="16" creationId="{73A25D70-4A55-4F72-B9C5-A69CDBF4DB42}"/>
          </ac:spMkLst>
        </pc:spChg>
        <pc:spChg chg="add del">
          <ac:chgData name="Rohit Verma" userId="098fd5692a6a7f4b" providerId="LiveId" clId="{34F03D4A-368B-4E0B-80BC-C6FB5D95C268}" dt="2024-01-08T03:17:06.125" v="1412" actId="26606"/>
          <ac:spMkLst>
            <pc:docMk/>
            <pc:sldMk cId="0" sldId="261"/>
            <ac:spMk id="17" creationId="{DCD9C319-51C4-4B3F-AEB3-47BB3616FF6F}"/>
          </ac:spMkLst>
        </pc:spChg>
        <pc:spChg chg="add del">
          <ac:chgData name="Rohit Verma" userId="098fd5692a6a7f4b" providerId="LiveId" clId="{34F03D4A-368B-4E0B-80BC-C6FB5D95C268}" dt="2024-01-08T03:17:20.788" v="1416" actId="26606"/>
          <ac:spMkLst>
            <pc:docMk/>
            <pc:sldMk cId="0" sldId="261"/>
            <ac:spMk id="18" creationId="{54957100-6D8B-4161-9F2F-C0A949EC84C4}"/>
          </ac:spMkLst>
        </pc:spChg>
        <pc:spChg chg="add del">
          <ac:chgData name="Rohit Verma" userId="098fd5692a6a7f4b" providerId="LiveId" clId="{34F03D4A-368B-4E0B-80BC-C6FB5D95C268}" dt="2024-01-08T03:17:09.924" v="1414" actId="26606"/>
          <ac:spMkLst>
            <pc:docMk/>
            <pc:sldMk cId="0" sldId="261"/>
            <ac:spMk id="19" creationId="{F49775AF-8896-43EE-92C6-83497D6DC56F}"/>
          </ac:spMkLst>
        </pc:spChg>
        <pc:spChg chg="add del">
          <ac:chgData name="Rohit Verma" userId="098fd5692a6a7f4b" providerId="LiveId" clId="{34F03D4A-368B-4E0B-80BC-C6FB5D95C268}" dt="2024-01-08T03:17:09.924" v="1414" actId="26606"/>
          <ac:spMkLst>
            <pc:docMk/>
            <pc:sldMk cId="0" sldId="261"/>
            <ac:spMk id="20" creationId="{9B7AD9F6-8CE7-4299-8FC6-328F4DCD3FF9}"/>
          </ac:spMkLst>
        </pc:spChg>
        <pc:spChg chg="add del">
          <ac:chgData name="Rohit Verma" userId="098fd5692a6a7f4b" providerId="LiveId" clId="{34F03D4A-368B-4E0B-80BC-C6FB5D95C268}" dt="2024-01-08T03:17:20.788" v="1416" actId="26606"/>
          <ac:spMkLst>
            <pc:docMk/>
            <pc:sldMk cId="0" sldId="261"/>
            <ac:spMk id="27" creationId="{0BD8B065-EE51-4AE2-A94C-86249998FD7B}"/>
          </ac:spMkLst>
        </pc:spChg>
        <pc:spChg chg="add del">
          <ac:chgData name="Rohit Verma" userId="098fd5692a6a7f4b" providerId="LiveId" clId="{34F03D4A-368B-4E0B-80BC-C6FB5D95C268}" dt="2024-01-08T03:17:23.812" v="1418" actId="26606"/>
          <ac:spMkLst>
            <pc:docMk/>
            <pc:sldMk cId="0" sldId="261"/>
            <ac:spMk id="34" creationId="{9B7AD9F6-8CE7-4299-8FC6-328F4DCD3FF9}"/>
          </ac:spMkLst>
        </pc:spChg>
        <pc:spChg chg="add del">
          <ac:chgData name="Rohit Verma" userId="098fd5692a6a7f4b" providerId="LiveId" clId="{34F03D4A-368B-4E0B-80BC-C6FB5D95C268}" dt="2024-01-08T03:17:23.812" v="1418" actId="26606"/>
          <ac:spMkLst>
            <pc:docMk/>
            <pc:sldMk cId="0" sldId="261"/>
            <ac:spMk id="35" creationId="{F49775AF-8896-43EE-92C6-83497D6DC56F}"/>
          </ac:spMkLst>
        </pc:spChg>
        <pc:spChg chg="add del">
          <ac:chgData name="Rohit Verma" userId="098fd5692a6a7f4b" providerId="LiveId" clId="{34F03D4A-368B-4E0B-80BC-C6FB5D95C268}" dt="2024-01-08T03:30:52.681" v="1610"/>
          <ac:spMkLst>
            <pc:docMk/>
            <pc:sldMk cId="0" sldId="261"/>
            <ac:spMk id="38" creationId="{DCD9C319-51C4-4B3F-AEB3-47BB3616FF6F}"/>
          </ac:spMkLst>
        </pc:spChg>
        <pc:spChg chg="add del">
          <ac:chgData name="Rohit Verma" userId="098fd5692a6a7f4b" providerId="LiveId" clId="{34F03D4A-368B-4E0B-80BC-C6FB5D95C268}" dt="2024-01-09T20:38:56.867" v="2066" actId="26606"/>
          <ac:spMkLst>
            <pc:docMk/>
            <pc:sldMk cId="0" sldId="261"/>
            <ac:spMk id="44" creationId="{E7F94237-0536-4DB1-8C95-39E355CED94B}"/>
          </ac:spMkLst>
        </pc:spChg>
        <pc:spChg chg="add del">
          <ac:chgData name="Rohit Verma" userId="098fd5692a6a7f4b" providerId="LiveId" clId="{34F03D4A-368B-4E0B-80BC-C6FB5D95C268}" dt="2024-01-09T20:38:56.867" v="2066" actId="26606"/>
          <ac:spMkLst>
            <pc:docMk/>
            <pc:sldMk cId="0" sldId="261"/>
            <ac:spMk id="46" creationId="{1A3C89F8-0D2F-47FF-B903-151248265F47}"/>
          </ac:spMkLst>
        </pc:spChg>
        <pc:spChg chg="add del">
          <ac:chgData name="Rohit Verma" userId="098fd5692a6a7f4b" providerId="LiveId" clId="{34F03D4A-368B-4E0B-80BC-C6FB5D95C268}" dt="2024-01-09T20:38:56.867" v="2066" actId="26606"/>
          <ac:spMkLst>
            <pc:docMk/>
            <pc:sldMk cId="0" sldId="261"/>
            <ac:spMk id="48" creationId="{C5CB530E-515E-412C-9DF1-5F8FFBD6F383}"/>
          </ac:spMkLst>
        </pc:spChg>
        <pc:spChg chg="add del">
          <ac:chgData name="Rohit Verma" userId="098fd5692a6a7f4b" providerId="LiveId" clId="{34F03D4A-368B-4E0B-80BC-C6FB5D95C268}" dt="2024-01-09T20:38:56.867" v="2066" actId="26606"/>
          <ac:spMkLst>
            <pc:docMk/>
            <pc:sldMk cId="0" sldId="261"/>
            <ac:spMk id="50" creationId="{712D4376-A578-4FF1-94FC-245E7A6A489F}"/>
          </ac:spMkLst>
        </pc:spChg>
        <pc:spChg chg="add del">
          <ac:chgData name="Rohit Verma" userId="098fd5692a6a7f4b" providerId="LiveId" clId="{34F03D4A-368B-4E0B-80BC-C6FB5D95C268}" dt="2024-01-09T20:38:56.867" v="2066" actId="26606"/>
          <ac:spMkLst>
            <pc:docMk/>
            <pc:sldMk cId="0" sldId="261"/>
            <ac:spMk id="52" creationId="{AEA7509D-F04F-40CB-A0B3-EEF16499CC9F}"/>
          </ac:spMkLst>
        </pc:spChg>
        <pc:spChg chg="add del">
          <ac:chgData name="Rohit Verma" userId="098fd5692a6a7f4b" providerId="LiveId" clId="{34F03D4A-368B-4E0B-80BC-C6FB5D95C268}" dt="2024-01-09T20:38:56.867" v="2066" actId="26606"/>
          <ac:spMkLst>
            <pc:docMk/>
            <pc:sldMk cId="0" sldId="261"/>
            <ac:spMk id="56" creationId="{508BEF50-7B1E-49A4-BC19-5F4F1D755E64}"/>
          </ac:spMkLst>
        </pc:spChg>
        <pc:spChg chg="add del">
          <ac:chgData name="Rohit Verma" userId="098fd5692a6a7f4b" providerId="LiveId" clId="{34F03D4A-368B-4E0B-80BC-C6FB5D95C268}" dt="2024-01-09T20:38:56.867" v="2066" actId="26606"/>
          <ac:spMkLst>
            <pc:docMk/>
            <pc:sldMk cId="0" sldId="261"/>
            <ac:spMk id="58" creationId="{3FBAD350-5664-4811-A208-657FB882D350}"/>
          </ac:spMkLst>
        </pc:spChg>
        <pc:spChg chg="add del">
          <ac:chgData name="Rohit Verma" userId="098fd5692a6a7f4b" providerId="LiveId" clId="{34F03D4A-368B-4E0B-80BC-C6FB5D95C268}" dt="2024-01-09T20:38:56.867" v="2066" actId="26606"/>
          <ac:spMkLst>
            <pc:docMk/>
            <pc:sldMk cId="0" sldId="261"/>
            <ac:spMk id="60" creationId="{C39ADB8F-D187-49D7-BDCF-C1B6DC727068}"/>
          </ac:spMkLst>
        </pc:spChg>
        <pc:spChg chg="add del">
          <ac:chgData name="Rohit Verma" userId="098fd5692a6a7f4b" providerId="LiveId" clId="{34F03D4A-368B-4E0B-80BC-C6FB5D95C268}" dt="2024-01-09T20:38:59.822" v="2068" actId="26606"/>
          <ac:spMkLst>
            <pc:docMk/>
            <pc:sldMk cId="0" sldId="261"/>
            <ac:spMk id="62" creationId="{8C790BE2-4E4F-4AAF-81A2-4A6F4885EBE6}"/>
          </ac:spMkLst>
        </pc:spChg>
        <pc:spChg chg="add del">
          <ac:chgData name="Rohit Verma" userId="098fd5692a6a7f4b" providerId="LiveId" clId="{34F03D4A-368B-4E0B-80BC-C6FB5D95C268}" dt="2024-01-09T20:38:59.822" v="2068" actId="26606"/>
          <ac:spMkLst>
            <pc:docMk/>
            <pc:sldMk cId="0" sldId="261"/>
            <ac:spMk id="63" creationId="{D28B54C3-B57B-472A-B96E-1FCB67093DC2}"/>
          </ac:spMkLst>
        </pc:spChg>
        <pc:spChg chg="add del">
          <ac:chgData name="Rohit Verma" userId="098fd5692a6a7f4b" providerId="LiveId" clId="{34F03D4A-368B-4E0B-80BC-C6FB5D95C268}" dt="2024-01-09T20:38:59.822" v="2068" actId="26606"/>
          <ac:spMkLst>
            <pc:docMk/>
            <pc:sldMk cId="0" sldId="261"/>
            <ac:spMk id="64" creationId="{7DB3C429-F8DA-49B9-AF84-21996FCF78B5}"/>
          </ac:spMkLst>
        </pc:spChg>
        <pc:spChg chg="add del">
          <ac:chgData name="Rohit Verma" userId="098fd5692a6a7f4b" providerId="LiveId" clId="{34F03D4A-368B-4E0B-80BC-C6FB5D95C268}" dt="2024-01-09T20:38:59.822" v="2068" actId="26606"/>
          <ac:spMkLst>
            <pc:docMk/>
            <pc:sldMk cId="0" sldId="261"/>
            <ac:spMk id="65" creationId="{C4C9F2B0-1044-46EB-8AEB-C3BFFDE6C2CC}"/>
          </ac:spMkLst>
        </pc:spChg>
        <pc:spChg chg="add del">
          <ac:chgData name="Rohit Verma" userId="098fd5692a6a7f4b" providerId="LiveId" clId="{34F03D4A-368B-4E0B-80BC-C6FB5D95C268}" dt="2024-01-09T20:38:59.822" v="2068" actId="26606"/>
          <ac:spMkLst>
            <pc:docMk/>
            <pc:sldMk cId="0" sldId="261"/>
            <ac:spMk id="66" creationId="{32B3ACB3-D689-442E-8A40-8680B0FEB8A2}"/>
          </ac:spMkLst>
        </pc:spChg>
        <pc:spChg chg="add del">
          <ac:chgData name="Rohit Verma" userId="098fd5692a6a7f4b" providerId="LiveId" clId="{34F03D4A-368B-4E0B-80BC-C6FB5D95C268}" dt="2024-01-09T20:39:08.429" v="2070" actId="26606"/>
          <ac:spMkLst>
            <pc:docMk/>
            <pc:sldMk cId="0" sldId="261"/>
            <ac:spMk id="68" creationId="{E7F94237-0536-4DB1-8C95-39E355CED94B}"/>
          </ac:spMkLst>
        </pc:spChg>
        <pc:spChg chg="add del">
          <ac:chgData name="Rohit Verma" userId="098fd5692a6a7f4b" providerId="LiveId" clId="{34F03D4A-368B-4E0B-80BC-C6FB5D95C268}" dt="2024-01-09T20:39:08.429" v="2070" actId="26606"/>
          <ac:spMkLst>
            <pc:docMk/>
            <pc:sldMk cId="0" sldId="261"/>
            <ac:spMk id="69" creationId="{1A3C89F8-0D2F-47FF-B903-151248265F47}"/>
          </ac:spMkLst>
        </pc:spChg>
        <pc:spChg chg="add del">
          <ac:chgData name="Rohit Verma" userId="098fd5692a6a7f4b" providerId="LiveId" clId="{34F03D4A-368B-4E0B-80BC-C6FB5D95C268}" dt="2024-01-09T20:39:08.429" v="2070" actId="26606"/>
          <ac:spMkLst>
            <pc:docMk/>
            <pc:sldMk cId="0" sldId="261"/>
            <ac:spMk id="70" creationId="{C5CB530E-515E-412C-9DF1-5F8FFBD6F383}"/>
          </ac:spMkLst>
        </pc:spChg>
        <pc:spChg chg="add del">
          <ac:chgData name="Rohit Verma" userId="098fd5692a6a7f4b" providerId="LiveId" clId="{34F03D4A-368B-4E0B-80BC-C6FB5D95C268}" dt="2024-01-09T20:39:08.429" v="2070" actId="26606"/>
          <ac:spMkLst>
            <pc:docMk/>
            <pc:sldMk cId="0" sldId="261"/>
            <ac:spMk id="71" creationId="{712D4376-A578-4FF1-94FC-245E7A6A489F}"/>
          </ac:spMkLst>
        </pc:spChg>
        <pc:spChg chg="add del">
          <ac:chgData name="Rohit Verma" userId="098fd5692a6a7f4b" providerId="LiveId" clId="{34F03D4A-368B-4E0B-80BC-C6FB5D95C268}" dt="2024-01-09T20:39:08.429" v="2070" actId="26606"/>
          <ac:spMkLst>
            <pc:docMk/>
            <pc:sldMk cId="0" sldId="261"/>
            <ac:spMk id="72" creationId="{AEA7509D-F04F-40CB-A0B3-EEF16499CC9F}"/>
          </ac:spMkLst>
        </pc:spChg>
        <pc:spChg chg="add del">
          <ac:chgData name="Rohit Verma" userId="098fd5692a6a7f4b" providerId="LiveId" clId="{34F03D4A-368B-4E0B-80BC-C6FB5D95C268}" dt="2024-01-09T20:39:08.429" v="2070" actId="26606"/>
          <ac:spMkLst>
            <pc:docMk/>
            <pc:sldMk cId="0" sldId="261"/>
            <ac:spMk id="74" creationId="{508BEF50-7B1E-49A4-BC19-5F4F1D755E64}"/>
          </ac:spMkLst>
        </pc:spChg>
        <pc:spChg chg="add del">
          <ac:chgData name="Rohit Verma" userId="098fd5692a6a7f4b" providerId="LiveId" clId="{34F03D4A-368B-4E0B-80BC-C6FB5D95C268}" dt="2024-01-09T20:39:08.429" v="2070" actId="26606"/>
          <ac:spMkLst>
            <pc:docMk/>
            <pc:sldMk cId="0" sldId="261"/>
            <ac:spMk id="75" creationId="{3FBAD350-5664-4811-A208-657FB882D350}"/>
          </ac:spMkLst>
        </pc:spChg>
        <pc:spChg chg="add del">
          <ac:chgData name="Rohit Verma" userId="098fd5692a6a7f4b" providerId="LiveId" clId="{34F03D4A-368B-4E0B-80BC-C6FB5D95C268}" dt="2024-01-09T20:39:08.429" v="2070" actId="26606"/>
          <ac:spMkLst>
            <pc:docMk/>
            <pc:sldMk cId="0" sldId="261"/>
            <ac:spMk id="76" creationId="{C39ADB8F-D187-49D7-BDCF-C1B6DC727068}"/>
          </ac:spMkLst>
        </pc:spChg>
        <pc:spChg chg="add">
          <ac:chgData name="Rohit Verma" userId="098fd5692a6a7f4b" providerId="LiveId" clId="{34F03D4A-368B-4E0B-80BC-C6FB5D95C268}" dt="2024-01-09T20:39:08.447" v="2071" actId="26606"/>
          <ac:spMkLst>
            <pc:docMk/>
            <pc:sldMk cId="0" sldId="261"/>
            <ac:spMk id="78" creationId="{8C790BE2-4E4F-4AAF-81A2-4A6F4885EBE6}"/>
          </ac:spMkLst>
        </pc:spChg>
        <pc:spChg chg="add">
          <ac:chgData name="Rohit Verma" userId="098fd5692a6a7f4b" providerId="LiveId" clId="{34F03D4A-368B-4E0B-80BC-C6FB5D95C268}" dt="2024-01-09T20:39:08.447" v="2071" actId="26606"/>
          <ac:spMkLst>
            <pc:docMk/>
            <pc:sldMk cId="0" sldId="261"/>
            <ac:spMk id="79" creationId="{D28B54C3-B57B-472A-B96E-1FCB67093DC2}"/>
          </ac:spMkLst>
        </pc:spChg>
        <pc:spChg chg="add">
          <ac:chgData name="Rohit Verma" userId="098fd5692a6a7f4b" providerId="LiveId" clId="{34F03D4A-368B-4E0B-80BC-C6FB5D95C268}" dt="2024-01-09T20:39:08.447" v="2071" actId="26606"/>
          <ac:spMkLst>
            <pc:docMk/>
            <pc:sldMk cId="0" sldId="261"/>
            <ac:spMk id="80" creationId="{7DB3C429-F8DA-49B9-AF84-21996FCF78B5}"/>
          </ac:spMkLst>
        </pc:spChg>
        <pc:spChg chg="add">
          <ac:chgData name="Rohit Verma" userId="098fd5692a6a7f4b" providerId="LiveId" clId="{34F03D4A-368B-4E0B-80BC-C6FB5D95C268}" dt="2024-01-09T20:39:08.447" v="2071" actId="26606"/>
          <ac:spMkLst>
            <pc:docMk/>
            <pc:sldMk cId="0" sldId="261"/>
            <ac:spMk id="81" creationId="{C4C9F2B0-1044-46EB-8AEB-C3BFFDE6C2CC}"/>
          </ac:spMkLst>
        </pc:spChg>
        <pc:spChg chg="add">
          <ac:chgData name="Rohit Verma" userId="098fd5692a6a7f4b" providerId="LiveId" clId="{34F03D4A-368B-4E0B-80BC-C6FB5D95C268}" dt="2024-01-09T20:39:08.447" v="2071" actId="26606"/>
          <ac:spMkLst>
            <pc:docMk/>
            <pc:sldMk cId="0" sldId="261"/>
            <ac:spMk id="82" creationId="{32B3ACB3-D689-442E-8A40-8680B0FEB8A2}"/>
          </ac:spMkLst>
        </pc:spChg>
        <pc:grpChg chg="add del">
          <ac:chgData name="Rohit Verma" userId="098fd5692a6a7f4b" providerId="LiveId" clId="{34F03D4A-368B-4E0B-80BC-C6FB5D95C268}" dt="2024-01-08T03:17:20.788" v="1416" actId="26606"/>
          <ac:grpSpMkLst>
            <pc:docMk/>
            <pc:sldMk cId="0" sldId="261"/>
            <ac:grpSpMk id="22" creationId="{18999293-B054-4B57-A26F-D04C2BB11338}"/>
          </ac:grpSpMkLst>
        </pc:grpChg>
        <pc:grpChg chg="add del">
          <ac:chgData name="Rohit Verma" userId="098fd5692a6a7f4b" providerId="LiveId" clId="{34F03D4A-368B-4E0B-80BC-C6FB5D95C268}" dt="2024-01-08T03:17:20.788" v="1416" actId="26606"/>
          <ac:grpSpMkLst>
            <pc:docMk/>
            <pc:sldMk cId="0" sldId="261"/>
            <ac:grpSpMk id="28" creationId="{761945C4-D997-42F3-B59A-984CF0066715}"/>
          </ac:grpSpMkLst>
        </pc:grpChg>
        <pc:picChg chg="add del mod">
          <ac:chgData name="Rohit Verma" userId="098fd5692a6a7f4b" providerId="LiveId" clId="{34F03D4A-368B-4E0B-80BC-C6FB5D95C268}" dt="2024-01-08T03:17:00.866" v="1410" actId="478"/>
          <ac:picMkLst>
            <pc:docMk/>
            <pc:sldMk cId="0" sldId="261"/>
            <ac:picMk id="4" creationId="{949424B3-5A90-B5F0-2257-DF2BB144895A}"/>
          </ac:picMkLst>
        </pc:picChg>
        <pc:picChg chg="add del">
          <ac:chgData name="Rohit Verma" userId="098fd5692a6a7f4b" providerId="LiveId" clId="{34F03D4A-368B-4E0B-80BC-C6FB5D95C268}" dt="2024-01-08T03:17:06.125" v="1412" actId="26606"/>
          <ac:picMkLst>
            <pc:docMk/>
            <pc:sldMk cId="0" sldId="261"/>
            <ac:picMk id="13" creationId="{F99FDA93-E3DC-DEC5-FD9A-949EA9E002AD}"/>
          </ac:picMkLst>
        </pc:picChg>
        <pc:picChg chg="add del">
          <ac:chgData name="Rohit Verma" userId="098fd5692a6a7f4b" providerId="LiveId" clId="{34F03D4A-368B-4E0B-80BC-C6FB5D95C268}" dt="2024-01-08T03:17:09.924" v="1414" actId="26606"/>
          <ac:picMkLst>
            <pc:docMk/>
            <pc:sldMk cId="0" sldId="261"/>
            <ac:picMk id="21" creationId="{3B6D3940-6409-109A-C980-A1999E8E47FC}"/>
          </ac:picMkLst>
        </pc:picChg>
        <pc:picChg chg="add del">
          <ac:chgData name="Rohit Verma" userId="098fd5692a6a7f4b" providerId="LiveId" clId="{34F03D4A-368B-4E0B-80BC-C6FB5D95C268}" dt="2024-01-08T03:17:23.812" v="1418" actId="26606"/>
          <ac:picMkLst>
            <pc:docMk/>
            <pc:sldMk cId="0" sldId="261"/>
            <ac:picMk id="36" creationId="{17FC83D1-FF54-9A0A-566B-47C857461507}"/>
          </ac:picMkLst>
        </pc:picChg>
        <pc:picChg chg="add mod">
          <ac:chgData name="Rohit Verma" userId="098fd5692a6a7f4b" providerId="LiveId" clId="{34F03D4A-368B-4E0B-80BC-C6FB5D95C268}" dt="2024-01-09T20:39:08.447" v="2071" actId="26606"/>
          <ac:picMkLst>
            <pc:docMk/>
            <pc:sldMk cId="0" sldId="261"/>
            <ac:picMk id="39" creationId="{F99FDA93-E3DC-DEC5-FD9A-949EA9E002AD}"/>
          </ac:picMkLst>
        </pc:picChg>
        <pc:cxnChg chg="add del">
          <ac:chgData name="Rohit Verma" userId="098fd5692a6a7f4b" providerId="LiveId" clId="{34F03D4A-368B-4E0B-80BC-C6FB5D95C268}" dt="2024-01-09T20:38:56.867" v="2066" actId="26606"/>
          <ac:cxnSpMkLst>
            <pc:docMk/>
            <pc:sldMk cId="0" sldId="261"/>
            <ac:cxnSpMk id="54" creationId="{56020367-4FD5-4596-8E10-C5F095CD8DBF}"/>
          </ac:cxnSpMkLst>
        </pc:cxnChg>
        <pc:cxnChg chg="add del">
          <ac:chgData name="Rohit Verma" userId="098fd5692a6a7f4b" providerId="LiveId" clId="{34F03D4A-368B-4E0B-80BC-C6FB5D95C268}" dt="2024-01-09T20:39:08.429" v="2070" actId="26606"/>
          <ac:cxnSpMkLst>
            <pc:docMk/>
            <pc:sldMk cId="0" sldId="261"/>
            <ac:cxnSpMk id="73" creationId="{56020367-4FD5-4596-8E10-C5F095CD8DBF}"/>
          </ac:cxnSpMkLst>
        </pc:cxnChg>
      </pc:sldChg>
      <pc:sldChg chg="addSp delSp modSp mod setBg delDesignElem">
        <pc:chgData name="Rohit Verma" userId="098fd5692a6a7f4b" providerId="LiveId" clId="{34F03D4A-368B-4E0B-80BC-C6FB5D95C268}" dt="2024-01-09T20:07:48.766" v="1815" actId="20577"/>
        <pc:sldMkLst>
          <pc:docMk/>
          <pc:sldMk cId="0" sldId="262"/>
        </pc:sldMkLst>
        <pc:spChg chg="mod">
          <ac:chgData name="Rohit Verma" userId="098fd5692a6a7f4b" providerId="LiveId" clId="{34F03D4A-368B-4E0B-80BC-C6FB5D95C268}" dt="2024-01-08T03:39:32.382" v="1701" actId="26606"/>
          <ac:spMkLst>
            <pc:docMk/>
            <pc:sldMk cId="0" sldId="262"/>
            <ac:spMk id="2" creationId="{00000000-0000-0000-0000-000000000000}"/>
          </ac:spMkLst>
        </pc:spChg>
        <pc:spChg chg="mod">
          <ac:chgData name="Rohit Verma" userId="098fd5692a6a7f4b" providerId="LiveId" clId="{34F03D4A-368B-4E0B-80BC-C6FB5D95C268}" dt="2024-01-09T20:05:56.396" v="1774" actId="1076"/>
          <ac:spMkLst>
            <pc:docMk/>
            <pc:sldMk cId="0" sldId="262"/>
            <ac:spMk id="3" creationId="{00000000-0000-0000-0000-000000000000}"/>
          </ac:spMkLst>
        </pc:spChg>
        <pc:spChg chg="mod">
          <ac:chgData name="Rohit Verma" userId="098fd5692a6a7f4b" providerId="LiveId" clId="{34F03D4A-368B-4E0B-80BC-C6FB5D95C268}" dt="2024-01-09T20:06:00.739" v="1775" actId="1076"/>
          <ac:spMkLst>
            <pc:docMk/>
            <pc:sldMk cId="0" sldId="262"/>
            <ac:spMk id="5" creationId="{00000000-0000-0000-0000-000000000000}"/>
          </ac:spMkLst>
        </pc:spChg>
        <pc:spChg chg="del mod">
          <ac:chgData name="Rohit Verma" userId="098fd5692a6a7f4b" providerId="LiveId" clId="{34F03D4A-368B-4E0B-80BC-C6FB5D95C268}" dt="2024-01-08T03:26:19.322" v="1550" actId="478"/>
          <ac:spMkLst>
            <pc:docMk/>
            <pc:sldMk cId="0" sldId="262"/>
            <ac:spMk id="7" creationId="{00000000-0000-0000-0000-000000000000}"/>
          </ac:spMkLst>
        </pc:spChg>
        <pc:spChg chg="del mod">
          <ac:chgData name="Rohit Verma" userId="098fd5692a6a7f4b" providerId="LiveId" clId="{34F03D4A-368B-4E0B-80BC-C6FB5D95C268}" dt="2024-01-08T03:26:30.633" v="1552" actId="478"/>
          <ac:spMkLst>
            <pc:docMk/>
            <pc:sldMk cId="0" sldId="262"/>
            <ac:spMk id="8" creationId="{00000000-0000-0000-0000-000000000000}"/>
          </ac:spMkLst>
        </pc:spChg>
        <pc:spChg chg="mod">
          <ac:chgData name="Rohit Verma" userId="098fd5692a6a7f4b" providerId="LiveId" clId="{34F03D4A-368B-4E0B-80BC-C6FB5D95C268}" dt="2024-01-09T20:07:31.585" v="1804" actId="255"/>
          <ac:spMkLst>
            <pc:docMk/>
            <pc:sldMk cId="0" sldId="262"/>
            <ac:spMk id="9" creationId="{00000000-0000-0000-0000-000000000000}"/>
          </ac:spMkLst>
        </pc:spChg>
        <pc:spChg chg="mod">
          <ac:chgData name="Rohit Verma" userId="098fd5692a6a7f4b" providerId="LiveId" clId="{34F03D4A-368B-4E0B-80BC-C6FB5D95C268}" dt="2024-01-09T20:07:48.766" v="1815" actId="20577"/>
          <ac:spMkLst>
            <pc:docMk/>
            <pc:sldMk cId="0" sldId="262"/>
            <ac:spMk id="11" creationId="{00000000-0000-0000-0000-000000000000}"/>
          </ac:spMkLst>
        </pc:spChg>
        <pc:spChg chg="del mod">
          <ac:chgData name="Rohit Verma" userId="098fd5692a6a7f4b" providerId="LiveId" clId="{34F03D4A-368B-4E0B-80BC-C6FB5D95C268}" dt="2024-01-08T03:26:36.990" v="1554" actId="478"/>
          <ac:spMkLst>
            <pc:docMk/>
            <pc:sldMk cId="0" sldId="262"/>
            <ac:spMk id="13" creationId="{00000000-0000-0000-0000-000000000000}"/>
          </ac:spMkLst>
        </pc:spChg>
        <pc:spChg chg="del mod">
          <ac:chgData name="Rohit Verma" userId="098fd5692a6a7f4b" providerId="LiveId" clId="{34F03D4A-368B-4E0B-80BC-C6FB5D95C268}" dt="2024-01-08T03:26:42.487" v="1556" actId="478"/>
          <ac:spMkLst>
            <pc:docMk/>
            <pc:sldMk cId="0" sldId="262"/>
            <ac:spMk id="14" creationId="{00000000-0000-0000-0000-000000000000}"/>
          </ac:spMkLst>
        </pc:spChg>
        <pc:spChg chg="add">
          <ac:chgData name="Rohit Verma" userId="098fd5692a6a7f4b" providerId="LiveId" clId="{34F03D4A-368B-4E0B-80BC-C6FB5D95C268}" dt="2024-01-08T03:39:32.382" v="1701" actId="26606"/>
          <ac:spMkLst>
            <pc:docMk/>
            <pc:sldMk cId="0" sldId="262"/>
            <ac:spMk id="16" creationId="{0B761509-3B9A-49A6-A84B-C3D86811697D}"/>
          </ac:spMkLst>
        </pc:spChg>
        <pc:spChg chg="add">
          <ac:chgData name="Rohit Verma" userId="098fd5692a6a7f4b" providerId="LiveId" clId="{34F03D4A-368B-4E0B-80BC-C6FB5D95C268}" dt="2024-01-08T03:39:32.382" v="1701" actId="26606"/>
          <ac:spMkLst>
            <pc:docMk/>
            <pc:sldMk cId="0" sldId="262"/>
            <ac:spMk id="18" creationId="{91DE43FD-EB47-414A-B0AB-169B0FFFA527}"/>
          </ac:spMkLst>
        </pc:spChg>
        <pc:spChg chg="add del">
          <ac:chgData name="Rohit Verma" userId="098fd5692a6a7f4b" providerId="LiveId" clId="{34F03D4A-368B-4E0B-80BC-C6FB5D95C268}" dt="2024-01-08T03:30:52.681" v="1610"/>
          <ac:spMkLst>
            <pc:docMk/>
            <pc:sldMk cId="0" sldId="262"/>
            <ac:spMk id="19" creationId="{86FF76B9-219D-4469-AF87-0236D29032F1}"/>
          </ac:spMkLst>
        </pc:spChg>
        <pc:spChg chg="mod">
          <ac:chgData name="Rohit Verma" userId="098fd5692a6a7f4b" providerId="LiveId" clId="{34F03D4A-368B-4E0B-80BC-C6FB5D95C268}" dt="2024-01-08T03:27:00.739" v="1558" actId="12"/>
          <ac:spMkLst>
            <pc:docMk/>
            <pc:sldMk cId="0" sldId="262"/>
            <ac:spMk id="22" creationId="{C05EB894-9410-4B20-95E4-7A25101AB895}"/>
          </ac:spMkLst>
        </pc:spChg>
        <pc:spChg chg="mod">
          <ac:chgData name="Rohit Verma" userId="098fd5692a6a7f4b" providerId="LiveId" clId="{34F03D4A-368B-4E0B-80BC-C6FB5D95C268}" dt="2024-01-08T03:27:00.739" v="1558" actId="12"/>
          <ac:spMkLst>
            <pc:docMk/>
            <pc:sldMk cId="0" sldId="262"/>
            <ac:spMk id="23" creationId="{166E38B6-B050-4340-8E8F-3A971DADC031}"/>
          </ac:spMkLst>
        </pc:spChg>
        <pc:spChg chg="add del">
          <ac:chgData name="Rohit Verma" userId="098fd5692a6a7f4b" providerId="LiveId" clId="{34F03D4A-368B-4E0B-80BC-C6FB5D95C268}" dt="2024-01-08T03:30:52.681" v="1610"/>
          <ac:spMkLst>
            <pc:docMk/>
            <pc:sldMk cId="0" sldId="262"/>
            <ac:spMk id="25" creationId="{2E80C965-DB6D-4F81-9E9E-B027384D0BD6}"/>
          </ac:spMkLst>
        </pc:spChg>
        <pc:spChg chg="add del">
          <ac:chgData name="Rohit Verma" userId="098fd5692a6a7f4b" providerId="LiveId" clId="{34F03D4A-368B-4E0B-80BC-C6FB5D95C268}" dt="2024-01-08T03:30:52.681" v="1610"/>
          <ac:spMkLst>
            <pc:docMk/>
            <pc:sldMk cId="0" sldId="262"/>
            <ac:spMk id="27" creationId="{633C5E46-DAC5-4661-9C87-22B08E2A512F}"/>
          </ac:spMkLst>
        </pc:spChg>
        <pc:grpChg chg="add">
          <ac:chgData name="Rohit Verma" userId="098fd5692a6a7f4b" providerId="LiveId" clId="{34F03D4A-368B-4E0B-80BC-C6FB5D95C268}" dt="2024-01-08T03:39:32.382" v="1701" actId="26606"/>
          <ac:grpSpMkLst>
            <pc:docMk/>
            <pc:sldMk cId="0" sldId="262"/>
            <ac:grpSpMk id="20" creationId="{58495BCC-CE77-4CC2-952E-846F41119FD5}"/>
          </ac:grpSpMkLst>
        </pc:grpChg>
        <pc:grpChg chg="add del">
          <ac:chgData name="Rohit Verma" userId="098fd5692a6a7f4b" providerId="LiveId" clId="{34F03D4A-368B-4E0B-80BC-C6FB5D95C268}" dt="2024-01-08T03:30:52.681" v="1610"/>
          <ac:grpSpMkLst>
            <pc:docMk/>
            <pc:sldMk cId="0" sldId="262"/>
            <ac:grpSpMk id="21" creationId="{DB88BD78-87E1-424D-B479-C37D8E41B12E}"/>
          </ac:grpSpMkLst>
        </pc:grpChg>
        <pc:picChg chg="add del mod">
          <ac:chgData name="Rohit Verma" userId="098fd5692a6a7f4b" providerId="LiveId" clId="{34F03D4A-368B-4E0B-80BC-C6FB5D95C268}" dt="2024-01-08T03:28:22.417" v="1572"/>
          <ac:picMkLst>
            <pc:docMk/>
            <pc:sldMk cId="0" sldId="262"/>
            <ac:picMk id="10" creationId="{2CDCD9E3-45AD-B3EB-DAC1-9566870037F1}"/>
          </ac:picMkLst>
        </pc:picChg>
        <pc:picChg chg="add del mod">
          <ac:chgData name="Rohit Verma" userId="098fd5692a6a7f4b" providerId="LiveId" clId="{34F03D4A-368B-4E0B-80BC-C6FB5D95C268}" dt="2024-01-08T03:31:14.021" v="1614" actId="478"/>
          <ac:picMkLst>
            <pc:docMk/>
            <pc:sldMk cId="0" sldId="262"/>
            <ac:picMk id="12" creationId="{CFE98A53-055F-B5AE-7422-D31245C09652}"/>
          </ac:picMkLst>
        </pc:picChg>
      </pc:sldChg>
      <pc:sldChg chg="addSp delSp modSp mod setBg delDesignElem">
        <pc:chgData name="Rohit Verma" userId="098fd5692a6a7f4b" providerId="LiveId" clId="{34F03D4A-368B-4E0B-80BC-C6FB5D95C268}" dt="2024-01-09T20:33:57.836" v="2042" actId="1076"/>
        <pc:sldMkLst>
          <pc:docMk/>
          <pc:sldMk cId="0" sldId="271"/>
        </pc:sldMkLst>
        <pc:spChg chg="add del mod ord">
          <ac:chgData name="Rohit Verma" userId="098fd5692a6a7f4b" providerId="LiveId" clId="{34F03D4A-368B-4E0B-80BC-C6FB5D95C268}" dt="2024-01-08T03:09:26.692" v="1320" actId="26606"/>
          <ac:spMkLst>
            <pc:docMk/>
            <pc:sldMk cId="0" sldId="271"/>
            <ac:spMk id="2" creationId="{00000000-0000-0000-0000-000000000000}"/>
          </ac:spMkLst>
        </pc:spChg>
        <pc:spChg chg="mod">
          <ac:chgData name="Rohit Verma" userId="098fd5692a6a7f4b" providerId="LiveId" clId="{34F03D4A-368B-4E0B-80BC-C6FB5D95C268}" dt="2024-01-09T20:12:59.442" v="1952" actId="26606"/>
          <ac:spMkLst>
            <pc:docMk/>
            <pc:sldMk cId="0" sldId="271"/>
            <ac:spMk id="3" creationId="{00000000-0000-0000-0000-000000000000}"/>
          </ac:spMkLst>
        </pc:spChg>
        <pc:spChg chg="add del">
          <ac:chgData name="Rohit Verma" userId="098fd5692a6a7f4b" providerId="LiveId" clId="{34F03D4A-368B-4E0B-80BC-C6FB5D95C268}" dt="2024-01-08T03:09:18.260" v="1313" actId="26606"/>
          <ac:spMkLst>
            <pc:docMk/>
            <pc:sldMk cId="0" sldId="271"/>
            <ac:spMk id="8" creationId="{907EF6B7-1338-4443-8C46-6A318D952DFD}"/>
          </ac:spMkLst>
        </pc:spChg>
        <pc:spChg chg="add del">
          <ac:chgData name="Rohit Verma" userId="098fd5692a6a7f4b" providerId="LiveId" clId="{34F03D4A-368B-4E0B-80BC-C6FB5D95C268}" dt="2024-01-08T03:09:05.666" v="1309" actId="26606"/>
          <ac:spMkLst>
            <pc:docMk/>
            <pc:sldMk cId="0" sldId="271"/>
            <ac:spMk id="9" creationId="{AE3A741D-C19B-960A-5803-1C5887147820}"/>
          </ac:spMkLst>
        </pc:spChg>
        <pc:spChg chg="add del">
          <ac:chgData name="Rohit Verma" userId="098fd5692a6a7f4b" providerId="LiveId" clId="{34F03D4A-368B-4E0B-80BC-C6FB5D95C268}" dt="2024-01-08T03:09:14.122" v="1311" actId="26606"/>
          <ac:spMkLst>
            <pc:docMk/>
            <pc:sldMk cId="0" sldId="271"/>
            <ac:spMk id="10" creationId="{E10650BA-D090-4A23-98E3-B48BBAEA9201}"/>
          </ac:spMkLst>
        </pc:spChg>
        <pc:spChg chg="add del">
          <ac:chgData name="Rohit Verma" userId="098fd5692a6a7f4b" providerId="LiveId" clId="{34F03D4A-368B-4E0B-80BC-C6FB5D95C268}" dt="2024-01-08T03:09:05.666" v="1309" actId="26606"/>
          <ac:spMkLst>
            <pc:docMk/>
            <pc:sldMk cId="0" sldId="271"/>
            <ac:spMk id="11" creationId="{DC39DE25-0E4E-0AA7-0932-1D78C2372786}"/>
          </ac:spMkLst>
        </pc:spChg>
        <pc:spChg chg="add del">
          <ac:chgData name="Rohit Verma" userId="098fd5692a6a7f4b" providerId="LiveId" clId="{34F03D4A-368B-4E0B-80BC-C6FB5D95C268}" dt="2024-01-08T03:09:05.666" v="1309" actId="26606"/>
          <ac:spMkLst>
            <pc:docMk/>
            <pc:sldMk cId="0" sldId="271"/>
            <ac:spMk id="13" creationId="{8D6EA299-0840-6DEA-E670-C49AEBC87E89}"/>
          </ac:spMkLst>
        </pc:spChg>
        <pc:spChg chg="add del">
          <ac:chgData name="Rohit Verma" userId="098fd5692a6a7f4b" providerId="LiveId" clId="{34F03D4A-368B-4E0B-80BC-C6FB5D95C268}" dt="2024-01-08T03:09:24.695" v="1317" actId="26606"/>
          <ac:spMkLst>
            <pc:docMk/>
            <pc:sldMk cId="0" sldId="271"/>
            <ac:spMk id="15" creationId="{8D6EA299-0840-6DEA-E670-C49AEBC87E89}"/>
          </ac:spMkLst>
        </pc:spChg>
        <pc:spChg chg="add del">
          <ac:chgData name="Rohit Verma" userId="098fd5692a6a7f4b" providerId="LiveId" clId="{34F03D4A-368B-4E0B-80BC-C6FB5D95C268}" dt="2024-01-08T03:09:18.260" v="1313" actId="26606"/>
          <ac:spMkLst>
            <pc:docMk/>
            <pc:sldMk cId="0" sldId="271"/>
            <ac:spMk id="21" creationId="{DAAE4CDD-124C-4DCF-9584-B6033B545DD5}"/>
          </ac:spMkLst>
        </pc:spChg>
        <pc:spChg chg="add del">
          <ac:chgData name="Rohit Verma" userId="098fd5692a6a7f4b" providerId="LiveId" clId="{34F03D4A-368B-4E0B-80BC-C6FB5D95C268}" dt="2024-01-08T03:09:18.260" v="1313" actId="26606"/>
          <ac:spMkLst>
            <pc:docMk/>
            <pc:sldMk cId="0" sldId="271"/>
            <ac:spMk id="22" creationId="{081E4A58-353D-44AE-B2FC-2A74E2E400F7}"/>
          </ac:spMkLst>
        </pc:spChg>
        <pc:spChg chg="add del">
          <ac:chgData name="Rohit Verma" userId="098fd5692a6a7f4b" providerId="LiveId" clId="{34F03D4A-368B-4E0B-80BC-C6FB5D95C268}" dt="2024-01-08T03:09:18.260" v="1313" actId="26606"/>
          <ac:spMkLst>
            <pc:docMk/>
            <pc:sldMk cId="0" sldId="271"/>
            <ac:spMk id="23" creationId="{00000000-0000-0000-0000-000000000000}"/>
          </ac:spMkLst>
        </pc:spChg>
        <pc:spChg chg="add del">
          <ac:chgData name="Rohit Verma" userId="098fd5692a6a7f4b" providerId="LiveId" clId="{34F03D4A-368B-4E0B-80BC-C6FB5D95C268}" dt="2024-01-08T03:09:22.649" v="1315" actId="26606"/>
          <ac:spMkLst>
            <pc:docMk/>
            <pc:sldMk cId="0" sldId="271"/>
            <ac:spMk id="25" creationId="{9F7D5CDA-D291-4307-BF55-1381FED29634}"/>
          </ac:spMkLst>
        </pc:spChg>
        <pc:spChg chg="add del">
          <ac:chgData name="Rohit Verma" userId="098fd5692a6a7f4b" providerId="LiveId" clId="{34F03D4A-368B-4E0B-80BC-C6FB5D95C268}" dt="2024-01-08T03:09:22.649" v="1315" actId="26606"/>
          <ac:spMkLst>
            <pc:docMk/>
            <pc:sldMk cId="0" sldId="271"/>
            <ac:spMk id="26" creationId="{00000000-0000-0000-0000-000000000000}"/>
          </ac:spMkLst>
        </pc:spChg>
        <pc:spChg chg="add del">
          <ac:chgData name="Rohit Verma" userId="098fd5692a6a7f4b" providerId="LiveId" clId="{34F03D4A-368B-4E0B-80BC-C6FB5D95C268}" dt="2024-01-08T03:09:24.695" v="1317" actId="26606"/>
          <ac:spMkLst>
            <pc:docMk/>
            <pc:sldMk cId="0" sldId="271"/>
            <ac:spMk id="29" creationId="{00000000-0000-0000-0000-000000000000}"/>
          </ac:spMkLst>
        </pc:spChg>
        <pc:spChg chg="add del">
          <ac:chgData name="Rohit Verma" userId="098fd5692a6a7f4b" providerId="LiveId" clId="{34F03D4A-368B-4E0B-80BC-C6FB5D95C268}" dt="2024-01-08T03:09:24.695" v="1317" actId="26606"/>
          <ac:spMkLst>
            <pc:docMk/>
            <pc:sldMk cId="0" sldId="271"/>
            <ac:spMk id="31" creationId="{AE3A741D-C19B-960A-5803-1C5887147820}"/>
          </ac:spMkLst>
        </pc:spChg>
        <pc:spChg chg="add del">
          <ac:chgData name="Rohit Verma" userId="098fd5692a6a7f4b" providerId="LiveId" clId="{34F03D4A-368B-4E0B-80BC-C6FB5D95C268}" dt="2024-01-08T03:09:24.695" v="1317" actId="26606"/>
          <ac:spMkLst>
            <pc:docMk/>
            <pc:sldMk cId="0" sldId="271"/>
            <ac:spMk id="32" creationId="{9C3A50E9-9119-7BC3-083B-2D84CCC78E47}"/>
          </ac:spMkLst>
        </pc:spChg>
        <pc:spChg chg="add del">
          <ac:chgData name="Rohit Verma" userId="098fd5692a6a7f4b" providerId="LiveId" clId="{34F03D4A-368B-4E0B-80BC-C6FB5D95C268}" dt="2024-01-08T03:09:24.695" v="1317" actId="26606"/>
          <ac:spMkLst>
            <pc:docMk/>
            <pc:sldMk cId="0" sldId="271"/>
            <ac:spMk id="33" creationId="{DC39DE25-0E4E-0AA7-0932-1D78C2372786}"/>
          </ac:spMkLst>
        </pc:spChg>
        <pc:spChg chg="add del">
          <ac:chgData name="Rohit Verma" userId="098fd5692a6a7f4b" providerId="LiveId" clId="{34F03D4A-368B-4E0B-80BC-C6FB5D95C268}" dt="2024-01-08T03:09:26.661" v="1319" actId="26606"/>
          <ac:spMkLst>
            <pc:docMk/>
            <pc:sldMk cId="0" sldId="271"/>
            <ac:spMk id="35" creationId="{B65C0385-5E30-4D2E-AF9F-4639659D34E9}"/>
          </ac:spMkLst>
        </pc:spChg>
        <pc:spChg chg="add del">
          <ac:chgData name="Rohit Verma" userId="098fd5692a6a7f4b" providerId="LiveId" clId="{34F03D4A-368B-4E0B-80BC-C6FB5D95C268}" dt="2024-01-08T03:09:26.661" v="1319" actId="26606"/>
          <ac:spMkLst>
            <pc:docMk/>
            <pc:sldMk cId="0" sldId="271"/>
            <ac:spMk id="37" creationId="{E335820B-3A29-42C5-AA8D-10ECA43CD985}"/>
          </ac:spMkLst>
        </pc:spChg>
        <pc:spChg chg="add del">
          <ac:chgData name="Rohit Verma" userId="098fd5692a6a7f4b" providerId="LiveId" clId="{34F03D4A-368B-4E0B-80BC-C6FB5D95C268}" dt="2024-01-08T03:09:26.661" v="1319" actId="26606"/>
          <ac:spMkLst>
            <pc:docMk/>
            <pc:sldMk cId="0" sldId="271"/>
            <ac:spMk id="38" creationId="{00000000-0000-0000-0000-000000000000}"/>
          </ac:spMkLst>
        </pc:spChg>
        <pc:spChg chg="add del">
          <ac:chgData name="Rohit Verma" userId="098fd5692a6a7f4b" providerId="LiveId" clId="{34F03D4A-368B-4E0B-80BC-C6FB5D95C268}" dt="2024-01-08T03:30:52.681" v="1610"/>
          <ac:spMkLst>
            <pc:docMk/>
            <pc:sldMk cId="0" sldId="271"/>
            <ac:spMk id="40" creationId="{9F7D5CDA-D291-4307-BF55-1381FED29634}"/>
          </ac:spMkLst>
        </pc:spChg>
        <pc:spChg chg="add mod">
          <ac:chgData name="Rohit Verma" userId="098fd5692a6a7f4b" providerId="LiveId" clId="{34F03D4A-368B-4E0B-80BC-C6FB5D95C268}" dt="2024-01-09T20:33:57.836" v="2042" actId="1076"/>
          <ac:spMkLst>
            <pc:docMk/>
            <pc:sldMk cId="0" sldId="271"/>
            <ac:spMk id="41" creationId="{00000000-0000-0000-0000-000000000000}"/>
          </ac:spMkLst>
        </pc:spChg>
        <pc:spChg chg="add del">
          <ac:chgData name="Rohit Verma" userId="098fd5692a6a7f4b" providerId="LiveId" clId="{34F03D4A-368B-4E0B-80BC-C6FB5D95C268}" dt="2024-01-09T20:12:59.442" v="1951" actId="26606"/>
          <ac:spMkLst>
            <pc:docMk/>
            <pc:sldMk cId="0" sldId="271"/>
            <ac:spMk id="47" creationId="{743AA782-23D1-4521-8CAD-47662984AA08}"/>
          </ac:spMkLst>
        </pc:spChg>
        <pc:spChg chg="add del">
          <ac:chgData name="Rohit Verma" userId="098fd5692a6a7f4b" providerId="LiveId" clId="{34F03D4A-368B-4E0B-80BC-C6FB5D95C268}" dt="2024-01-09T20:12:59.442" v="1951" actId="26606"/>
          <ac:spMkLst>
            <pc:docMk/>
            <pc:sldMk cId="0" sldId="271"/>
            <ac:spMk id="49" creationId="{650D18FE-0824-4A46-B22C-A86B52E5780A}"/>
          </ac:spMkLst>
        </pc:spChg>
        <pc:spChg chg="add">
          <ac:chgData name="Rohit Verma" userId="098fd5692a6a7f4b" providerId="LiveId" clId="{34F03D4A-368B-4E0B-80BC-C6FB5D95C268}" dt="2024-01-09T20:12:59.442" v="1952" actId="26606"/>
          <ac:spMkLst>
            <pc:docMk/>
            <pc:sldMk cId="0" sldId="271"/>
            <ac:spMk id="51" creationId="{45D37F4E-DDB4-456B-97E0-9937730A039F}"/>
          </ac:spMkLst>
        </pc:spChg>
        <pc:spChg chg="add">
          <ac:chgData name="Rohit Verma" userId="098fd5692a6a7f4b" providerId="LiveId" clId="{34F03D4A-368B-4E0B-80BC-C6FB5D95C268}" dt="2024-01-09T20:12:59.442" v="1952" actId="26606"/>
          <ac:spMkLst>
            <pc:docMk/>
            <pc:sldMk cId="0" sldId="271"/>
            <ac:spMk id="52" creationId="{B2DD41CD-8F47-4F56-AD12-4E2FF7696987}"/>
          </ac:spMkLst>
        </pc:spChg>
        <pc:grpChg chg="add del">
          <ac:chgData name="Rohit Verma" userId="098fd5692a6a7f4b" providerId="LiveId" clId="{34F03D4A-368B-4E0B-80BC-C6FB5D95C268}" dt="2024-01-08T03:09:14.122" v="1311" actId="26606"/>
          <ac:grpSpMkLst>
            <pc:docMk/>
            <pc:sldMk cId="0" sldId="271"/>
            <ac:grpSpMk id="12" creationId="{FFB939B9-73CE-4644-87BB-72AEBF001142}"/>
          </ac:grpSpMkLst>
        </pc:grpChg>
        <pc:graphicFrameChg chg="add del">
          <ac:chgData name="Rohit Verma" userId="098fd5692a6a7f4b" providerId="LiveId" clId="{34F03D4A-368B-4E0B-80BC-C6FB5D95C268}" dt="2024-01-08T03:09:14.122" v="1311" actId="26606"/>
          <ac:graphicFrameMkLst>
            <pc:docMk/>
            <pc:sldMk cId="0" sldId="271"/>
            <ac:graphicFrameMk id="19" creationId="{981C6127-B4BB-C041-C047-72ECF6A87F5D}"/>
          </ac:graphicFrameMkLst>
        </pc:graphicFrameChg>
        <pc:picChg chg="add del">
          <ac:chgData name="Rohit Verma" userId="098fd5692a6a7f4b" providerId="LiveId" clId="{34F03D4A-368B-4E0B-80BC-C6FB5D95C268}" dt="2024-01-08T03:09:05.666" v="1309" actId="26606"/>
          <ac:picMkLst>
            <pc:docMk/>
            <pc:sldMk cId="0" sldId="271"/>
            <ac:picMk id="5" creationId="{662C1AB6-0865-F394-AF69-105C69039CF7}"/>
          </ac:picMkLst>
        </pc:picChg>
        <pc:picChg chg="add del">
          <ac:chgData name="Rohit Verma" userId="098fd5692a6a7f4b" providerId="LiveId" clId="{34F03D4A-368B-4E0B-80BC-C6FB5D95C268}" dt="2024-01-08T03:09:14.122" v="1311" actId="26606"/>
          <ac:picMkLst>
            <pc:docMk/>
            <pc:sldMk cId="0" sldId="271"/>
            <ac:picMk id="6" creationId="{B5D1EB46-6C57-B0C9-13EC-007E8D8E7186}"/>
          </ac:picMkLst>
        </pc:picChg>
        <pc:picChg chg="add del">
          <ac:chgData name="Rohit Verma" userId="098fd5692a6a7f4b" providerId="LiveId" clId="{34F03D4A-368B-4E0B-80BC-C6FB5D95C268}" dt="2024-01-08T03:09:22.649" v="1315" actId="26606"/>
          <ac:picMkLst>
            <pc:docMk/>
            <pc:sldMk cId="0" sldId="271"/>
            <ac:picMk id="27" creationId="{63E6D068-0B83-DD37-0A05-61C28D9252A5}"/>
          </ac:picMkLst>
        </pc:picChg>
        <pc:picChg chg="add del">
          <ac:chgData name="Rohit Verma" userId="098fd5692a6a7f4b" providerId="LiveId" clId="{34F03D4A-368B-4E0B-80BC-C6FB5D95C268}" dt="2024-01-08T03:09:24.695" v="1317" actId="26606"/>
          <ac:picMkLst>
            <pc:docMk/>
            <pc:sldMk cId="0" sldId="271"/>
            <ac:picMk id="30" creationId="{85DA82D9-E7EC-9A71-1234-28E002D33817}"/>
          </ac:picMkLst>
        </pc:picChg>
        <pc:picChg chg="add del">
          <ac:chgData name="Rohit Verma" userId="098fd5692a6a7f4b" providerId="LiveId" clId="{34F03D4A-368B-4E0B-80BC-C6FB5D95C268}" dt="2024-01-08T03:09:26.661" v="1319" actId="26606"/>
          <ac:picMkLst>
            <pc:docMk/>
            <pc:sldMk cId="0" sldId="271"/>
            <ac:picMk id="36" creationId="{B27D0A91-9E15-6134-4DFA-AC15F41FD725}"/>
          </ac:picMkLst>
        </pc:picChg>
        <pc:picChg chg="add mod">
          <ac:chgData name="Rohit Verma" userId="098fd5692a6a7f4b" providerId="LiveId" clId="{34F03D4A-368B-4E0B-80BC-C6FB5D95C268}" dt="2024-01-09T20:31:16.037" v="2016" actId="1037"/>
          <ac:picMkLst>
            <pc:docMk/>
            <pc:sldMk cId="0" sldId="271"/>
            <ac:picMk id="42" creationId="{63E6D068-0B83-DD37-0A05-61C28D9252A5}"/>
          </ac:picMkLst>
        </pc:picChg>
      </pc:sldChg>
      <pc:sldChg chg="addSp delSp modSp mod setBg delDesignElem">
        <pc:chgData name="Rohit Verma" userId="098fd5692a6a7f4b" providerId="LiveId" clId="{34F03D4A-368B-4E0B-80BC-C6FB5D95C268}" dt="2024-01-09T20:35:41.970" v="2050" actId="26606"/>
        <pc:sldMkLst>
          <pc:docMk/>
          <pc:sldMk cId="0" sldId="272"/>
        </pc:sldMkLst>
        <pc:spChg chg="add del mod">
          <ac:chgData name="Rohit Verma" userId="098fd5692a6a7f4b" providerId="LiveId" clId="{34F03D4A-368B-4E0B-80BC-C6FB5D95C268}" dt="2024-01-08T03:08:51.844" v="1307" actId="26606"/>
          <ac:spMkLst>
            <pc:docMk/>
            <pc:sldMk cId="0" sldId="272"/>
            <ac:spMk id="2" creationId="{00000000-0000-0000-0000-000000000000}"/>
          </ac:spMkLst>
        </pc:spChg>
        <pc:spChg chg="mod">
          <ac:chgData name="Rohit Verma" userId="098fd5692a6a7f4b" providerId="LiveId" clId="{34F03D4A-368B-4E0B-80BC-C6FB5D95C268}" dt="2024-01-09T20:35:41.970" v="2050" actId="26606"/>
          <ac:spMkLst>
            <pc:docMk/>
            <pc:sldMk cId="0" sldId="272"/>
            <ac:spMk id="3" creationId="{00000000-0000-0000-0000-000000000000}"/>
          </ac:spMkLst>
        </pc:spChg>
        <pc:spChg chg="add del">
          <ac:chgData name="Rohit Verma" userId="098fd5692a6a7f4b" providerId="LiveId" clId="{34F03D4A-368B-4E0B-80BC-C6FB5D95C268}" dt="2024-01-08T03:08:37.672" v="1300" actId="26606"/>
          <ac:spMkLst>
            <pc:docMk/>
            <pc:sldMk cId="0" sldId="272"/>
            <ac:spMk id="8" creationId="{907EF6B7-1338-4443-8C46-6A318D952DFD}"/>
          </ac:spMkLst>
        </pc:spChg>
        <pc:spChg chg="add del">
          <ac:chgData name="Rohit Verma" userId="098fd5692a6a7f4b" providerId="LiveId" clId="{34F03D4A-368B-4E0B-80BC-C6FB5D95C268}" dt="2024-01-08T03:08:33.054" v="1298" actId="26606"/>
          <ac:spMkLst>
            <pc:docMk/>
            <pc:sldMk cId="0" sldId="272"/>
            <ac:spMk id="9" creationId="{AE2B703B-46F9-481A-A605-82E2A828C4FA}"/>
          </ac:spMkLst>
        </pc:spChg>
        <pc:spChg chg="add del">
          <ac:chgData name="Rohit Verma" userId="098fd5692a6a7f4b" providerId="LiveId" clId="{34F03D4A-368B-4E0B-80BC-C6FB5D95C268}" dt="2024-01-08T03:08:37.672" v="1300" actId="26606"/>
          <ac:spMkLst>
            <pc:docMk/>
            <pc:sldMk cId="0" sldId="272"/>
            <ac:spMk id="10" creationId="{DAAE4CDD-124C-4DCF-9584-B6033B545DD5}"/>
          </ac:spMkLst>
        </pc:spChg>
        <pc:spChg chg="add del">
          <ac:chgData name="Rohit Verma" userId="098fd5692a6a7f4b" providerId="LiveId" clId="{34F03D4A-368B-4E0B-80BC-C6FB5D95C268}" dt="2024-01-08T03:08:33.054" v="1298" actId="26606"/>
          <ac:spMkLst>
            <pc:docMk/>
            <pc:sldMk cId="0" sldId="272"/>
            <ac:spMk id="11" creationId="{F13BE4D7-0C3D-4906-B230-A1C5B4665CCF}"/>
          </ac:spMkLst>
        </pc:spChg>
        <pc:spChg chg="add del">
          <ac:chgData name="Rohit Verma" userId="098fd5692a6a7f4b" providerId="LiveId" clId="{34F03D4A-368B-4E0B-80BC-C6FB5D95C268}" dt="2024-01-08T03:08:37.672" v="1300" actId="26606"/>
          <ac:spMkLst>
            <pc:docMk/>
            <pc:sldMk cId="0" sldId="272"/>
            <ac:spMk id="12" creationId="{081E4A58-353D-44AE-B2FC-2A74E2E400F7}"/>
          </ac:spMkLst>
        </pc:spChg>
        <pc:spChg chg="add del">
          <ac:chgData name="Rohit Verma" userId="098fd5692a6a7f4b" providerId="LiveId" clId="{34F03D4A-368B-4E0B-80BC-C6FB5D95C268}" dt="2024-01-08T03:08:37.672" v="1300" actId="26606"/>
          <ac:spMkLst>
            <pc:docMk/>
            <pc:sldMk cId="0" sldId="272"/>
            <ac:spMk id="13" creationId="{00000000-0000-0000-0000-000000000000}"/>
          </ac:spMkLst>
        </pc:spChg>
        <pc:spChg chg="add del">
          <ac:chgData name="Rohit Verma" userId="098fd5692a6a7f4b" providerId="LiveId" clId="{34F03D4A-368B-4E0B-80BC-C6FB5D95C268}" dt="2024-01-08T03:08:43.675" v="1302" actId="26606"/>
          <ac:spMkLst>
            <pc:docMk/>
            <pc:sldMk cId="0" sldId="272"/>
            <ac:spMk id="17" creationId="{CF75AD06-DFC4-4B3A-8490-330823D081CF}"/>
          </ac:spMkLst>
        </pc:spChg>
        <pc:spChg chg="add del">
          <ac:chgData name="Rohit Verma" userId="098fd5692a6a7f4b" providerId="LiveId" clId="{34F03D4A-368B-4E0B-80BC-C6FB5D95C268}" dt="2024-01-08T03:08:43.675" v="1302" actId="26606"/>
          <ac:spMkLst>
            <pc:docMk/>
            <pc:sldMk cId="0" sldId="272"/>
            <ac:spMk id="23" creationId="{FC587C93-0840-40DF-96D5-D1F2137E6449}"/>
          </ac:spMkLst>
        </pc:spChg>
        <pc:spChg chg="add del">
          <ac:chgData name="Rohit Verma" userId="098fd5692a6a7f4b" providerId="LiveId" clId="{34F03D4A-368B-4E0B-80BC-C6FB5D95C268}" dt="2024-01-08T03:08:43.675" v="1302" actId="26606"/>
          <ac:spMkLst>
            <pc:docMk/>
            <pc:sldMk cId="0" sldId="272"/>
            <ac:spMk id="26" creationId="{00000000-0000-0000-0000-000000000000}"/>
          </ac:spMkLst>
        </pc:spChg>
        <pc:spChg chg="add del">
          <ac:chgData name="Rohit Verma" userId="098fd5692a6a7f4b" providerId="LiveId" clId="{34F03D4A-368B-4E0B-80BC-C6FB5D95C268}" dt="2024-01-08T03:08:48.331" v="1304" actId="26606"/>
          <ac:spMkLst>
            <pc:docMk/>
            <pc:sldMk cId="0" sldId="272"/>
            <ac:spMk id="28" creationId="{3ECBE1F1-D69B-4AFA-ABD5-8E41720EF6DE}"/>
          </ac:spMkLst>
        </pc:spChg>
        <pc:spChg chg="add del">
          <ac:chgData name="Rohit Verma" userId="098fd5692a6a7f4b" providerId="LiveId" clId="{34F03D4A-368B-4E0B-80BC-C6FB5D95C268}" dt="2024-01-08T03:08:48.331" v="1304" actId="26606"/>
          <ac:spMkLst>
            <pc:docMk/>
            <pc:sldMk cId="0" sldId="272"/>
            <ac:spMk id="30" creationId="{603A6265-E10C-4B85-9C20-E75FCAF9CC63}"/>
          </ac:spMkLst>
        </pc:spChg>
        <pc:spChg chg="add del">
          <ac:chgData name="Rohit Verma" userId="098fd5692a6a7f4b" providerId="LiveId" clId="{34F03D4A-368B-4E0B-80BC-C6FB5D95C268}" dt="2024-01-08T03:08:48.331" v="1304" actId="26606"/>
          <ac:spMkLst>
            <pc:docMk/>
            <pc:sldMk cId="0" sldId="272"/>
            <ac:spMk id="31" creationId="{00000000-0000-0000-0000-000000000000}"/>
          </ac:spMkLst>
        </pc:spChg>
        <pc:spChg chg="add del">
          <ac:chgData name="Rohit Verma" userId="098fd5692a6a7f4b" providerId="LiveId" clId="{34F03D4A-368B-4E0B-80BC-C6FB5D95C268}" dt="2024-01-08T03:08:51.812" v="1306" actId="26606"/>
          <ac:spMkLst>
            <pc:docMk/>
            <pc:sldMk cId="0" sldId="272"/>
            <ac:spMk id="34" creationId="{AE3A741D-C19B-960A-5803-1C5887147820}"/>
          </ac:spMkLst>
        </pc:spChg>
        <pc:spChg chg="add del">
          <ac:chgData name="Rohit Verma" userId="098fd5692a6a7f4b" providerId="LiveId" clId="{34F03D4A-368B-4E0B-80BC-C6FB5D95C268}" dt="2024-01-08T03:08:51.812" v="1306" actId="26606"/>
          <ac:spMkLst>
            <pc:docMk/>
            <pc:sldMk cId="0" sldId="272"/>
            <ac:spMk id="35" creationId="{DC39DE25-0E4E-0AA7-0932-1D78C2372786}"/>
          </ac:spMkLst>
        </pc:spChg>
        <pc:spChg chg="add del">
          <ac:chgData name="Rohit Verma" userId="098fd5692a6a7f4b" providerId="LiveId" clId="{34F03D4A-368B-4E0B-80BC-C6FB5D95C268}" dt="2024-01-08T03:08:51.812" v="1306" actId="26606"/>
          <ac:spMkLst>
            <pc:docMk/>
            <pc:sldMk cId="0" sldId="272"/>
            <ac:spMk id="36" creationId="{8D6EA299-0840-6DEA-E670-C49AEBC87E89}"/>
          </ac:spMkLst>
        </pc:spChg>
        <pc:spChg chg="add del">
          <ac:chgData name="Rohit Verma" userId="098fd5692a6a7f4b" providerId="LiveId" clId="{34F03D4A-368B-4E0B-80BC-C6FB5D95C268}" dt="2024-01-08T03:08:51.812" v="1306" actId="26606"/>
          <ac:spMkLst>
            <pc:docMk/>
            <pc:sldMk cId="0" sldId="272"/>
            <ac:spMk id="37" creationId="{00000000-0000-0000-0000-000000000000}"/>
          </ac:spMkLst>
        </pc:spChg>
        <pc:spChg chg="add del">
          <ac:chgData name="Rohit Verma" userId="098fd5692a6a7f4b" providerId="LiveId" clId="{34F03D4A-368B-4E0B-80BC-C6FB5D95C268}" dt="2024-01-08T03:23:09.376" v="1475" actId="26606"/>
          <ac:spMkLst>
            <pc:docMk/>
            <pc:sldMk cId="0" sldId="272"/>
            <ac:spMk id="39" creationId="{3ECBE1F1-D69B-4AFA-ABD5-8E41720EF6DE}"/>
          </ac:spMkLst>
        </pc:spChg>
        <pc:spChg chg="add del">
          <ac:chgData name="Rohit Verma" userId="098fd5692a6a7f4b" providerId="LiveId" clId="{34F03D4A-368B-4E0B-80BC-C6FB5D95C268}" dt="2024-01-08T03:23:09.376" v="1475" actId="26606"/>
          <ac:spMkLst>
            <pc:docMk/>
            <pc:sldMk cId="0" sldId="272"/>
            <ac:spMk id="41" creationId="{603A6265-E10C-4B85-9C20-E75FCAF9CC63}"/>
          </ac:spMkLst>
        </pc:spChg>
        <pc:spChg chg="add del mod">
          <ac:chgData name="Rohit Verma" userId="098fd5692a6a7f4b" providerId="LiveId" clId="{34F03D4A-368B-4E0B-80BC-C6FB5D95C268}" dt="2024-01-09T20:35:41.970" v="2050" actId="26606"/>
          <ac:spMkLst>
            <pc:docMk/>
            <pc:sldMk cId="0" sldId="272"/>
            <ac:spMk id="42" creationId="{00000000-0000-0000-0000-000000000000}"/>
          </ac:spMkLst>
        </pc:spChg>
        <pc:spChg chg="add del">
          <ac:chgData name="Rohit Verma" userId="098fd5692a6a7f4b" providerId="LiveId" clId="{34F03D4A-368B-4E0B-80BC-C6FB5D95C268}" dt="2024-01-08T03:30:52.681" v="1610"/>
          <ac:spMkLst>
            <pc:docMk/>
            <pc:sldMk cId="0" sldId="272"/>
            <ac:spMk id="47" creationId="{2C61293E-6EBE-43EF-A52C-9BEBFD7679D4}"/>
          </ac:spMkLst>
        </pc:spChg>
        <pc:spChg chg="add">
          <ac:chgData name="Rohit Verma" userId="098fd5692a6a7f4b" providerId="LiveId" clId="{34F03D4A-368B-4E0B-80BC-C6FB5D95C268}" dt="2024-01-09T20:35:41.970" v="2050" actId="26606"/>
          <ac:spMkLst>
            <pc:docMk/>
            <pc:sldMk cId="0" sldId="272"/>
            <ac:spMk id="48" creationId="{BACC6370-2D7E-4714-9D71-7542949D7D5D}"/>
          </ac:spMkLst>
        </pc:spChg>
        <pc:spChg chg="add del">
          <ac:chgData name="Rohit Verma" userId="098fd5692a6a7f4b" providerId="LiveId" clId="{34F03D4A-368B-4E0B-80BC-C6FB5D95C268}" dt="2024-01-08T03:30:52.681" v="1610"/>
          <ac:spMkLst>
            <pc:docMk/>
            <pc:sldMk cId="0" sldId="272"/>
            <ac:spMk id="49" creationId="{21540236-BFD5-4A9D-8840-4703E7F76825}"/>
          </ac:spMkLst>
        </pc:spChg>
        <pc:spChg chg="add">
          <ac:chgData name="Rohit Verma" userId="098fd5692a6a7f4b" providerId="LiveId" clId="{34F03D4A-368B-4E0B-80BC-C6FB5D95C268}" dt="2024-01-09T20:35:41.970" v="2050" actId="26606"/>
          <ac:spMkLst>
            <pc:docMk/>
            <pc:sldMk cId="0" sldId="272"/>
            <ac:spMk id="50" creationId="{F68B3F68-107C-434F-AA38-110D5EA91B85}"/>
          </ac:spMkLst>
        </pc:spChg>
        <pc:spChg chg="add">
          <ac:chgData name="Rohit Verma" userId="098fd5692a6a7f4b" providerId="LiveId" clId="{34F03D4A-368B-4E0B-80BC-C6FB5D95C268}" dt="2024-01-09T20:35:41.970" v="2050" actId="26606"/>
          <ac:spMkLst>
            <pc:docMk/>
            <pc:sldMk cId="0" sldId="272"/>
            <ac:spMk id="52" creationId="{AAD0DBB9-1A4B-4391-81D4-CB19F9AB918A}"/>
          </ac:spMkLst>
        </pc:spChg>
        <pc:spChg chg="add">
          <ac:chgData name="Rohit Verma" userId="098fd5692a6a7f4b" providerId="LiveId" clId="{34F03D4A-368B-4E0B-80BC-C6FB5D95C268}" dt="2024-01-09T20:35:41.970" v="2050" actId="26606"/>
          <ac:spMkLst>
            <pc:docMk/>
            <pc:sldMk cId="0" sldId="272"/>
            <ac:spMk id="54" creationId="{063BBA22-50EA-4C4D-BE05-F1CE4E63AA56}"/>
          </ac:spMkLst>
        </pc:spChg>
        <pc:grpChg chg="add del">
          <ac:chgData name="Rohit Verma" userId="098fd5692a6a7f4b" providerId="LiveId" clId="{34F03D4A-368B-4E0B-80BC-C6FB5D95C268}" dt="2024-01-08T03:08:43.675" v="1302" actId="26606"/>
          <ac:grpSpMkLst>
            <pc:docMk/>
            <pc:sldMk cId="0" sldId="272"/>
            <ac:grpSpMk id="18" creationId="{47A3A52F-BCB3-444D-9372-EE018B135C49}"/>
          </ac:grpSpMkLst>
        </pc:grpChg>
        <pc:grpChg chg="add del">
          <ac:chgData name="Rohit Verma" userId="098fd5692a6a7f4b" providerId="LiveId" clId="{34F03D4A-368B-4E0B-80BC-C6FB5D95C268}" dt="2024-01-08T03:08:43.675" v="1302" actId="26606"/>
          <ac:grpSpMkLst>
            <pc:docMk/>
            <pc:sldMk cId="0" sldId="272"/>
            <ac:grpSpMk id="24" creationId="{5E02D55A-F529-4B19-BAF9-F63240A7B490}"/>
          </ac:grpSpMkLst>
        </pc:grpChg>
        <pc:graphicFrameChg chg="add del">
          <ac:chgData name="Rohit Verma" userId="098fd5692a6a7f4b" providerId="LiveId" clId="{34F03D4A-368B-4E0B-80BC-C6FB5D95C268}" dt="2024-01-08T03:08:33.054" v="1298" actId="26606"/>
          <ac:graphicFrameMkLst>
            <pc:docMk/>
            <pc:sldMk cId="0" sldId="272"/>
            <ac:graphicFrameMk id="5" creationId="{1DC1521E-4F1E-EB43-5595-40C07FBC4B7F}"/>
          </ac:graphicFrameMkLst>
        </pc:graphicFrameChg>
        <pc:graphicFrameChg chg="add">
          <ac:chgData name="Rohit Verma" userId="098fd5692a6a7f4b" providerId="LiveId" clId="{34F03D4A-368B-4E0B-80BC-C6FB5D95C268}" dt="2024-01-09T20:35:41.970" v="2050" actId="26606"/>
          <ac:graphicFrameMkLst>
            <pc:docMk/>
            <pc:sldMk cId="0" sldId="272"/>
            <ac:graphicFrameMk id="44" creationId="{277687A8-65F3-9EFE-8F82-0418A356A908}"/>
          </ac:graphicFrameMkLst>
        </pc:graphicFrameChg>
        <pc:picChg chg="add del">
          <ac:chgData name="Rohit Verma" userId="098fd5692a6a7f4b" providerId="LiveId" clId="{34F03D4A-368B-4E0B-80BC-C6FB5D95C268}" dt="2024-01-08T03:08:48.331" v="1304" actId="26606"/>
          <ac:picMkLst>
            <pc:docMk/>
            <pc:sldMk cId="0" sldId="272"/>
            <ac:picMk id="29" creationId="{2E208087-8228-F8D4-32EA-D1C8A02A516D}"/>
          </ac:picMkLst>
        </pc:picChg>
        <pc:picChg chg="add del">
          <ac:chgData name="Rohit Verma" userId="098fd5692a6a7f4b" providerId="LiveId" clId="{34F03D4A-368B-4E0B-80BC-C6FB5D95C268}" dt="2024-01-08T03:08:51.812" v="1306" actId="26606"/>
          <ac:picMkLst>
            <pc:docMk/>
            <pc:sldMk cId="0" sldId="272"/>
            <ac:picMk id="33" creationId="{21DC75D7-383F-C8EB-A93C-441FE40861A9}"/>
          </ac:picMkLst>
        </pc:picChg>
        <pc:picChg chg="add del mod ord">
          <ac:chgData name="Rohit Verma" userId="098fd5692a6a7f4b" providerId="LiveId" clId="{34F03D4A-368B-4E0B-80BC-C6FB5D95C268}" dt="2024-01-09T20:35:38.683" v="2049" actId="478"/>
          <ac:picMkLst>
            <pc:docMk/>
            <pc:sldMk cId="0" sldId="272"/>
            <ac:picMk id="40" creationId="{2E208087-8228-F8D4-32EA-D1C8A02A516D}"/>
          </ac:picMkLst>
        </pc:picChg>
      </pc:sldChg>
      <pc:sldChg chg="addSp delSp modSp mod setBg delDesignElem">
        <pc:chgData name="Rohit Verma" userId="098fd5692a6a7f4b" providerId="LiveId" clId="{34F03D4A-368B-4E0B-80BC-C6FB5D95C268}" dt="2024-01-08T03:38:32.108" v="1696" actId="26606"/>
        <pc:sldMkLst>
          <pc:docMk/>
          <pc:sldMk cId="0" sldId="273"/>
        </pc:sldMkLst>
        <pc:spChg chg="mod ord">
          <ac:chgData name="Rohit Verma" userId="098fd5692a6a7f4b" providerId="LiveId" clId="{34F03D4A-368B-4E0B-80BC-C6FB5D95C268}" dt="2024-01-08T03:38:32.108" v="1696" actId="26606"/>
          <ac:spMkLst>
            <pc:docMk/>
            <pc:sldMk cId="0" sldId="273"/>
            <ac:spMk id="2" creationId="{00000000-0000-0000-0000-000000000000}"/>
          </ac:spMkLst>
        </pc:spChg>
        <pc:spChg chg="mod">
          <ac:chgData name="Rohit Verma" userId="098fd5692a6a7f4b" providerId="LiveId" clId="{34F03D4A-368B-4E0B-80BC-C6FB5D95C268}" dt="2024-01-08T03:38:32.108" v="1696" actId="26606"/>
          <ac:spMkLst>
            <pc:docMk/>
            <pc:sldMk cId="0" sldId="273"/>
            <ac:spMk id="3" creationId="{00000000-0000-0000-0000-000000000000}"/>
          </ac:spMkLst>
        </pc:spChg>
        <pc:spChg chg="add del">
          <ac:chgData name="Rohit Verma" userId="098fd5692a6a7f4b" providerId="LiveId" clId="{34F03D4A-368B-4E0B-80BC-C6FB5D95C268}" dt="2024-01-08T03:04:28.574" v="1232" actId="26606"/>
          <ac:spMkLst>
            <pc:docMk/>
            <pc:sldMk cId="0" sldId="273"/>
            <ac:spMk id="10" creationId="{86FF76B9-219D-4469-AF87-0236D29032F1}"/>
          </ac:spMkLst>
        </pc:spChg>
        <pc:spChg chg="add">
          <ac:chgData name="Rohit Verma" userId="098fd5692a6a7f4b" providerId="LiveId" clId="{34F03D4A-368B-4E0B-80BC-C6FB5D95C268}" dt="2024-01-08T03:38:32.108" v="1696" actId="26606"/>
          <ac:spMkLst>
            <pc:docMk/>
            <pc:sldMk cId="0" sldId="273"/>
            <ac:spMk id="11" creationId="{9A724DBA-D2D9-471E-8ED7-2015DDD950DF}"/>
          </ac:spMkLst>
        </pc:spChg>
        <pc:spChg chg="add">
          <ac:chgData name="Rohit Verma" userId="098fd5692a6a7f4b" providerId="LiveId" clId="{34F03D4A-368B-4E0B-80BC-C6FB5D95C268}" dt="2024-01-08T03:38:32.108" v="1696" actId="26606"/>
          <ac:spMkLst>
            <pc:docMk/>
            <pc:sldMk cId="0" sldId="273"/>
            <ac:spMk id="13" creationId="{08980754-6F4B-43C9-B9BE-127B6BED6586}"/>
          </ac:spMkLst>
        </pc:spChg>
        <pc:spChg chg="add del">
          <ac:chgData name="Rohit Verma" userId="098fd5692a6a7f4b" providerId="LiveId" clId="{34F03D4A-368B-4E0B-80BC-C6FB5D95C268}" dt="2024-01-08T03:04:37.814" v="1236" actId="26606"/>
          <ac:spMkLst>
            <pc:docMk/>
            <pc:sldMk cId="0" sldId="273"/>
            <ac:spMk id="14" creationId="{2AEAFA59-923A-4F54-8B49-44C970BCC323}"/>
          </ac:spMkLst>
        </pc:spChg>
        <pc:spChg chg="add">
          <ac:chgData name="Rohit Verma" userId="098fd5692a6a7f4b" providerId="LiveId" clId="{34F03D4A-368B-4E0B-80BC-C6FB5D95C268}" dt="2024-01-08T03:38:32.108" v="1696" actId="26606"/>
          <ac:spMkLst>
            <pc:docMk/>
            <pc:sldMk cId="0" sldId="273"/>
            <ac:spMk id="15" creationId="{2C1BBA94-3F40-40AA-8BB9-E69E25E537C1}"/>
          </ac:spMkLst>
        </pc:spChg>
        <pc:spChg chg="add del">
          <ac:chgData name="Rohit Verma" userId="098fd5692a6a7f4b" providerId="LiveId" clId="{34F03D4A-368B-4E0B-80BC-C6FB5D95C268}" dt="2024-01-08T03:04:28.574" v="1232" actId="26606"/>
          <ac:spMkLst>
            <pc:docMk/>
            <pc:sldMk cId="0" sldId="273"/>
            <ac:spMk id="16" creationId="{2E80C965-DB6D-4F81-9E9E-B027384D0BD6}"/>
          </ac:spMkLst>
        </pc:spChg>
        <pc:spChg chg="add">
          <ac:chgData name="Rohit Verma" userId="098fd5692a6a7f4b" providerId="LiveId" clId="{34F03D4A-368B-4E0B-80BC-C6FB5D95C268}" dt="2024-01-08T03:38:32.108" v="1696" actId="26606"/>
          <ac:spMkLst>
            <pc:docMk/>
            <pc:sldMk cId="0" sldId="273"/>
            <ac:spMk id="17" creationId="{169CC832-2974-4E8D-90ED-3E2941BA7336}"/>
          </ac:spMkLst>
        </pc:spChg>
        <pc:spChg chg="add del">
          <ac:chgData name="Rohit Verma" userId="098fd5692a6a7f4b" providerId="LiveId" clId="{34F03D4A-368B-4E0B-80BC-C6FB5D95C268}" dt="2024-01-08T03:04:28.574" v="1232" actId="26606"/>
          <ac:spMkLst>
            <pc:docMk/>
            <pc:sldMk cId="0" sldId="273"/>
            <ac:spMk id="18" creationId="{633C5E46-DAC5-4661-9C87-22B08E2A512F}"/>
          </ac:spMkLst>
        </pc:spChg>
        <pc:spChg chg="add">
          <ac:chgData name="Rohit Verma" userId="098fd5692a6a7f4b" providerId="LiveId" clId="{34F03D4A-368B-4E0B-80BC-C6FB5D95C268}" dt="2024-01-08T03:38:32.108" v="1696" actId="26606"/>
          <ac:spMkLst>
            <pc:docMk/>
            <pc:sldMk cId="0" sldId="273"/>
            <ac:spMk id="19" creationId="{55222F96-971A-4F90-B841-6BAB416C7AC1}"/>
          </ac:spMkLst>
        </pc:spChg>
        <pc:spChg chg="add del">
          <ac:chgData name="Rohit Verma" userId="098fd5692a6a7f4b" providerId="LiveId" clId="{34F03D4A-368B-4E0B-80BC-C6FB5D95C268}" dt="2024-01-08T03:04:32.631" v="1234" actId="26606"/>
          <ac:spMkLst>
            <pc:docMk/>
            <pc:sldMk cId="0" sldId="273"/>
            <ac:spMk id="20" creationId="{2D2B266D-3625-4584-A5C3-7D3F672CFF30}"/>
          </ac:spMkLst>
        </pc:spChg>
        <pc:spChg chg="add del">
          <ac:chgData name="Rohit Verma" userId="098fd5692a6a7f4b" providerId="LiveId" clId="{34F03D4A-368B-4E0B-80BC-C6FB5D95C268}" dt="2024-01-08T03:04:32.631" v="1234" actId="26606"/>
          <ac:spMkLst>
            <pc:docMk/>
            <pc:sldMk cId="0" sldId="273"/>
            <ac:spMk id="21" creationId="{A5D2A5D1-BA0D-47D3-B051-DA7743C46E28}"/>
          </ac:spMkLst>
        </pc:spChg>
        <pc:spChg chg="add del">
          <ac:chgData name="Rohit Verma" userId="098fd5692a6a7f4b" providerId="LiveId" clId="{34F03D4A-368B-4E0B-80BC-C6FB5D95C268}" dt="2024-01-08T03:04:37.814" v="1236" actId="26606"/>
          <ac:spMkLst>
            <pc:docMk/>
            <pc:sldMk cId="0" sldId="273"/>
            <ac:spMk id="23" creationId="{22F15A2D-2324-487D-A02A-BF46C5C580EB}"/>
          </ac:spMkLst>
        </pc:spChg>
        <pc:spChg chg="add del">
          <ac:chgData name="Rohit Verma" userId="098fd5692a6a7f4b" providerId="LiveId" clId="{34F03D4A-368B-4E0B-80BC-C6FB5D95C268}" dt="2024-01-08T03:04:37.814" v="1236" actId="26606"/>
          <ac:spMkLst>
            <pc:docMk/>
            <pc:sldMk cId="0" sldId="273"/>
            <ac:spMk id="24" creationId="{17A7F34E-D418-47E2-9F86-2C45BBC31210}"/>
          </ac:spMkLst>
        </pc:spChg>
        <pc:spChg chg="add del">
          <ac:chgData name="Rohit Verma" userId="098fd5692a6a7f4b" providerId="LiveId" clId="{34F03D4A-368B-4E0B-80BC-C6FB5D95C268}" dt="2024-01-08T03:04:44.245" v="1238" actId="26606"/>
          <ac:spMkLst>
            <pc:docMk/>
            <pc:sldMk cId="0" sldId="273"/>
            <ac:spMk id="26" creationId="{69D184B2-2226-4E31-BCCB-444330767440}"/>
          </ac:spMkLst>
        </pc:spChg>
        <pc:spChg chg="add del">
          <ac:chgData name="Rohit Verma" userId="098fd5692a6a7f4b" providerId="LiveId" clId="{34F03D4A-368B-4E0B-80BC-C6FB5D95C268}" dt="2024-01-08T03:04:44.245" v="1238" actId="26606"/>
          <ac:spMkLst>
            <pc:docMk/>
            <pc:sldMk cId="0" sldId="273"/>
            <ac:spMk id="27" creationId="{1AC4D4E3-486A-464A-8EC8-D44881097267}"/>
          </ac:spMkLst>
        </pc:spChg>
        <pc:spChg chg="add del">
          <ac:chgData name="Rohit Verma" userId="098fd5692a6a7f4b" providerId="LiveId" clId="{34F03D4A-368B-4E0B-80BC-C6FB5D95C268}" dt="2024-01-08T03:04:44.245" v="1238" actId="26606"/>
          <ac:spMkLst>
            <pc:docMk/>
            <pc:sldMk cId="0" sldId="273"/>
            <ac:spMk id="28" creationId="{864DE13E-58EB-4475-B79C-0D4FC651239B}"/>
          </ac:spMkLst>
        </pc:spChg>
        <pc:spChg chg="add del">
          <ac:chgData name="Rohit Verma" userId="098fd5692a6a7f4b" providerId="LiveId" clId="{34F03D4A-368B-4E0B-80BC-C6FB5D95C268}" dt="2024-01-08T03:04:45.727" v="1240" actId="26606"/>
          <ac:spMkLst>
            <pc:docMk/>
            <pc:sldMk cId="0" sldId="273"/>
            <ac:spMk id="30" creationId="{DA2E7C1E-2B5A-4BBA-AE51-1CD8C19309D7}"/>
          </ac:spMkLst>
        </pc:spChg>
        <pc:spChg chg="add del">
          <ac:chgData name="Rohit Verma" userId="098fd5692a6a7f4b" providerId="LiveId" clId="{34F03D4A-368B-4E0B-80BC-C6FB5D95C268}" dt="2024-01-08T03:04:45.727" v="1240" actId="26606"/>
          <ac:spMkLst>
            <pc:docMk/>
            <pc:sldMk cId="0" sldId="273"/>
            <ac:spMk id="31" creationId="{43DF76B1-5174-4FAF-9D19-FFEE98426836}"/>
          </ac:spMkLst>
        </pc:spChg>
        <pc:spChg chg="add del">
          <ac:chgData name="Rohit Verma" userId="098fd5692a6a7f4b" providerId="LiveId" clId="{34F03D4A-368B-4E0B-80BC-C6FB5D95C268}" dt="2024-01-08T03:04:50.801" v="1242" actId="26606"/>
          <ac:spMkLst>
            <pc:docMk/>
            <pc:sldMk cId="0" sldId="273"/>
            <ac:spMk id="33" creationId="{69D184B2-2226-4E31-BCCB-444330767440}"/>
          </ac:spMkLst>
        </pc:spChg>
        <pc:spChg chg="add del">
          <ac:chgData name="Rohit Verma" userId="098fd5692a6a7f4b" providerId="LiveId" clId="{34F03D4A-368B-4E0B-80BC-C6FB5D95C268}" dt="2024-01-08T03:04:50.801" v="1242" actId="26606"/>
          <ac:spMkLst>
            <pc:docMk/>
            <pc:sldMk cId="0" sldId="273"/>
            <ac:spMk id="34" creationId="{1AC4D4E3-486A-464A-8EC8-D44881097267}"/>
          </ac:spMkLst>
        </pc:spChg>
        <pc:spChg chg="add del">
          <ac:chgData name="Rohit Verma" userId="098fd5692a6a7f4b" providerId="LiveId" clId="{34F03D4A-368B-4E0B-80BC-C6FB5D95C268}" dt="2024-01-08T03:04:50.801" v="1242" actId="26606"/>
          <ac:spMkLst>
            <pc:docMk/>
            <pc:sldMk cId="0" sldId="273"/>
            <ac:spMk id="35" creationId="{864DE13E-58EB-4475-B79C-0D4FC651239B}"/>
          </ac:spMkLst>
        </pc:spChg>
        <pc:spChg chg="add del">
          <ac:chgData name="Rohit Verma" userId="098fd5692a6a7f4b" providerId="LiveId" clId="{34F03D4A-368B-4E0B-80BC-C6FB5D95C268}" dt="2024-01-08T03:05:01.856" v="1244" actId="26606"/>
          <ac:spMkLst>
            <pc:docMk/>
            <pc:sldMk cId="0" sldId="273"/>
            <ac:spMk id="37" creationId="{01D0AF59-99C3-4251-AB9A-C966C6AD4400}"/>
          </ac:spMkLst>
        </pc:spChg>
        <pc:spChg chg="add del">
          <ac:chgData name="Rohit Verma" userId="098fd5692a6a7f4b" providerId="LiveId" clId="{34F03D4A-368B-4E0B-80BC-C6FB5D95C268}" dt="2024-01-08T03:05:01.856" v="1244" actId="26606"/>
          <ac:spMkLst>
            <pc:docMk/>
            <pc:sldMk cId="0" sldId="273"/>
            <ac:spMk id="38" creationId="{1855405F-37A2-4869-9154-F8BE3BECE6C3}"/>
          </ac:spMkLst>
        </pc:spChg>
        <pc:spChg chg="add del">
          <ac:chgData name="Rohit Verma" userId="098fd5692a6a7f4b" providerId="LiveId" clId="{34F03D4A-368B-4E0B-80BC-C6FB5D95C268}" dt="2024-01-08T03:05:03.739" v="1246" actId="26606"/>
          <ac:spMkLst>
            <pc:docMk/>
            <pc:sldMk cId="0" sldId="273"/>
            <ac:spMk id="40" creationId="{0B761509-3B9A-49A6-A84B-C3D86811697D}"/>
          </ac:spMkLst>
        </pc:spChg>
        <pc:spChg chg="add del">
          <ac:chgData name="Rohit Verma" userId="098fd5692a6a7f4b" providerId="LiveId" clId="{34F03D4A-368B-4E0B-80BC-C6FB5D95C268}" dt="2024-01-08T03:05:03.739" v="1246" actId="26606"/>
          <ac:spMkLst>
            <pc:docMk/>
            <pc:sldMk cId="0" sldId="273"/>
            <ac:spMk id="41" creationId="{91DE43FD-EB47-414A-B0AB-169B0FFFA527}"/>
          </ac:spMkLst>
        </pc:spChg>
        <pc:spChg chg="add del">
          <ac:chgData name="Rohit Verma" userId="098fd5692a6a7f4b" providerId="LiveId" clId="{34F03D4A-368B-4E0B-80BC-C6FB5D95C268}" dt="2024-01-08T03:05:05.379" v="1248" actId="26606"/>
          <ac:spMkLst>
            <pc:docMk/>
            <pc:sldMk cId="0" sldId="273"/>
            <ac:spMk id="45" creationId="{7C1E5815-D54C-487F-A054-6D4930ADE3DF}"/>
          </ac:spMkLst>
        </pc:spChg>
        <pc:spChg chg="add del">
          <ac:chgData name="Rohit Verma" userId="098fd5692a6a7f4b" providerId="LiveId" clId="{34F03D4A-368B-4E0B-80BC-C6FB5D95C268}" dt="2024-01-08T03:05:05.379" v="1248" actId="26606"/>
          <ac:spMkLst>
            <pc:docMk/>
            <pc:sldMk cId="0" sldId="273"/>
            <ac:spMk id="46" creationId="{736F0DFD-0954-464F-BF12-DD2E6F6E0380}"/>
          </ac:spMkLst>
        </pc:spChg>
        <pc:spChg chg="add del">
          <ac:chgData name="Rohit Verma" userId="098fd5692a6a7f4b" providerId="LiveId" clId="{34F03D4A-368B-4E0B-80BC-C6FB5D95C268}" dt="2024-01-08T03:05:10.239" v="1250" actId="26606"/>
          <ac:spMkLst>
            <pc:docMk/>
            <pc:sldMk cId="0" sldId="273"/>
            <ac:spMk id="48" creationId="{2D2B266D-3625-4584-A5C3-7D3F672CFF30}"/>
          </ac:spMkLst>
        </pc:spChg>
        <pc:spChg chg="add del">
          <ac:chgData name="Rohit Verma" userId="098fd5692a6a7f4b" providerId="LiveId" clId="{34F03D4A-368B-4E0B-80BC-C6FB5D95C268}" dt="2024-01-08T03:05:10.239" v="1250" actId="26606"/>
          <ac:spMkLst>
            <pc:docMk/>
            <pc:sldMk cId="0" sldId="273"/>
            <ac:spMk id="49" creationId="{C463B99A-73EE-4FBB-B7C4-F9F9BCC25C65}"/>
          </ac:spMkLst>
        </pc:spChg>
        <pc:spChg chg="add del">
          <ac:chgData name="Rohit Verma" userId="098fd5692a6a7f4b" providerId="LiveId" clId="{34F03D4A-368B-4E0B-80BC-C6FB5D95C268}" dt="2024-01-08T03:05:10.239" v="1250" actId="26606"/>
          <ac:spMkLst>
            <pc:docMk/>
            <pc:sldMk cId="0" sldId="273"/>
            <ac:spMk id="50" creationId="{A5D2A5D1-BA0D-47D3-B051-DA7743C46E28}"/>
          </ac:spMkLst>
        </pc:spChg>
        <pc:spChg chg="add del">
          <ac:chgData name="Rohit Verma" userId="098fd5692a6a7f4b" providerId="LiveId" clId="{34F03D4A-368B-4E0B-80BC-C6FB5D95C268}" dt="2024-01-08T03:05:17.649" v="1254" actId="26606"/>
          <ac:spMkLst>
            <pc:docMk/>
            <pc:sldMk cId="0" sldId="273"/>
            <ac:spMk id="54" creationId="{AB8C311F-7253-4AED-9701-7FC0708C41C7}"/>
          </ac:spMkLst>
        </pc:spChg>
        <pc:spChg chg="add del">
          <ac:chgData name="Rohit Verma" userId="098fd5692a6a7f4b" providerId="LiveId" clId="{34F03D4A-368B-4E0B-80BC-C6FB5D95C268}" dt="2024-01-08T03:05:17.649" v="1254" actId="26606"/>
          <ac:spMkLst>
            <pc:docMk/>
            <pc:sldMk cId="0" sldId="273"/>
            <ac:spMk id="55" creationId="{FD073016-B734-483B-8953-5BADEE145112}"/>
          </ac:spMkLst>
        </pc:spChg>
        <pc:spChg chg="add del">
          <ac:chgData name="Rohit Verma" userId="098fd5692a6a7f4b" providerId="LiveId" clId="{34F03D4A-368B-4E0B-80BC-C6FB5D95C268}" dt="2024-01-08T03:05:17.649" v="1254" actId="26606"/>
          <ac:spMkLst>
            <pc:docMk/>
            <pc:sldMk cId="0" sldId="273"/>
            <ac:spMk id="56" creationId="{90A7EAB6-59D3-4325-8DE6-E0CA4009CE53}"/>
          </ac:spMkLst>
        </pc:spChg>
        <pc:spChg chg="add del">
          <ac:chgData name="Rohit Verma" userId="098fd5692a6a7f4b" providerId="LiveId" clId="{34F03D4A-368B-4E0B-80BC-C6FB5D95C268}" dt="2024-01-08T03:05:17.649" v="1254" actId="26606"/>
          <ac:spMkLst>
            <pc:docMk/>
            <pc:sldMk cId="0" sldId="273"/>
            <ac:spMk id="57" creationId="{A8D57A06-A426-446D-B02C-A2DC6B62E45E}"/>
          </ac:spMkLst>
        </pc:spChg>
        <pc:spChg chg="add del">
          <ac:chgData name="Rohit Verma" userId="098fd5692a6a7f4b" providerId="LiveId" clId="{34F03D4A-368B-4E0B-80BC-C6FB5D95C268}" dt="2024-01-08T03:05:19.120" v="1256" actId="26606"/>
          <ac:spMkLst>
            <pc:docMk/>
            <pc:sldMk cId="0" sldId="273"/>
            <ac:spMk id="59" creationId="{1500B4A4-B1F1-41EA-886A-B8A210DBCA3B}"/>
          </ac:spMkLst>
        </pc:spChg>
        <pc:spChg chg="add del">
          <ac:chgData name="Rohit Verma" userId="098fd5692a6a7f4b" providerId="LiveId" clId="{34F03D4A-368B-4E0B-80BC-C6FB5D95C268}" dt="2024-01-08T03:05:19.120" v="1256" actId="26606"/>
          <ac:spMkLst>
            <pc:docMk/>
            <pc:sldMk cId="0" sldId="273"/>
            <ac:spMk id="60" creationId="{5E55A99C-0BDC-4DBE-8E40-9FA66F629FA1}"/>
          </ac:spMkLst>
        </pc:spChg>
        <pc:spChg chg="add del">
          <ac:chgData name="Rohit Verma" userId="098fd5692a6a7f4b" providerId="LiveId" clId="{34F03D4A-368B-4E0B-80BC-C6FB5D95C268}" dt="2024-01-08T03:05:23.729" v="1258" actId="26606"/>
          <ac:spMkLst>
            <pc:docMk/>
            <pc:sldMk cId="0" sldId="273"/>
            <ac:spMk id="62" creationId="{22F15A2D-2324-487D-A02A-BF46C5C580EB}"/>
          </ac:spMkLst>
        </pc:spChg>
        <pc:spChg chg="add del">
          <ac:chgData name="Rohit Verma" userId="098fd5692a6a7f4b" providerId="LiveId" clId="{34F03D4A-368B-4E0B-80BC-C6FB5D95C268}" dt="2024-01-08T03:05:23.729" v="1258" actId="26606"/>
          <ac:spMkLst>
            <pc:docMk/>
            <pc:sldMk cId="0" sldId="273"/>
            <ac:spMk id="63" creationId="{2AEAFA59-923A-4F54-8B49-44C970BCC323}"/>
          </ac:spMkLst>
        </pc:spChg>
        <pc:spChg chg="add del">
          <ac:chgData name="Rohit Verma" userId="098fd5692a6a7f4b" providerId="LiveId" clId="{34F03D4A-368B-4E0B-80BC-C6FB5D95C268}" dt="2024-01-08T03:05:23.729" v="1258" actId="26606"/>
          <ac:spMkLst>
            <pc:docMk/>
            <pc:sldMk cId="0" sldId="273"/>
            <ac:spMk id="64" creationId="{C37E9D4B-7BFA-4D10-B666-547BAC499469}"/>
          </ac:spMkLst>
        </pc:spChg>
        <pc:spChg chg="add del">
          <ac:chgData name="Rohit Verma" userId="098fd5692a6a7f4b" providerId="LiveId" clId="{34F03D4A-368B-4E0B-80BC-C6FB5D95C268}" dt="2024-01-08T03:05:28.233" v="1260" actId="26606"/>
          <ac:spMkLst>
            <pc:docMk/>
            <pc:sldMk cId="0" sldId="273"/>
            <ac:spMk id="66" creationId="{2D2B266D-3625-4584-A5C3-7D3F672CFF30}"/>
          </ac:spMkLst>
        </pc:spChg>
        <pc:spChg chg="add del">
          <ac:chgData name="Rohit Verma" userId="098fd5692a6a7f4b" providerId="LiveId" clId="{34F03D4A-368B-4E0B-80BC-C6FB5D95C268}" dt="2024-01-08T03:05:28.233" v="1260" actId="26606"/>
          <ac:spMkLst>
            <pc:docMk/>
            <pc:sldMk cId="0" sldId="273"/>
            <ac:spMk id="67" creationId="{C463B99A-73EE-4FBB-B7C4-F9F9BCC25C65}"/>
          </ac:spMkLst>
        </pc:spChg>
        <pc:spChg chg="add del">
          <ac:chgData name="Rohit Verma" userId="098fd5692a6a7f4b" providerId="LiveId" clId="{34F03D4A-368B-4E0B-80BC-C6FB5D95C268}" dt="2024-01-08T03:05:28.233" v="1260" actId="26606"/>
          <ac:spMkLst>
            <pc:docMk/>
            <pc:sldMk cId="0" sldId="273"/>
            <ac:spMk id="68" creationId="{A5D2A5D1-BA0D-47D3-B051-DA7743C46E28}"/>
          </ac:spMkLst>
        </pc:spChg>
        <pc:spChg chg="add del mod">
          <ac:chgData name="Rohit Verma" userId="098fd5692a6a7f4b" providerId="LiveId" clId="{34F03D4A-368B-4E0B-80BC-C6FB5D95C268}" dt="2024-01-08T03:22:35.303" v="1464" actId="26606"/>
          <ac:spMkLst>
            <pc:docMk/>
            <pc:sldMk cId="0" sldId="273"/>
            <ac:spMk id="70" creationId="{69D184B2-2226-4E31-BCCB-444330767440}"/>
          </ac:spMkLst>
        </pc:spChg>
        <pc:spChg chg="add del mod">
          <ac:chgData name="Rohit Verma" userId="098fd5692a6a7f4b" providerId="LiveId" clId="{34F03D4A-368B-4E0B-80BC-C6FB5D95C268}" dt="2024-01-08T03:22:35.303" v="1464" actId="26606"/>
          <ac:spMkLst>
            <pc:docMk/>
            <pc:sldMk cId="0" sldId="273"/>
            <ac:spMk id="71" creationId="{1AC4D4E3-486A-464A-8EC8-D44881097267}"/>
          </ac:spMkLst>
        </pc:spChg>
        <pc:spChg chg="add del mod">
          <ac:chgData name="Rohit Verma" userId="098fd5692a6a7f4b" providerId="LiveId" clId="{34F03D4A-368B-4E0B-80BC-C6FB5D95C268}" dt="2024-01-08T03:22:35.303" v="1464" actId="26606"/>
          <ac:spMkLst>
            <pc:docMk/>
            <pc:sldMk cId="0" sldId="273"/>
            <ac:spMk id="72" creationId="{864DE13E-58EB-4475-B79C-0D4FC651239B}"/>
          </ac:spMkLst>
        </pc:spChg>
        <pc:spChg chg="add del">
          <ac:chgData name="Rohit Verma" userId="098fd5692a6a7f4b" providerId="LiveId" clId="{34F03D4A-368B-4E0B-80BC-C6FB5D95C268}" dt="2024-01-08T03:22:35.303" v="1464" actId="26606"/>
          <ac:spMkLst>
            <pc:docMk/>
            <pc:sldMk cId="0" sldId="273"/>
            <ac:spMk id="77" creationId="{AB8C311F-7253-4AED-9701-7FC0708C41C7}"/>
          </ac:spMkLst>
        </pc:spChg>
        <pc:spChg chg="add del">
          <ac:chgData name="Rohit Verma" userId="098fd5692a6a7f4b" providerId="LiveId" clId="{34F03D4A-368B-4E0B-80BC-C6FB5D95C268}" dt="2024-01-08T03:22:35.303" v="1464" actId="26606"/>
          <ac:spMkLst>
            <pc:docMk/>
            <pc:sldMk cId="0" sldId="273"/>
            <ac:spMk id="79" creationId="{E2384209-CB15-4CDF-9D31-C44FD9A3F20D}"/>
          </ac:spMkLst>
        </pc:spChg>
        <pc:spChg chg="add del">
          <ac:chgData name="Rohit Verma" userId="098fd5692a6a7f4b" providerId="LiveId" clId="{34F03D4A-368B-4E0B-80BC-C6FB5D95C268}" dt="2024-01-08T03:22:35.303" v="1464" actId="26606"/>
          <ac:spMkLst>
            <pc:docMk/>
            <pc:sldMk cId="0" sldId="273"/>
            <ac:spMk id="81" creationId="{2633B3B5-CC90-43F0-8714-D31D1F3F0209}"/>
          </ac:spMkLst>
        </pc:spChg>
        <pc:spChg chg="add del">
          <ac:chgData name="Rohit Verma" userId="098fd5692a6a7f4b" providerId="LiveId" clId="{34F03D4A-368B-4E0B-80BC-C6FB5D95C268}" dt="2024-01-08T03:22:35.303" v="1464" actId="26606"/>
          <ac:spMkLst>
            <pc:docMk/>
            <pc:sldMk cId="0" sldId="273"/>
            <ac:spMk id="83" creationId="{A8D57A06-A426-446D-B02C-A2DC6B62E45E}"/>
          </ac:spMkLst>
        </pc:spChg>
        <pc:spChg chg="add del">
          <ac:chgData name="Rohit Verma" userId="098fd5692a6a7f4b" providerId="LiveId" clId="{34F03D4A-368B-4E0B-80BC-C6FB5D95C268}" dt="2024-01-08T03:22:31.283" v="1461" actId="26606"/>
          <ac:spMkLst>
            <pc:docMk/>
            <pc:sldMk cId="0" sldId="273"/>
            <ac:spMk id="90" creationId="{71F2038E-D777-4B76-81DD-DD13EE91B9DD}"/>
          </ac:spMkLst>
        </pc:spChg>
        <pc:spChg chg="add del">
          <ac:chgData name="Rohit Verma" userId="098fd5692a6a7f4b" providerId="LiveId" clId="{34F03D4A-368B-4E0B-80BC-C6FB5D95C268}" dt="2024-01-08T03:22:26.515" v="1459" actId="26606"/>
          <ac:spMkLst>
            <pc:docMk/>
            <pc:sldMk cId="0" sldId="273"/>
            <ac:spMk id="92" creationId="{50811073-89F5-46D6-83D8-BA764464977D}"/>
          </ac:spMkLst>
        </pc:spChg>
        <pc:spChg chg="add del">
          <ac:chgData name="Rohit Verma" userId="098fd5692a6a7f4b" providerId="LiveId" clId="{34F03D4A-368B-4E0B-80BC-C6FB5D95C268}" dt="2024-01-08T03:22:26.515" v="1459" actId="26606"/>
          <ac:spMkLst>
            <pc:docMk/>
            <pc:sldMk cId="0" sldId="273"/>
            <ac:spMk id="93" creationId="{608CD17C-4A7C-477D-A659-BA8A89A78700}"/>
          </ac:spMkLst>
        </pc:spChg>
        <pc:spChg chg="add del">
          <ac:chgData name="Rohit Verma" userId="098fd5692a6a7f4b" providerId="LiveId" clId="{34F03D4A-368B-4E0B-80BC-C6FB5D95C268}" dt="2024-01-08T03:22:31.283" v="1461" actId="26606"/>
          <ac:spMkLst>
            <pc:docMk/>
            <pc:sldMk cId="0" sldId="273"/>
            <ac:spMk id="97" creationId="{B6FACB3C-9069-4791-BC5C-0DB7CD19B853}"/>
          </ac:spMkLst>
        </pc:spChg>
        <pc:spChg chg="add del">
          <ac:chgData name="Rohit Verma" userId="098fd5692a6a7f4b" providerId="LiveId" clId="{34F03D4A-368B-4E0B-80BC-C6FB5D95C268}" dt="2024-01-08T03:22:35.288" v="1463" actId="26606"/>
          <ac:spMkLst>
            <pc:docMk/>
            <pc:sldMk cId="0" sldId="273"/>
            <ac:spMk id="101" creationId="{2EB492CD-616E-47F8-933B-5E2D952A0593}"/>
          </ac:spMkLst>
        </pc:spChg>
        <pc:spChg chg="add del">
          <ac:chgData name="Rohit Verma" userId="098fd5692a6a7f4b" providerId="LiveId" clId="{34F03D4A-368B-4E0B-80BC-C6FB5D95C268}" dt="2024-01-08T03:22:35.288" v="1463" actId="26606"/>
          <ac:spMkLst>
            <pc:docMk/>
            <pc:sldMk cId="0" sldId="273"/>
            <ac:spMk id="102" creationId="{59383CF9-23B5-4335-9B21-1791C4CF1C75}"/>
          </ac:spMkLst>
        </pc:spChg>
        <pc:spChg chg="add del">
          <ac:chgData name="Rohit Verma" userId="098fd5692a6a7f4b" providerId="LiveId" clId="{34F03D4A-368B-4E0B-80BC-C6FB5D95C268}" dt="2024-01-08T03:22:35.288" v="1463" actId="26606"/>
          <ac:spMkLst>
            <pc:docMk/>
            <pc:sldMk cId="0" sldId="273"/>
            <ac:spMk id="103" creationId="{0007FE00-9498-4706-B255-6437B0252C02}"/>
          </ac:spMkLst>
        </pc:spChg>
        <pc:spChg chg="add del">
          <ac:chgData name="Rohit Verma" userId="098fd5692a6a7f4b" providerId="LiveId" clId="{34F03D4A-368B-4E0B-80BC-C6FB5D95C268}" dt="2024-01-08T03:30:52.681" v="1610"/>
          <ac:spMkLst>
            <pc:docMk/>
            <pc:sldMk cId="0" sldId="273"/>
            <ac:spMk id="105" creationId="{B6FACB3C-9069-4791-BC5C-0DB7CD19B853}"/>
          </ac:spMkLst>
        </pc:spChg>
        <pc:spChg chg="add del">
          <ac:chgData name="Rohit Verma" userId="098fd5692a6a7f4b" providerId="LiveId" clId="{34F03D4A-368B-4E0B-80BC-C6FB5D95C268}" dt="2024-01-08T03:30:52.681" v="1610"/>
          <ac:spMkLst>
            <pc:docMk/>
            <pc:sldMk cId="0" sldId="273"/>
            <ac:spMk id="106" creationId="{71F2038E-D777-4B76-81DD-DD13EE91B9DD}"/>
          </ac:spMkLst>
        </pc:spChg>
        <pc:grpChg chg="add del">
          <ac:chgData name="Rohit Verma" userId="098fd5692a6a7f4b" providerId="LiveId" clId="{34F03D4A-368B-4E0B-80BC-C6FB5D95C268}" dt="2024-01-08T03:04:28.574" v="1232" actId="26606"/>
          <ac:grpSpMkLst>
            <pc:docMk/>
            <pc:sldMk cId="0" sldId="273"/>
            <ac:grpSpMk id="12" creationId="{DB88BD78-87E1-424D-B479-C37D8E41B12E}"/>
          </ac:grpSpMkLst>
        </pc:grpChg>
        <pc:grpChg chg="add del">
          <ac:chgData name="Rohit Verma" userId="098fd5692a6a7f4b" providerId="LiveId" clId="{34F03D4A-368B-4E0B-80BC-C6FB5D95C268}" dt="2024-01-08T03:05:03.739" v="1246" actId="26606"/>
          <ac:grpSpMkLst>
            <pc:docMk/>
            <pc:sldMk cId="0" sldId="273"/>
            <ac:grpSpMk id="42" creationId="{58495BCC-CE77-4CC2-952E-846F41119FD5}"/>
          </ac:grpSpMkLst>
        </pc:grpChg>
        <pc:grpChg chg="add del">
          <ac:chgData name="Rohit Verma" userId="098fd5692a6a7f4b" providerId="LiveId" clId="{34F03D4A-368B-4E0B-80BC-C6FB5D95C268}" dt="2024-01-08T03:22:20.852" v="1457" actId="26606"/>
          <ac:grpSpMkLst>
            <pc:docMk/>
            <pc:sldMk cId="0" sldId="273"/>
            <ac:grpSpMk id="88" creationId="{6258F736-B256-8039-9DC6-F4E49A5C5AD5}"/>
          </ac:grpSpMkLst>
        </pc:grpChg>
        <pc:grpChg chg="add del">
          <ac:chgData name="Rohit Verma" userId="098fd5692a6a7f4b" providerId="LiveId" clId="{34F03D4A-368B-4E0B-80BC-C6FB5D95C268}" dt="2024-01-08T03:22:31.283" v="1461" actId="26606"/>
          <ac:grpSpMkLst>
            <pc:docMk/>
            <pc:sldMk cId="0" sldId="273"/>
            <ac:grpSpMk id="98" creationId="{DD354807-230F-4402-B1B9-F733A8F1F190}"/>
          </ac:grpSpMkLst>
        </pc:grpChg>
        <pc:grpChg chg="add del">
          <ac:chgData name="Rohit Verma" userId="098fd5692a6a7f4b" providerId="LiveId" clId="{34F03D4A-368B-4E0B-80BC-C6FB5D95C268}" dt="2024-01-08T03:30:52.681" v="1610"/>
          <ac:grpSpMkLst>
            <pc:docMk/>
            <pc:sldMk cId="0" sldId="273"/>
            <ac:grpSpMk id="107" creationId="{DD354807-230F-4402-B1B9-F733A8F1F190}"/>
          </ac:grpSpMkLst>
        </pc:grpChg>
        <pc:picChg chg="add del mod">
          <ac:chgData name="Rohit Verma" userId="098fd5692a6a7f4b" providerId="LiveId" clId="{34F03D4A-368B-4E0B-80BC-C6FB5D95C268}" dt="2024-01-08T03:22:13.585" v="1454" actId="21"/>
          <ac:picMkLst>
            <pc:docMk/>
            <pc:sldMk cId="0" sldId="273"/>
            <ac:picMk id="5" creationId="{240FEF41-6E41-A333-2DFE-0747587A90F0}"/>
          </ac:picMkLst>
        </pc:picChg>
        <pc:picChg chg="add mod">
          <ac:chgData name="Rohit Verma" userId="098fd5692a6a7f4b" providerId="LiveId" clId="{34F03D4A-368B-4E0B-80BC-C6FB5D95C268}" dt="2024-01-08T03:38:32.108" v="1696" actId="26606"/>
          <ac:picMkLst>
            <pc:docMk/>
            <pc:sldMk cId="0" sldId="273"/>
            <ac:picMk id="6" creationId="{72A58766-35B1-DE77-D0C6-84A0DF6DA0D3}"/>
          </ac:picMkLst>
        </pc:picChg>
        <pc:cxnChg chg="add del">
          <ac:chgData name="Rohit Verma" userId="098fd5692a6a7f4b" providerId="LiveId" clId="{34F03D4A-368B-4E0B-80BC-C6FB5D95C268}" dt="2024-01-08T03:05:15.929" v="1252" actId="26606"/>
          <ac:cxnSpMkLst>
            <pc:docMk/>
            <pc:sldMk cId="0" sldId="273"/>
            <ac:cxnSpMk id="52" creationId="{22F6364A-B358-4BEE-B158-0734D2C938D4}"/>
          </ac:cxnSpMkLst>
        </pc:cxnChg>
      </pc:sldChg>
      <pc:sldChg chg="addSp delSp modSp mod setBg delDesignElem">
        <pc:chgData name="Rohit Verma" userId="098fd5692a6a7f4b" providerId="LiveId" clId="{34F03D4A-368B-4E0B-80BC-C6FB5D95C268}" dt="2024-01-08T03:39:02.265" v="1700" actId="5793"/>
        <pc:sldMkLst>
          <pc:docMk/>
          <pc:sldMk cId="0" sldId="274"/>
        </pc:sldMkLst>
        <pc:spChg chg="mod ord">
          <ac:chgData name="Rohit Verma" userId="098fd5692a6a7f4b" providerId="LiveId" clId="{34F03D4A-368B-4E0B-80BC-C6FB5D95C268}" dt="2024-01-08T03:39:02.265" v="1700" actId="5793"/>
          <ac:spMkLst>
            <pc:docMk/>
            <pc:sldMk cId="0" sldId="274"/>
            <ac:spMk id="2" creationId="{00000000-0000-0000-0000-000000000000}"/>
          </ac:spMkLst>
        </pc:spChg>
        <pc:spChg chg="mod ord">
          <ac:chgData name="Rohit Verma" userId="098fd5692a6a7f4b" providerId="LiveId" clId="{34F03D4A-368B-4E0B-80BC-C6FB5D95C268}" dt="2024-01-08T03:38:59.457" v="1699" actId="26606"/>
          <ac:spMkLst>
            <pc:docMk/>
            <pc:sldMk cId="0" sldId="274"/>
            <ac:spMk id="3" creationId="{00000000-0000-0000-0000-000000000000}"/>
          </ac:spMkLst>
        </pc:spChg>
        <pc:spChg chg="add del">
          <ac:chgData name="Rohit Verma" userId="098fd5692a6a7f4b" providerId="LiveId" clId="{34F03D4A-368B-4E0B-80BC-C6FB5D95C268}" dt="2024-01-08T03:38:59.439" v="1698" actId="26606"/>
          <ac:spMkLst>
            <pc:docMk/>
            <pc:sldMk cId="0" sldId="274"/>
            <ac:spMk id="7" creationId="{8D1AA55E-40D5-461B-A5A8-4AE8AAB71B08}"/>
          </ac:spMkLst>
        </pc:spChg>
        <pc:spChg chg="add del">
          <ac:chgData name="Rohit Verma" userId="098fd5692a6a7f4b" providerId="LiveId" clId="{34F03D4A-368B-4E0B-80BC-C6FB5D95C268}" dt="2024-01-08T03:02:51.207" v="1225" actId="26606"/>
          <ac:spMkLst>
            <pc:docMk/>
            <pc:sldMk cId="0" sldId="274"/>
            <ac:spMk id="10" creationId="{AB8C311F-7253-4AED-9701-7FC0708C41C7}"/>
          </ac:spMkLst>
        </pc:spChg>
        <pc:spChg chg="add del">
          <ac:chgData name="Rohit Verma" userId="098fd5692a6a7f4b" providerId="LiveId" clId="{34F03D4A-368B-4E0B-80BC-C6FB5D95C268}" dt="2024-01-08T03:02:51.207" v="1225" actId="26606"/>
          <ac:spMkLst>
            <pc:docMk/>
            <pc:sldMk cId="0" sldId="274"/>
            <ac:spMk id="12" creationId="{E2384209-CB15-4CDF-9D31-C44FD9A3F20D}"/>
          </ac:spMkLst>
        </pc:spChg>
        <pc:spChg chg="add del">
          <ac:chgData name="Rohit Verma" userId="098fd5692a6a7f4b" providerId="LiveId" clId="{34F03D4A-368B-4E0B-80BC-C6FB5D95C268}" dt="2024-01-08T03:02:51.207" v="1225" actId="26606"/>
          <ac:spMkLst>
            <pc:docMk/>
            <pc:sldMk cId="0" sldId="274"/>
            <ac:spMk id="14" creationId="{2633B3B5-CC90-43F0-8714-D31D1F3F0209}"/>
          </ac:spMkLst>
        </pc:spChg>
        <pc:spChg chg="add del">
          <ac:chgData name="Rohit Verma" userId="098fd5692a6a7f4b" providerId="LiveId" clId="{34F03D4A-368B-4E0B-80BC-C6FB5D95C268}" dt="2024-01-08T03:02:51.207" v="1225" actId="26606"/>
          <ac:spMkLst>
            <pc:docMk/>
            <pc:sldMk cId="0" sldId="274"/>
            <ac:spMk id="16" creationId="{A8D57A06-A426-446D-B02C-A2DC6B62E45E}"/>
          </ac:spMkLst>
        </pc:spChg>
        <pc:spChg chg="add del">
          <ac:chgData name="Rohit Verma" userId="098fd5692a6a7f4b" providerId="LiveId" clId="{34F03D4A-368B-4E0B-80BC-C6FB5D95C268}" dt="2024-01-08T03:13:59.527" v="1395" actId="26606"/>
          <ac:spMkLst>
            <pc:docMk/>
            <pc:sldMk cId="0" sldId="274"/>
            <ac:spMk id="18" creationId="{633C5E46-DAC5-4661-9C87-22B08E2A512F}"/>
          </ac:spMkLst>
        </pc:spChg>
        <pc:spChg chg="add del">
          <ac:chgData name="Rohit Verma" userId="098fd5692a6a7f4b" providerId="LiveId" clId="{34F03D4A-368B-4E0B-80BC-C6FB5D95C268}" dt="2024-01-08T03:13:59.527" v="1395" actId="26606"/>
          <ac:spMkLst>
            <pc:docMk/>
            <pc:sldMk cId="0" sldId="274"/>
            <ac:spMk id="19" creationId="{86FF76B9-219D-4469-AF87-0236D29032F1}"/>
          </ac:spMkLst>
        </pc:spChg>
        <pc:spChg chg="add">
          <ac:chgData name="Rohit Verma" userId="098fd5692a6a7f4b" providerId="LiveId" clId="{34F03D4A-368B-4E0B-80BC-C6FB5D95C268}" dt="2024-01-08T03:38:59.457" v="1699" actId="26606"/>
          <ac:spMkLst>
            <pc:docMk/>
            <pc:sldMk cId="0" sldId="274"/>
            <ac:spMk id="21" creationId="{1CD81A2A-6ED4-4EF4-A14C-912D31E14800}"/>
          </ac:spMkLst>
        </pc:spChg>
        <pc:spChg chg="add del">
          <ac:chgData name="Rohit Verma" userId="098fd5692a6a7f4b" providerId="LiveId" clId="{34F03D4A-368B-4E0B-80BC-C6FB5D95C268}" dt="2024-01-08T03:13:59.527" v="1395" actId="26606"/>
          <ac:spMkLst>
            <pc:docMk/>
            <pc:sldMk cId="0" sldId="274"/>
            <ac:spMk id="22" creationId="{2E80C965-DB6D-4F81-9E9E-B027384D0BD6}"/>
          </ac:spMkLst>
        </pc:spChg>
        <pc:spChg chg="add">
          <ac:chgData name="Rohit Verma" userId="098fd5692a6a7f4b" providerId="LiveId" clId="{34F03D4A-368B-4E0B-80BC-C6FB5D95C268}" dt="2024-01-08T03:38:59.457" v="1699" actId="26606"/>
          <ac:spMkLst>
            <pc:docMk/>
            <pc:sldMk cId="0" sldId="274"/>
            <ac:spMk id="23" creationId="{1661932C-CA15-4E17-B115-FAE7CBEE4789}"/>
          </ac:spMkLst>
        </pc:spChg>
        <pc:spChg chg="add del">
          <ac:chgData name="Rohit Verma" userId="098fd5692a6a7f4b" providerId="LiveId" clId="{34F03D4A-368B-4E0B-80BC-C6FB5D95C268}" dt="2024-01-08T03:13:59.473" v="1394" actId="26606"/>
          <ac:spMkLst>
            <pc:docMk/>
            <pc:sldMk cId="0" sldId="274"/>
            <ac:spMk id="24" creationId="{2B97F24A-32CE-4C1C-A50D-3016B394DCFB}"/>
          </ac:spMkLst>
        </pc:spChg>
        <pc:spChg chg="add del">
          <ac:chgData name="Rohit Verma" userId="098fd5692a6a7f4b" providerId="LiveId" clId="{34F03D4A-368B-4E0B-80BC-C6FB5D95C268}" dt="2024-01-08T03:13:59.473" v="1394" actId="26606"/>
          <ac:spMkLst>
            <pc:docMk/>
            <pc:sldMk cId="0" sldId="274"/>
            <ac:spMk id="25" creationId="{CD8B4F24-440B-49E9-B85D-733523DC064B}"/>
          </ac:spMkLst>
        </pc:spChg>
        <pc:spChg chg="add">
          <ac:chgData name="Rohit Verma" userId="098fd5692a6a7f4b" providerId="LiveId" clId="{34F03D4A-368B-4E0B-80BC-C6FB5D95C268}" dt="2024-01-08T03:38:59.457" v="1699" actId="26606"/>
          <ac:spMkLst>
            <pc:docMk/>
            <pc:sldMk cId="0" sldId="274"/>
            <ac:spMk id="26" creationId="{8590ADD5-9383-4D3D-9047-3DA2593CCB5D}"/>
          </ac:spMkLst>
        </pc:spChg>
        <pc:spChg chg="add del">
          <ac:chgData name="Rohit Verma" userId="098fd5692a6a7f4b" providerId="LiveId" clId="{34F03D4A-368B-4E0B-80BC-C6FB5D95C268}" dt="2024-01-08T03:13:39.684" v="1386" actId="26606"/>
          <ac:spMkLst>
            <pc:docMk/>
            <pc:sldMk cId="0" sldId="274"/>
            <ac:spMk id="27" creationId="{12609869-9E80-471B-A487-A53288E0E791}"/>
          </ac:spMkLst>
        </pc:spChg>
        <pc:spChg chg="add del">
          <ac:chgData name="Rohit Verma" userId="098fd5692a6a7f4b" providerId="LiveId" clId="{34F03D4A-368B-4E0B-80BC-C6FB5D95C268}" dt="2024-01-08T03:30:52.681" v="1610"/>
          <ac:spMkLst>
            <pc:docMk/>
            <pc:sldMk cId="0" sldId="274"/>
            <ac:spMk id="28" creationId="{12609869-9E80-471B-A487-A53288E0E791}"/>
          </ac:spMkLst>
        </pc:spChg>
        <pc:spChg chg="add del">
          <ac:chgData name="Rohit Verma" userId="098fd5692a6a7f4b" providerId="LiveId" clId="{34F03D4A-368B-4E0B-80BC-C6FB5D95C268}" dt="2024-01-08T03:13:39.684" v="1386" actId="26606"/>
          <ac:spMkLst>
            <pc:docMk/>
            <pc:sldMk cId="0" sldId="274"/>
            <ac:spMk id="29" creationId="{7004738A-9D34-43E8-97D2-CA0EED4F8BE0}"/>
          </ac:spMkLst>
        </pc:spChg>
        <pc:spChg chg="add del">
          <ac:chgData name="Rohit Verma" userId="098fd5692a6a7f4b" providerId="LiveId" clId="{34F03D4A-368B-4E0B-80BC-C6FB5D95C268}" dt="2024-01-08T03:30:52.681" v="1610"/>
          <ac:spMkLst>
            <pc:docMk/>
            <pc:sldMk cId="0" sldId="274"/>
            <ac:spMk id="30" creationId="{7004738A-9D34-43E8-97D2-CA0EED4F8BE0}"/>
          </ac:spMkLst>
        </pc:spChg>
        <pc:spChg chg="add del">
          <ac:chgData name="Rohit Verma" userId="098fd5692a6a7f4b" providerId="LiveId" clId="{34F03D4A-368B-4E0B-80BC-C6FB5D95C268}" dt="2024-01-08T03:13:39.684" v="1386" actId="26606"/>
          <ac:spMkLst>
            <pc:docMk/>
            <pc:sldMk cId="0" sldId="274"/>
            <ac:spMk id="31" creationId="{B8B8D07F-F13E-443E-BA68-2D26672D76B9}"/>
          </ac:spMkLst>
        </pc:spChg>
        <pc:spChg chg="add del">
          <ac:chgData name="Rohit Verma" userId="098fd5692a6a7f4b" providerId="LiveId" clId="{34F03D4A-368B-4E0B-80BC-C6FB5D95C268}" dt="2024-01-08T03:30:52.681" v="1610"/>
          <ac:spMkLst>
            <pc:docMk/>
            <pc:sldMk cId="0" sldId="274"/>
            <ac:spMk id="32" creationId="{B8B8D07F-F13E-443E-BA68-2D26672D76B9}"/>
          </ac:spMkLst>
        </pc:spChg>
        <pc:spChg chg="add del">
          <ac:chgData name="Rohit Verma" userId="098fd5692a6a7f4b" providerId="LiveId" clId="{34F03D4A-368B-4E0B-80BC-C6FB5D95C268}" dt="2024-01-08T03:13:39.684" v="1386" actId="26606"/>
          <ac:spMkLst>
            <pc:docMk/>
            <pc:sldMk cId="0" sldId="274"/>
            <ac:spMk id="33" creationId="{2813A4FA-24A5-41ED-A534-3807D1B2F344}"/>
          </ac:spMkLst>
        </pc:spChg>
        <pc:spChg chg="add del">
          <ac:chgData name="Rohit Verma" userId="098fd5692a6a7f4b" providerId="LiveId" clId="{34F03D4A-368B-4E0B-80BC-C6FB5D95C268}" dt="2024-01-08T03:30:52.681" v="1610"/>
          <ac:spMkLst>
            <pc:docMk/>
            <pc:sldMk cId="0" sldId="274"/>
            <ac:spMk id="34" creationId="{2813A4FA-24A5-41ED-A534-3807D1B2F344}"/>
          </ac:spMkLst>
        </pc:spChg>
        <pc:spChg chg="add del">
          <ac:chgData name="Rohit Verma" userId="098fd5692a6a7f4b" providerId="LiveId" clId="{34F03D4A-368B-4E0B-80BC-C6FB5D95C268}" dt="2024-01-08T03:13:39.684" v="1386" actId="26606"/>
          <ac:spMkLst>
            <pc:docMk/>
            <pc:sldMk cId="0" sldId="274"/>
            <ac:spMk id="35" creationId="{C3944F27-CA70-4E84-A51A-E6BF89558979}"/>
          </ac:spMkLst>
        </pc:spChg>
        <pc:spChg chg="add del">
          <ac:chgData name="Rohit Verma" userId="098fd5692a6a7f4b" providerId="LiveId" clId="{34F03D4A-368B-4E0B-80BC-C6FB5D95C268}" dt="2024-01-08T03:30:52.681" v="1610"/>
          <ac:spMkLst>
            <pc:docMk/>
            <pc:sldMk cId="0" sldId="274"/>
            <ac:spMk id="36" creationId="{C3944F27-CA70-4E84-A51A-E6BF89558979}"/>
          </ac:spMkLst>
        </pc:spChg>
        <pc:spChg chg="add del">
          <ac:chgData name="Rohit Verma" userId="098fd5692a6a7f4b" providerId="LiveId" clId="{34F03D4A-368B-4E0B-80BC-C6FB5D95C268}" dt="2024-01-08T03:13:44.839" v="1388" actId="26606"/>
          <ac:spMkLst>
            <pc:docMk/>
            <pc:sldMk cId="0" sldId="274"/>
            <ac:spMk id="37" creationId="{0D7B6173-1D58-48E2-83CF-37350F315F75}"/>
          </ac:spMkLst>
        </pc:spChg>
        <pc:spChg chg="add del">
          <ac:chgData name="Rohit Verma" userId="098fd5692a6a7f4b" providerId="LiveId" clId="{34F03D4A-368B-4E0B-80BC-C6FB5D95C268}" dt="2024-01-08T03:13:44.839" v="1388" actId="26606"/>
          <ac:spMkLst>
            <pc:docMk/>
            <pc:sldMk cId="0" sldId="274"/>
            <ac:spMk id="38" creationId="{02EBFA83-D4DB-4CA0-B229-9E44634D7FE9}"/>
          </ac:spMkLst>
        </pc:spChg>
        <pc:spChg chg="add del">
          <ac:chgData name="Rohit Verma" userId="098fd5692a6a7f4b" providerId="LiveId" clId="{34F03D4A-368B-4E0B-80BC-C6FB5D95C268}" dt="2024-01-08T03:13:44.839" v="1388" actId="26606"/>
          <ac:spMkLst>
            <pc:docMk/>
            <pc:sldMk cId="0" sldId="274"/>
            <ac:spMk id="40" creationId="{21BDEC81-16A7-4451-B893-C15000083B77}"/>
          </ac:spMkLst>
        </pc:spChg>
        <pc:spChg chg="add del">
          <ac:chgData name="Rohit Verma" userId="098fd5692a6a7f4b" providerId="LiveId" clId="{34F03D4A-368B-4E0B-80BC-C6FB5D95C268}" dt="2024-01-08T03:13:44.839" v="1388" actId="26606"/>
          <ac:spMkLst>
            <pc:docMk/>
            <pc:sldMk cId="0" sldId="274"/>
            <ac:spMk id="41" creationId="{26A515A1-4D80-430E-BE0A-71A290516A82}"/>
          </ac:spMkLst>
        </pc:spChg>
        <pc:spChg chg="add">
          <ac:chgData name="Rohit Verma" userId="098fd5692a6a7f4b" providerId="LiveId" clId="{34F03D4A-368B-4E0B-80BC-C6FB5D95C268}" dt="2024-01-08T03:38:59.457" v="1699" actId="26606"/>
          <ac:spMkLst>
            <pc:docMk/>
            <pc:sldMk cId="0" sldId="274"/>
            <ac:spMk id="42" creationId="{DABE3E45-88CF-45D8-8D40-C773324D93F6}"/>
          </ac:spMkLst>
        </pc:spChg>
        <pc:spChg chg="add del">
          <ac:chgData name="Rohit Verma" userId="098fd5692a6a7f4b" providerId="LiveId" clId="{34F03D4A-368B-4E0B-80BC-C6FB5D95C268}" dt="2024-01-08T03:13:51.963" v="1390" actId="26606"/>
          <ac:spMkLst>
            <pc:docMk/>
            <pc:sldMk cId="0" sldId="274"/>
            <ac:spMk id="43" creationId="{9F7D5CDA-D291-4307-BF55-1381FED29634}"/>
          </ac:spMkLst>
        </pc:spChg>
        <pc:spChg chg="add del">
          <ac:chgData name="Rohit Verma" userId="098fd5692a6a7f4b" providerId="LiveId" clId="{34F03D4A-368B-4E0B-80BC-C6FB5D95C268}" dt="2024-01-08T03:13:51.963" v="1390" actId="26606"/>
          <ac:spMkLst>
            <pc:docMk/>
            <pc:sldMk cId="0" sldId="274"/>
            <ac:spMk id="44" creationId="{59B296B9-C5A5-4E4F-9B60-C907B5F1466C}"/>
          </ac:spMkLst>
        </pc:spChg>
        <pc:spChg chg="add del">
          <ac:chgData name="Rohit Verma" userId="098fd5692a6a7f4b" providerId="LiveId" clId="{34F03D4A-368B-4E0B-80BC-C6FB5D95C268}" dt="2024-01-08T03:13:51.963" v="1390" actId="26606"/>
          <ac:spMkLst>
            <pc:docMk/>
            <pc:sldMk cId="0" sldId="274"/>
            <ac:spMk id="45" creationId="{D0300FD3-5AF1-6305-15FA-9078072672E2}"/>
          </ac:spMkLst>
        </pc:spChg>
        <pc:spChg chg="add">
          <ac:chgData name="Rohit Verma" userId="098fd5692a6a7f4b" providerId="LiveId" clId="{34F03D4A-368B-4E0B-80BC-C6FB5D95C268}" dt="2024-01-08T03:38:59.457" v="1699" actId="26606"/>
          <ac:spMkLst>
            <pc:docMk/>
            <pc:sldMk cId="0" sldId="274"/>
            <ac:spMk id="47" creationId="{B91ECDA9-56DC-4270-8F33-01C5637B8CEB}"/>
          </ac:spMkLst>
        </pc:spChg>
        <pc:spChg chg="add">
          <ac:chgData name="Rohit Verma" userId="098fd5692a6a7f4b" providerId="LiveId" clId="{34F03D4A-368B-4E0B-80BC-C6FB5D95C268}" dt="2024-01-08T03:38:59.457" v="1699" actId="26606"/>
          <ac:spMkLst>
            <pc:docMk/>
            <pc:sldMk cId="0" sldId="274"/>
            <ac:spMk id="48" creationId="{75F47824-961D-465D-84F9-EAE11BC6173B}"/>
          </ac:spMkLst>
        </pc:spChg>
        <pc:spChg chg="add">
          <ac:chgData name="Rohit Verma" userId="098fd5692a6a7f4b" providerId="LiveId" clId="{34F03D4A-368B-4E0B-80BC-C6FB5D95C268}" dt="2024-01-08T03:38:59.457" v="1699" actId="26606"/>
          <ac:spMkLst>
            <pc:docMk/>
            <pc:sldMk cId="0" sldId="274"/>
            <ac:spMk id="49" creationId="{FEC9DA3E-C1D7-472D-B7C0-F71AE41FBA23}"/>
          </ac:spMkLst>
        </pc:spChg>
        <pc:grpChg chg="add del">
          <ac:chgData name="Rohit Verma" userId="098fd5692a6a7f4b" providerId="LiveId" clId="{34F03D4A-368B-4E0B-80BC-C6FB5D95C268}" dt="2024-01-08T03:38:59.439" v="1698" actId="26606"/>
          <ac:grpSpMkLst>
            <pc:docMk/>
            <pc:sldMk cId="0" sldId="274"/>
            <ac:grpSpMk id="9" creationId="{34F88D19-C269-4F98-BE6B-CFB6207D3669}"/>
          </ac:grpSpMkLst>
        </pc:grpChg>
        <pc:grpChg chg="add del">
          <ac:chgData name="Rohit Verma" userId="098fd5692a6a7f4b" providerId="LiveId" clId="{34F03D4A-368B-4E0B-80BC-C6FB5D95C268}" dt="2024-01-08T03:13:59.527" v="1395" actId="26606"/>
          <ac:grpSpMkLst>
            <pc:docMk/>
            <pc:sldMk cId="0" sldId="274"/>
            <ac:grpSpMk id="20" creationId="{DB88BD78-87E1-424D-B479-C37D8E41B12E}"/>
          </ac:grpSpMkLst>
        </pc:grpChg>
        <pc:picChg chg="add mod">
          <ac:chgData name="Rohit Verma" userId="098fd5692a6a7f4b" providerId="LiveId" clId="{34F03D4A-368B-4E0B-80BC-C6FB5D95C268}" dt="2024-01-08T03:38:59.457" v="1699" actId="26606"/>
          <ac:picMkLst>
            <pc:docMk/>
            <pc:sldMk cId="0" sldId="274"/>
            <ac:picMk id="5" creationId="{59B928B0-D63D-4D60-F6BA-A193C2C2D3EF}"/>
          </ac:picMkLst>
        </pc:picChg>
        <pc:picChg chg="add del">
          <ac:chgData name="Rohit Verma" userId="098fd5692a6a7f4b" providerId="LiveId" clId="{34F03D4A-368B-4E0B-80BC-C6FB5D95C268}" dt="2024-01-08T03:13:44.839" v="1388" actId="26606"/>
          <ac:picMkLst>
            <pc:docMk/>
            <pc:sldMk cId="0" sldId="274"/>
            <ac:picMk id="39" creationId="{B0DAC8FB-A162-44E3-A606-C855A03A5B09}"/>
          </ac:picMkLst>
        </pc:picChg>
        <pc:cxnChg chg="add del">
          <ac:chgData name="Rohit Verma" userId="098fd5692a6a7f4b" providerId="LiveId" clId="{34F03D4A-368B-4E0B-80BC-C6FB5D95C268}" dt="2024-01-08T03:38:59.439" v="1698" actId="26606"/>
          <ac:cxnSpMkLst>
            <pc:docMk/>
            <pc:sldMk cId="0" sldId="274"/>
            <ac:cxnSpMk id="8" creationId="{C49DA8F6-BCC1-4447-B54C-57856834B94B}"/>
          </ac:cxnSpMkLst>
        </pc:cxnChg>
        <pc:cxnChg chg="add">
          <ac:chgData name="Rohit Verma" userId="098fd5692a6a7f4b" providerId="LiveId" clId="{34F03D4A-368B-4E0B-80BC-C6FB5D95C268}" dt="2024-01-08T03:38:59.457" v="1699" actId="26606"/>
          <ac:cxnSpMkLst>
            <pc:docMk/>
            <pc:sldMk cId="0" sldId="274"/>
            <ac:cxnSpMk id="46" creationId="{49CD1692-827B-4C8D-B4A1-134FD04CF45C}"/>
          </ac:cxnSpMkLst>
        </pc:cxnChg>
      </pc:sldChg>
      <pc:sldChg chg="addSp delSp modSp mod setBg delDesignElem">
        <pc:chgData name="Rohit Verma" userId="098fd5692a6a7f4b" providerId="LiveId" clId="{34F03D4A-368B-4E0B-80BC-C6FB5D95C268}" dt="2024-01-08T03:36:53.848" v="1671" actId="5793"/>
        <pc:sldMkLst>
          <pc:docMk/>
          <pc:sldMk cId="0" sldId="275"/>
        </pc:sldMkLst>
        <pc:spChg chg="mod ord">
          <ac:chgData name="Rohit Verma" userId="098fd5692a6a7f4b" providerId="LiveId" clId="{34F03D4A-368B-4E0B-80BC-C6FB5D95C268}" dt="2024-01-08T03:36:53.848" v="1671" actId="5793"/>
          <ac:spMkLst>
            <pc:docMk/>
            <pc:sldMk cId="0" sldId="275"/>
            <ac:spMk id="2" creationId="{00000000-0000-0000-0000-000000000000}"/>
          </ac:spMkLst>
        </pc:spChg>
        <pc:spChg chg="mod ord">
          <ac:chgData name="Rohit Verma" userId="098fd5692a6a7f4b" providerId="LiveId" clId="{34F03D4A-368B-4E0B-80BC-C6FB5D95C268}" dt="2024-01-08T03:36:49.980" v="1670" actId="26606"/>
          <ac:spMkLst>
            <pc:docMk/>
            <pc:sldMk cId="0" sldId="275"/>
            <ac:spMk id="3" creationId="{00000000-0000-0000-0000-000000000000}"/>
          </ac:spMkLst>
        </pc:spChg>
        <pc:spChg chg="add del">
          <ac:chgData name="Rohit Verma" userId="098fd5692a6a7f4b" providerId="LiveId" clId="{34F03D4A-368B-4E0B-80BC-C6FB5D95C268}" dt="2024-01-08T03:36:44.905" v="1667" actId="26606"/>
          <ac:spMkLst>
            <pc:docMk/>
            <pc:sldMk cId="0" sldId="275"/>
            <ac:spMk id="7" creationId="{04812C46-200A-4DEB-A05E-3ED6C68C2387}"/>
          </ac:spMkLst>
        </pc:spChg>
        <pc:spChg chg="add del">
          <ac:chgData name="Rohit Verma" userId="098fd5692a6a7f4b" providerId="LiveId" clId="{34F03D4A-368B-4E0B-80BC-C6FB5D95C268}" dt="2024-01-08T03:36:44.905" v="1667" actId="26606"/>
          <ac:spMkLst>
            <pc:docMk/>
            <pc:sldMk cId="0" sldId="275"/>
            <ac:spMk id="8" creationId="{D1EA859B-E555-4109-94F3-6700E046E008}"/>
          </ac:spMkLst>
        </pc:spChg>
        <pc:spChg chg="add del">
          <ac:chgData name="Rohit Verma" userId="098fd5692a6a7f4b" providerId="LiveId" clId="{34F03D4A-368B-4E0B-80BC-C6FB5D95C268}" dt="2024-01-08T03:36:49.980" v="1669" actId="26606"/>
          <ac:spMkLst>
            <pc:docMk/>
            <pc:sldMk cId="0" sldId="275"/>
            <ac:spMk id="11" creationId="{8FC9BE17-9A7B-462D-AE50-3D8777387304}"/>
          </ac:spMkLst>
        </pc:spChg>
        <pc:spChg chg="add del">
          <ac:chgData name="Rohit Verma" userId="098fd5692a6a7f4b" providerId="LiveId" clId="{34F03D4A-368B-4E0B-80BC-C6FB5D95C268}" dt="2024-01-08T03:14:25.200" v="1398" actId="26606"/>
          <ac:spMkLst>
            <pc:docMk/>
            <pc:sldMk cId="0" sldId="275"/>
            <ac:spMk id="12" creationId="{D1EA859B-E555-4109-94F3-6700E046E008}"/>
          </ac:spMkLst>
        </pc:spChg>
        <pc:spChg chg="add del">
          <ac:chgData name="Rohit Verma" userId="098fd5692a6a7f4b" providerId="LiveId" clId="{34F03D4A-368B-4E0B-80BC-C6FB5D95C268}" dt="2024-01-08T03:36:49.980" v="1669" actId="26606"/>
          <ac:spMkLst>
            <pc:docMk/>
            <pc:sldMk cId="0" sldId="275"/>
            <ac:spMk id="13" creationId="{3EBE8569-6AEC-4B8C-8D53-2DE337CDBA65}"/>
          </ac:spMkLst>
        </pc:spChg>
        <pc:spChg chg="add del">
          <ac:chgData name="Rohit Verma" userId="098fd5692a6a7f4b" providerId="LiveId" clId="{34F03D4A-368B-4E0B-80BC-C6FB5D95C268}" dt="2024-01-08T03:02:26.457" v="1222" actId="26606"/>
          <ac:spMkLst>
            <pc:docMk/>
            <pc:sldMk cId="0" sldId="275"/>
            <ac:spMk id="14" creationId="{55D4142C-5077-457F-A6AD-3FECFDB39685}"/>
          </ac:spMkLst>
        </pc:spChg>
        <pc:spChg chg="add del">
          <ac:chgData name="Rohit Verma" userId="098fd5692a6a7f4b" providerId="LiveId" clId="{34F03D4A-368B-4E0B-80BC-C6FB5D95C268}" dt="2024-01-08T03:02:26.457" v="1222" actId="26606"/>
          <ac:spMkLst>
            <pc:docMk/>
            <pc:sldMk cId="0" sldId="275"/>
            <ac:spMk id="15" creationId="{8FC9BE17-9A7B-462D-AE50-3D8777387304}"/>
          </ac:spMkLst>
        </pc:spChg>
        <pc:spChg chg="add del">
          <ac:chgData name="Rohit Verma" userId="098fd5692a6a7f4b" providerId="LiveId" clId="{34F03D4A-368B-4E0B-80BC-C6FB5D95C268}" dt="2024-01-08T03:02:26.457" v="1222" actId="26606"/>
          <ac:spMkLst>
            <pc:docMk/>
            <pc:sldMk cId="0" sldId="275"/>
            <ac:spMk id="16" creationId="{7A5F0580-5EE9-419F-96EE-B6529EF6E7D0}"/>
          </ac:spMkLst>
        </pc:spChg>
        <pc:spChg chg="add del">
          <ac:chgData name="Rohit Verma" userId="098fd5692a6a7f4b" providerId="LiveId" clId="{34F03D4A-368B-4E0B-80BC-C6FB5D95C268}" dt="2024-01-08T03:02:26.457" v="1222" actId="26606"/>
          <ac:spMkLst>
            <pc:docMk/>
            <pc:sldMk cId="0" sldId="275"/>
            <ac:spMk id="17" creationId="{3EBE8569-6AEC-4B8C-8D53-2DE337CDBA65}"/>
          </ac:spMkLst>
        </pc:spChg>
        <pc:spChg chg="add del">
          <ac:chgData name="Rohit Verma" userId="098fd5692a6a7f4b" providerId="LiveId" clId="{34F03D4A-368B-4E0B-80BC-C6FB5D95C268}" dt="2024-01-08T03:36:49.980" v="1669" actId="26606"/>
          <ac:spMkLst>
            <pc:docMk/>
            <pc:sldMk cId="0" sldId="275"/>
            <ac:spMk id="18" creationId="{55D4142C-5077-457F-A6AD-3FECFDB39685}"/>
          </ac:spMkLst>
        </pc:spChg>
        <pc:spChg chg="add del">
          <ac:chgData name="Rohit Verma" userId="098fd5692a6a7f4b" providerId="LiveId" clId="{34F03D4A-368B-4E0B-80BC-C6FB5D95C268}" dt="2024-01-08T03:14:25.200" v="1398" actId="26606"/>
          <ac:spMkLst>
            <pc:docMk/>
            <pc:sldMk cId="0" sldId="275"/>
            <ac:spMk id="19" creationId="{04812C46-200A-4DEB-A05E-3ED6C68C2387}"/>
          </ac:spMkLst>
        </pc:spChg>
        <pc:spChg chg="add del">
          <ac:chgData name="Rohit Verma" userId="098fd5692a6a7f4b" providerId="LiveId" clId="{34F03D4A-368B-4E0B-80BC-C6FB5D95C268}" dt="2024-01-08T03:36:49.980" v="1669" actId="26606"/>
          <ac:spMkLst>
            <pc:docMk/>
            <pc:sldMk cId="0" sldId="275"/>
            <ac:spMk id="20" creationId="{7A5F0580-5EE9-419F-96EE-B6529EF6E7D0}"/>
          </ac:spMkLst>
        </pc:spChg>
        <pc:spChg chg="add">
          <ac:chgData name="Rohit Verma" userId="098fd5692a6a7f4b" providerId="LiveId" clId="{34F03D4A-368B-4E0B-80BC-C6FB5D95C268}" dt="2024-01-08T03:36:49.980" v="1670" actId="26606"/>
          <ac:spMkLst>
            <pc:docMk/>
            <pc:sldMk cId="0" sldId="275"/>
            <ac:spMk id="22" creationId="{04812C46-200A-4DEB-A05E-3ED6C68C2387}"/>
          </ac:spMkLst>
        </pc:spChg>
        <pc:spChg chg="add">
          <ac:chgData name="Rohit Verma" userId="098fd5692a6a7f4b" providerId="LiveId" clId="{34F03D4A-368B-4E0B-80BC-C6FB5D95C268}" dt="2024-01-08T03:36:49.980" v="1670" actId="26606"/>
          <ac:spMkLst>
            <pc:docMk/>
            <pc:sldMk cId="0" sldId="275"/>
            <ac:spMk id="23" creationId="{D1EA859B-E555-4109-94F3-6700E046E008}"/>
          </ac:spMkLst>
        </pc:spChg>
        <pc:spChg chg="add del">
          <ac:chgData name="Rohit Verma" userId="098fd5692a6a7f4b" providerId="LiveId" clId="{34F03D4A-368B-4E0B-80BC-C6FB5D95C268}" dt="2024-01-08T03:30:52.681" v="1610"/>
          <ac:spMkLst>
            <pc:docMk/>
            <pc:sldMk cId="0" sldId="275"/>
            <ac:spMk id="30" creationId="{04812C46-200A-4DEB-A05E-3ED6C68C2387}"/>
          </ac:spMkLst>
        </pc:spChg>
        <pc:spChg chg="add del">
          <ac:chgData name="Rohit Verma" userId="098fd5692a6a7f4b" providerId="LiveId" clId="{34F03D4A-368B-4E0B-80BC-C6FB5D95C268}" dt="2024-01-08T03:30:52.681" v="1610"/>
          <ac:spMkLst>
            <pc:docMk/>
            <pc:sldMk cId="0" sldId="275"/>
            <ac:spMk id="31" creationId="{D1EA859B-E555-4109-94F3-6700E046E008}"/>
          </ac:spMkLst>
        </pc:spChg>
        <pc:grpChg chg="add del">
          <ac:chgData name="Rohit Verma" userId="098fd5692a6a7f4b" providerId="LiveId" clId="{34F03D4A-368B-4E0B-80BC-C6FB5D95C268}" dt="2024-01-08T03:02:20.670" v="1220" actId="26606"/>
          <ac:grpSpMkLst>
            <pc:docMk/>
            <pc:sldMk cId="0" sldId="275"/>
            <ac:grpSpMk id="10" creationId="{6258F736-B256-8039-9DC6-F4E49A5C5AD5}"/>
          </ac:grpSpMkLst>
        </pc:grpChg>
        <pc:grpChg chg="add del">
          <ac:chgData name="Rohit Verma" userId="098fd5692a6a7f4b" providerId="LiveId" clId="{34F03D4A-368B-4E0B-80BC-C6FB5D95C268}" dt="2024-01-08T03:14:25.184" v="1397" actId="26606"/>
          <ac:grpSpMkLst>
            <pc:docMk/>
            <pc:sldMk cId="0" sldId="275"/>
            <ac:grpSpMk id="24" creationId="{114ED94A-C85D-4CD3-4205-438D21CE6B38}"/>
          </ac:grpSpMkLst>
        </pc:grpChg>
        <pc:picChg chg="add mod ord">
          <ac:chgData name="Rohit Verma" userId="098fd5692a6a7f4b" providerId="LiveId" clId="{34F03D4A-368B-4E0B-80BC-C6FB5D95C268}" dt="2024-01-08T03:36:49.980" v="1670" actId="26606"/>
          <ac:picMkLst>
            <pc:docMk/>
            <pc:sldMk cId="0" sldId="275"/>
            <ac:picMk id="5" creationId="{2A896E0C-6471-E809-5716-4CAA2FDCB19C}"/>
          </ac:picMkLst>
        </pc:picChg>
      </pc:sldChg>
      <pc:sldChg chg="addSp delSp modSp mod setBg">
        <pc:chgData name="Rohit Verma" userId="098fd5692a6a7f4b" providerId="LiveId" clId="{34F03D4A-368B-4E0B-80BC-C6FB5D95C268}" dt="2024-01-08T03:06:52.028" v="1281" actId="26606"/>
        <pc:sldMkLst>
          <pc:docMk/>
          <pc:sldMk cId="0" sldId="276"/>
        </pc:sldMkLst>
        <pc:spChg chg="mod ord">
          <ac:chgData name="Rohit Verma" userId="098fd5692a6a7f4b" providerId="LiveId" clId="{34F03D4A-368B-4E0B-80BC-C6FB5D95C268}" dt="2024-01-08T03:06:52.028" v="1281" actId="26606"/>
          <ac:spMkLst>
            <pc:docMk/>
            <pc:sldMk cId="0" sldId="276"/>
            <ac:spMk id="2" creationId="{00000000-0000-0000-0000-000000000000}"/>
          </ac:spMkLst>
        </pc:spChg>
        <pc:spChg chg="mod">
          <ac:chgData name="Rohit Verma" userId="098fd5692a6a7f4b" providerId="LiveId" clId="{34F03D4A-368B-4E0B-80BC-C6FB5D95C268}" dt="2024-01-08T03:06:52.028" v="1281" actId="26606"/>
          <ac:spMkLst>
            <pc:docMk/>
            <pc:sldMk cId="0" sldId="276"/>
            <ac:spMk id="3" creationId="{00000000-0000-0000-0000-000000000000}"/>
          </ac:spMkLst>
        </pc:spChg>
        <pc:spChg chg="add del">
          <ac:chgData name="Rohit Verma" userId="098fd5692a6a7f4b" providerId="LiveId" clId="{34F03D4A-368B-4E0B-80BC-C6FB5D95C268}" dt="2024-01-08T03:05:48.607" v="1265" actId="26606"/>
          <ac:spMkLst>
            <pc:docMk/>
            <pc:sldMk cId="0" sldId="276"/>
            <ac:spMk id="8" creationId="{09588DA8-065E-4F6F-8EFD-43104AB2E0CF}"/>
          </ac:spMkLst>
        </pc:spChg>
        <pc:spChg chg="add del">
          <ac:chgData name="Rohit Verma" userId="098fd5692a6a7f4b" providerId="LiveId" clId="{34F03D4A-368B-4E0B-80BC-C6FB5D95C268}" dt="2024-01-08T03:05:45.218" v="1263" actId="26606"/>
          <ac:spMkLst>
            <pc:docMk/>
            <pc:sldMk cId="0" sldId="276"/>
            <ac:spMk id="9" creationId="{AE3A741D-C19B-960A-5803-1C5887147820}"/>
          </ac:spMkLst>
        </pc:spChg>
        <pc:spChg chg="add del">
          <ac:chgData name="Rohit Verma" userId="098fd5692a6a7f4b" providerId="LiveId" clId="{34F03D4A-368B-4E0B-80BC-C6FB5D95C268}" dt="2024-01-08T03:05:48.607" v="1265" actId="26606"/>
          <ac:spMkLst>
            <pc:docMk/>
            <pc:sldMk cId="0" sldId="276"/>
            <ac:spMk id="10" creationId="{C4285719-470E-454C-AF62-8323075F1F5B}"/>
          </ac:spMkLst>
        </pc:spChg>
        <pc:spChg chg="add del">
          <ac:chgData name="Rohit Verma" userId="098fd5692a6a7f4b" providerId="LiveId" clId="{34F03D4A-368B-4E0B-80BC-C6FB5D95C268}" dt="2024-01-08T03:05:45.218" v="1263" actId="26606"/>
          <ac:spMkLst>
            <pc:docMk/>
            <pc:sldMk cId="0" sldId="276"/>
            <ac:spMk id="11" creationId="{DC39DE25-0E4E-0AA7-0932-1D78C2372786}"/>
          </ac:spMkLst>
        </pc:spChg>
        <pc:spChg chg="add del">
          <ac:chgData name="Rohit Verma" userId="098fd5692a6a7f4b" providerId="LiveId" clId="{34F03D4A-368B-4E0B-80BC-C6FB5D95C268}" dt="2024-01-08T03:05:48.607" v="1265" actId="26606"/>
          <ac:spMkLst>
            <pc:docMk/>
            <pc:sldMk cId="0" sldId="276"/>
            <ac:spMk id="12" creationId="{CD9FE4EF-C4D8-49A0-B2FF-81D8DB7D8A24}"/>
          </ac:spMkLst>
        </pc:spChg>
        <pc:spChg chg="add del">
          <ac:chgData name="Rohit Verma" userId="098fd5692a6a7f4b" providerId="LiveId" clId="{34F03D4A-368B-4E0B-80BC-C6FB5D95C268}" dt="2024-01-08T03:05:45.218" v="1263" actId="26606"/>
          <ac:spMkLst>
            <pc:docMk/>
            <pc:sldMk cId="0" sldId="276"/>
            <ac:spMk id="13" creationId="{8D6EA299-0840-6DEA-E670-C49AEBC87E89}"/>
          </ac:spMkLst>
        </pc:spChg>
        <pc:spChg chg="add del">
          <ac:chgData name="Rohit Verma" userId="098fd5692a6a7f4b" providerId="LiveId" clId="{34F03D4A-368B-4E0B-80BC-C6FB5D95C268}" dt="2024-01-08T03:05:48.607" v="1265" actId="26606"/>
          <ac:spMkLst>
            <pc:docMk/>
            <pc:sldMk cId="0" sldId="276"/>
            <ac:spMk id="14" creationId="{4300840D-0A0B-4512-BACA-B439D5B9C57C}"/>
          </ac:spMkLst>
        </pc:spChg>
        <pc:spChg chg="add del">
          <ac:chgData name="Rohit Verma" userId="098fd5692a6a7f4b" providerId="LiveId" clId="{34F03D4A-368B-4E0B-80BC-C6FB5D95C268}" dt="2024-01-08T03:06:32.329" v="1272" actId="26606"/>
          <ac:spMkLst>
            <pc:docMk/>
            <pc:sldMk cId="0" sldId="276"/>
            <ac:spMk id="15" creationId="{1A95671B-3CC6-4792-9114-B74FAEA224E6}"/>
          </ac:spMkLst>
        </pc:spChg>
        <pc:spChg chg="add del">
          <ac:chgData name="Rohit Verma" userId="098fd5692a6a7f4b" providerId="LiveId" clId="{34F03D4A-368B-4E0B-80BC-C6FB5D95C268}" dt="2024-01-08T03:05:48.607" v="1265" actId="26606"/>
          <ac:spMkLst>
            <pc:docMk/>
            <pc:sldMk cId="0" sldId="276"/>
            <ac:spMk id="16" creationId="{D2B78728-A580-49A7-84F9-6EF6F583ADE0}"/>
          </ac:spMkLst>
        </pc:spChg>
        <pc:spChg chg="add del">
          <ac:chgData name="Rohit Verma" userId="098fd5692a6a7f4b" providerId="LiveId" clId="{34F03D4A-368B-4E0B-80BC-C6FB5D95C268}" dt="2024-01-08T03:05:48.607" v="1265" actId="26606"/>
          <ac:spMkLst>
            <pc:docMk/>
            <pc:sldMk cId="0" sldId="276"/>
            <ac:spMk id="18" creationId="{38FAA1A1-D861-433F-88FA-1E9D6FD31D11}"/>
          </ac:spMkLst>
        </pc:spChg>
        <pc:spChg chg="add del">
          <ac:chgData name="Rohit Verma" userId="098fd5692a6a7f4b" providerId="LiveId" clId="{34F03D4A-368B-4E0B-80BC-C6FB5D95C268}" dt="2024-01-08T03:06:46.141" v="1278" actId="26606"/>
          <ac:spMkLst>
            <pc:docMk/>
            <pc:sldMk cId="0" sldId="276"/>
            <ac:spMk id="19" creationId="{1A95671B-3CC6-4792-9114-B74FAEA224E6}"/>
          </ac:spMkLst>
        </pc:spChg>
        <pc:spChg chg="add del">
          <ac:chgData name="Rohit Verma" userId="098fd5692a6a7f4b" providerId="LiveId" clId="{34F03D4A-368B-4E0B-80BC-C6FB5D95C268}" dt="2024-01-08T03:05:48.607" v="1265" actId="26606"/>
          <ac:spMkLst>
            <pc:docMk/>
            <pc:sldMk cId="0" sldId="276"/>
            <ac:spMk id="20" creationId="{8D71EDA1-87BF-4D5D-AB79-F346FD19278A}"/>
          </ac:spMkLst>
        </pc:spChg>
        <pc:spChg chg="add del">
          <ac:chgData name="Rohit Verma" userId="098fd5692a6a7f4b" providerId="LiveId" clId="{34F03D4A-368B-4E0B-80BC-C6FB5D95C268}" dt="2024-01-08T03:06:52.028" v="1280" actId="26606"/>
          <ac:spMkLst>
            <pc:docMk/>
            <pc:sldMk cId="0" sldId="276"/>
            <ac:spMk id="21" creationId="{D1942232-83D0-49E2-AF9B-1F97E3C1EF8E}"/>
          </ac:spMkLst>
        </pc:spChg>
        <pc:spChg chg="add del">
          <ac:chgData name="Rohit Verma" userId="098fd5692a6a7f4b" providerId="LiveId" clId="{34F03D4A-368B-4E0B-80BC-C6FB5D95C268}" dt="2024-01-08T03:06:52.028" v="1280" actId="26606"/>
          <ac:spMkLst>
            <pc:docMk/>
            <pc:sldMk cId="0" sldId="276"/>
            <ac:spMk id="27" creationId="{E9E70D72-6E23-4015-A4A6-85C120C19167}"/>
          </ac:spMkLst>
        </pc:spChg>
        <pc:grpChg chg="add del">
          <ac:chgData name="Rohit Verma" userId="098fd5692a6a7f4b" providerId="LiveId" clId="{34F03D4A-368B-4E0B-80BC-C6FB5D95C268}" dt="2024-01-08T03:06:52.028" v="1280" actId="26606"/>
          <ac:grpSpMkLst>
            <pc:docMk/>
            <pc:sldMk cId="0" sldId="276"/>
            <ac:grpSpMk id="28" creationId="{C28A977F-B603-4D81-B0FC-C8DE048A7931}"/>
          </ac:grpSpMkLst>
        </pc:grpChg>
        <pc:grpChg chg="add del">
          <ac:chgData name="Rohit Verma" userId="098fd5692a6a7f4b" providerId="LiveId" clId="{34F03D4A-368B-4E0B-80BC-C6FB5D95C268}" dt="2024-01-08T03:06:52.028" v="1280" actId="26606"/>
          <ac:grpSpMkLst>
            <pc:docMk/>
            <pc:sldMk cId="0" sldId="276"/>
            <ac:grpSpMk id="33" creationId="{C78D9229-E61D-4FEE-8321-2F8B64A8CADF}"/>
          </ac:grpSpMkLst>
        </pc:grpChg>
        <pc:graphicFrameChg chg="del">
          <ac:chgData name="Rohit Verma" userId="098fd5692a6a7f4b" providerId="LiveId" clId="{34F03D4A-368B-4E0B-80BC-C6FB5D95C268}" dt="2024-01-08T02:45:42.719" v="1124" actId="478"/>
          <ac:graphicFrameMkLst>
            <pc:docMk/>
            <pc:sldMk cId="0" sldId="276"/>
            <ac:graphicFrameMk id="4" creationId="{00000000-0000-0000-0000-000000000000}"/>
          </ac:graphicFrameMkLst>
        </pc:graphicFrameChg>
        <pc:picChg chg="add del">
          <ac:chgData name="Rohit Verma" userId="098fd5692a6a7f4b" providerId="LiveId" clId="{34F03D4A-368B-4E0B-80BC-C6FB5D95C268}" dt="2024-01-08T03:05:45.218" v="1263" actId="26606"/>
          <ac:picMkLst>
            <pc:docMk/>
            <pc:sldMk cId="0" sldId="276"/>
            <ac:picMk id="5" creationId="{5CAC65F9-6FB1-F886-831F-C5607A7AD016}"/>
          </ac:picMkLst>
        </pc:picChg>
        <pc:picChg chg="add mod">
          <ac:chgData name="Rohit Verma" userId="098fd5692a6a7f4b" providerId="LiveId" clId="{34F03D4A-368B-4E0B-80BC-C6FB5D95C268}" dt="2024-01-08T03:06:52.028" v="1281" actId="26606"/>
          <ac:picMkLst>
            <pc:docMk/>
            <pc:sldMk cId="0" sldId="276"/>
            <ac:picMk id="7" creationId="{42F0D878-C17C-DE09-BF5E-253514B69E4A}"/>
          </ac:picMkLst>
        </pc:picChg>
        <pc:picChg chg="add del">
          <ac:chgData name="Rohit Verma" userId="098fd5692a6a7f4b" providerId="LiveId" clId="{34F03D4A-368B-4E0B-80BC-C6FB5D95C268}" dt="2024-01-08T03:05:59.459" v="1267" actId="26606"/>
          <ac:picMkLst>
            <pc:docMk/>
            <pc:sldMk cId="0" sldId="276"/>
            <ac:picMk id="22" creationId="{1ECABB62-2174-6C4B-5FB4-701DF0588A1F}"/>
          </ac:picMkLst>
        </pc:picChg>
        <pc:cxnChg chg="add del">
          <ac:chgData name="Rohit Verma" userId="098fd5692a6a7f4b" providerId="LiveId" clId="{34F03D4A-368B-4E0B-80BC-C6FB5D95C268}" dt="2024-01-08T03:06:35.012" v="1274" actId="26606"/>
          <ac:cxnSpMkLst>
            <pc:docMk/>
            <pc:sldMk cId="0" sldId="276"/>
            <ac:cxnSpMk id="17" creationId="{B7952C56-EE0E-C94A-9A44-E17DD73E845D}"/>
          </ac:cxnSpMkLst>
        </pc:cxnChg>
        <pc:cxnChg chg="add del">
          <ac:chgData name="Rohit Verma" userId="098fd5692a6a7f4b" providerId="LiveId" clId="{34F03D4A-368B-4E0B-80BC-C6FB5D95C268}" dt="2024-01-08T03:05:59.459" v="1267" actId="26606"/>
          <ac:cxnSpMkLst>
            <pc:docMk/>
            <pc:sldMk cId="0" sldId="276"/>
            <ac:cxnSpMk id="23" creationId="{249EDD1B-F94D-B4E6-ACAA-566B9A26FDE3}"/>
          </ac:cxnSpMkLst>
        </pc:cxnChg>
      </pc:sldChg>
      <pc:sldChg chg="addSp delSp modSp mod setBg delDesignElem">
        <pc:chgData name="Rohit Verma" userId="098fd5692a6a7f4b" providerId="LiveId" clId="{34F03D4A-368B-4E0B-80BC-C6FB5D95C268}" dt="2024-01-08T03:38:09.623" v="1695" actId="26606"/>
        <pc:sldMkLst>
          <pc:docMk/>
          <pc:sldMk cId="0" sldId="278"/>
        </pc:sldMkLst>
        <pc:spChg chg="mod ord">
          <ac:chgData name="Rohit Verma" userId="098fd5692a6a7f4b" providerId="LiveId" clId="{34F03D4A-368B-4E0B-80BC-C6FB5D95C268}" dt="2024-01-08T03:38:09.623" v="1695" actId="26606"/>
          <ac:spMkLst>
            <pc:docMk/>
            <pc:sldMk cId="0" sldId="278"/>
            <ac:spMk id="2" creationId="{00000000-0000-0000-0000-000000000000}"/>
          </ac:spMkLst>
        </pc:spChg>
        <pc:spChg chg="mod ord">
          <ac:chgData name="Rohit Verma" userId="098fd5692a6a7f4b" providerId="LiveId" clId="{34F03D4A-368B-4E0B-80BC-C6FB5D95C268}" dt="2024-01-08T03:38:09.623" v="1695" actId="26606"/>
          <ac:spMkLst>
            <pc:docMk/>
            <pc:sldMk cId="0" sldId="278"/>
            <ac:spMk id="3" creationId="{00000000-0000-0000-0000-000000000000}"/>
          </ac:spMkLst>
        </pc:spChg>
        <pc:spChg chg="add del">
          <ac:chgData name="Rohit Verma" userId="098fd5692a6a7f4b" providerId="LiveId" clId="{34F03D4A-368B-4E0B-80BC-C6FB5D95C268}" dt="2024-01-08T03:37:11.708" v="1673" actId="26606"/>
          <ac:spMkLst>
            <pc:docMk/>
            <pc:sldMk cId="0" sldId="278"/>
            <ac:spMk id="6" creationId="{04812C46-200A-4DEB-A05E-3ED6C68C2387}"/>
          </ac:spMkLst>
        </pc:spChg>
        <pc:spChg chg="add del">
          <ac:chgData name="Rohit Verma" userId="098fd5692a6a7f4b" providerId="LiveId" clId="{34F03D4A-368B-4E0B-80BC-C6FB5D95C268}" dt="2024-01-08T03:37:11.708" v="1673" actId="26606"/>
          <ac:spMkLst>
            <pc:docMk/>
            <pc:sldMk cId="0" sldId="278"/>
            <ac:spMk id="7" creationId="{D1EA859B-E555-4109-94F3-6700E046E008}"/>
          </ac:spMkLst>
        </pc:spChg>
        <pc:spChg chg="add del">
          <ac:chgData name="Rohit Verma" userId="098fd5692a6a7f4b" providerId="LiveId" clId="{34F03D4A-368B-4E0B-80BC-C6FB5D95C268}" dt="2024-01-08T03:15:25.380" v="1401" actId="26606"/>
          <ac:spMkLst>
            <pc:docMk/>
            <pc:sldMk cId="0" sldId="278"/>
            <ac:spMk id="9" creationId="{2D2B266D-3625-4584-A5C3-7D3F672CFF30}"/>
          </ac:spMkLst>
        </pc:spChg>
        <pc:spChg chg="add del">
          <ac:chgData name="Rohit Verma" userId="098fd5692a6a7f4b" providerId="LiveId" clId="{34F03D4A-368B-4E0B-80BC-C6FB5D95C268}" dt="2024-01-08T03:37:16.343" v="1675" actId="26606"/>
          <ac:spMkLst>
            <pc:docMk/>
            <pc:sldMk cId="0" sldId="278"/>
            <ac:spMk id="10" creationId="{3AFE8227-C443-417B-BA91-520EB1EF4559}"/>
          </ac:spMkLst>
        </pc:spChg>
        <pc:spChg chg="add del">
          <ac:chgData name="Rohit Verma" userId="098fd5692a6a7f4b" providerId="LiveId" clId="{34F03D4A-368B-4E0B-80BC-C6FB5D95C268}" dt="2024-01-08T03:15:25.380" v="1401" actId="26606"/>
          <ac:spMkLst>
            <pc:docMk/>
            <pc:sldMk cId="0" sldId="278"/>
            <ac:spMk id="11" creationId="{C463B99A-73EE-4FBB-B7C4-F9F9BCC25C65}"/>
          </ac:spMkLst>
        </pc:spChg>
        <pc:spChg chg="add del">
          <ac:chgData name="Rohit Verma" userId="098fd5692a6a7f4b" providerId="LiveId" clId="{34F03D4A-368B-4E0B-80BC-C6FB5D95C268}" dt="2024-01-08T03:15:25.380" v="1401" actId="26606"/>
          <ac:spMkLst>
            <pc:docMk/>
            <pc:sldMk cId="0" sldId="278"/>
            <ac:spMk id="13" creationId="{A5D2A5D1-BA0D-47D3-B051-DA7743C46E28}"/>
          </ac:spMkLst>
        </pc:spChg>
        <pc:spChg chg="add del">
          <ac:chgData name="Rohit Verma" userId="098fd5692a6a7f4b" providerId="LiveId" clId="{34F03D4A-368B-4E0B-80BC-C6FB5D95C268}" dt="2024-01-08T03:37:16.343" v="1675" actId="26606"/>
          <ac:spMkLst>
            <pc:docMk/>
            <pc:sldMk cId="0" sldId="278"/>
            <ac:spMk id="14" creationId="{907741FC-B544-4A6E-B831-6789D042333D}"/>
          </ac:spMkLst>
        </pc:spChg>
        <pc:spChg chg="add del">
          <ac:chgData name="Rohit Verma" userId="098fd5692a6a7f4b" providerId="LiveId" clId="{34F03D4A-368B-4E0B-80BC-C6FB5D95C268}" dt="2024-01-08T03:30:52.681" v="1610"/>
          <ac:spMkLst>
            <pc:docMk/>
            <pc:sldMk cId="0" sldId="278"/>
            <ac:spMk id="15" creationId="{A8D57A06-A426-446D-B02C-A2DC6B62E45E}"/>
          </ac:spMkLst>
        </pc:spChg>
        <pc:spChg chg="add del">
          <ac:chgData name="Rohit Verma" userId="098fd5692a6a7f4b" providerId="LiveId" clId="{34F03D4A-368B-4E0B-80BC-C6FB5D95C268}" dt="2024-01-08T03:30:52.681" v="1610"/>
          <ac:spMkLst>
            <pc:docMk/>
            <pc:sldMk cId="0" sldId="278"/>
            <ac:spMk id="16" creationId="{AB8C311F-7253-4AED-9701-7FC0708C41C7}"/>
          </ac:spMkLst>
        </pc:spChg>
        <pc:spChg chg="add del">
          <ac:chgData name="Rohit Verma" userId="098fd5692a6a7f4b" providerId="LiveId" clId="{34F03D4A-368B-4E0B-80BC-C6FB5D95C268}" dt="2024-01-08T03:30:52.681" v="1610"/>
          <ac:spMkLst>
            <pc:docMk/>
            <pc:sldMk cId="0" sldId="278"/>
            <ac:spMk id="17" creationId="{FD073016-B734-483B-8953-5BADEE145112}"/>
          </ac:spMkLst>
        </pc:spChg>
        <pc:spChg chg="add del">
          <ac:chgData name="Rohit Verma" userId="098fd5692a6a7f4b" providerId="LiveId" clId="{34F03D4A-368B-4E0B-80BC-C6FB5D95C268}" dt="2024-01-08T03:30:52.681" v="1610"/>
          <ac:spMkLst>
            <pc:docMk/>
            <pc:sldMk cId="0" sldId="278"/>
            <ac:spMk id="18" creationId="{90A7EAB6-59D3-4325-8DE6-E0CA4009CE53}"/>
          </ac:spMkLst>
        </pc:spChg>
        <pc:spChg chg="add del">
          <ac:chgData name="Rohit Verma" userId="098fd5692a6a7f4b" providerId="LiveId" clId="{34F03D4A-368B-4E0B-80BC-C6FB5D95C268}" dt="2024-01-08T03:37:16.343" v="1675" actId="26606"/>
          <ac:spMkLst>
            <pc:docMk/>
            <pc:sldMk cId="0" sldId="278"/>
            <ac:spMk id="19" creationId="{3F0BE7ED-7814-4273-B18A-F26CC0380380}"/>
          </ac:spMkLst>
        </pc:spChg>
        <pc:spChg chg="add del">
          <ac:chgData name="Rohit Verma" userId="098fd5692a6a7f4b" providerId="LiveId" clId="{34F03D4A-368B-4E0B-80BC-C6FB5D95C268}" dt="2024-01-08T03:38:09.623" v="1695" actId="26606"/>
          <ac:spMkLst>
            <pc:docMk/>
            <pc:sldMk cId="0" sldId="278"/>
            <ac:spMk id="21" creationId="{04812C46-200A-4DEB-A05E-3ED6C68C2387}"/>
          </ac:spMkLst>
        </pc:spChg>
        <pc:spChg chg="add del">
          <ac:chgData name="Rohit Verma" userId="098fd5692a6a7f4b" providerId="LiveId" clId="{34F03D4A-368B-4E0B-80BC-C6FB5D95C268}" dt="2024-01-08T03:38:00.123" v="1689" actId="26606"/>
          <ac:spMkLst>
            <pc:docMk/>
            <pc:sldMk cId="0" sldId="278"/>
            <ac:spMk id="27" creationId="{9F7D5CDA-D291-4307-BF55-1381FED29634}"/>
          </ac:spMkLst>
        </pc:spChg>
        <pc:spChg chg="add del">
          <ac:chgData name="Rohit Verma" userId="098fd5692a6a7f4b" providerId="LiveId" clId="{34F03D4A-368B-4E0B-80BC-C6FB5D95C268}" dt="2024-01-08T03:38:00.123" v="1689" actId="26606"/>
          <ac:spMkLst>
            <pc:docMk/>
            <pc:sldMk cId="0" sldId="278"/>
            <ac:spMk id="29" creationId="{59B296B9-C5A5-4E4F-9B60-C907B5F1466C}"/>
          </ac:spMkLst>
        </pc:spChg>
        <pc:spChg chg="add del">
          <ac:chgData name="Rohit Verma" userId="098fd5692a6a7f4b" providerId="LiveId" clId="{34F03D4A-368B-4E0B-80BC-C6FB5D95C268}" dt="2024-01-08T03:38:00.123" v="1689" actId="26606"/>
          <ac:spMkLst>
            <pc:docMk/>
            <pc:sldMk cId="0" sldId="278"/>
            <ac:spMk id="31" creationId="{D0300FD3-5AF1-6305-15FA-9078072672E2}"/>
          </ac:spMkLst>
        </pc:spChg>
        <pc:spChg chg="add del">
          <ac:chgData name="Rohit Verma" userId="098fd5692a6a7f4b" providerId="LiveId" clId="{34F03D4A-368B-4E0B-80BC-C6FB5D95C268}" dt="2024-01-08T03:38:00.986" v="1691" actId="26606"/>
          <ac:spMkLst>
            <pc:docMk/>
            <pc:sldMk cId="0" sldId="278"/>
            <ac:spMk id="33" creationId="{08980754-6F4B-43C9-B9BE-127B6BED6586}"/>
          </ac:spMkLst>
        </pc:spChg>
        <pc:spChg chg="add del">
          <ac:chgData name="Rohit Verma" userId="098fd5692a6a7f4b" providerId="LiveId" clId="{34F03D4A-368B-4E0B-80BC-C6FB5D95C268}" dt="2024-01-08T03:38:00.986" v="1691" actId="26606"/>
          <ac:spMkLst>
            <pc:docMk/>
            <pc:sldMk cId="0" sldId="278"/>
            <ac:spMk id="34" creationId="{DBC6133C-0615-4CE4-9132-37E609A9BDFA}"/>
          </ac:spMkLst>
        </pc:spChg>
        <pc:spChg chg="add del">
          <ac:chgData name="Rohit Verma" userId="098fd5692a6a7f4b" providerId="LiveId" clId="{34F03D4A-368B-4E0B-80BC-C6FB5D95C268}" dt="2024-01-08T03:38:00.986" v="1691" actId="26606"/>
          <ac:spMkLst>
            <pc:docMk/>
            <pc:sldMk cId="0" sldId="278"/>
            <ac:spMk id="35" creationId="{2C1BBA94-3F40-40AA-8BB9-E69E25E537C1}"/>
          </ac:spMkLst>
        </pc:spChg>
        <pc:spChg chg="add del">
          <ac:chgData name="Rohit Verma" userId="098fd5692a6a7f4b" providerId="LiveId" clId="{34F03D4A-368B-4E0B-80BC-C6FB5D95C268}" dt="2024-01-08T03:38:00.986" v="1691" actId="26606"/>
          <ac:spMkLst>
            <pc:docMk/>
            <pc:sldMk cId="0" sldId="278"/>
            <ac:spMk id="36" creationId="{169CC832-2974-4E8D-90ED-3E2941BA7336}"/>
          </ac:spMkLst>
        </pc:spChg>
        <pc:spChg chg="add del">
          <ac:chgData name="Rohit Verma" userId="098fd5692a6a7f4b" providerId="LiveId" clId="{34F03D4A-368B-4E0B-80BC-C6FB5D95C268}" dt="2024-01-08T03:38:00.986" v="1691" actId="26606"/>
          <ac:spMkLst>
            <pc:docMk/>
            <pc:sldMk cId="0" sldId="278"/>
            <ac:spMk id="37" creationId="{55222F96-971A-4F90-B841-6BAB416C7AC1}"/>
          </ac:spMkLst>
        </pc:spChg>
        <pc:spChg chg="add del">
          <ac:chgData name="Rohit Verma" userId="098fd5692a6a7f4b" providerId="LiveId" clId="{34F03D4A-368B-4E0B-80BC-C6FB5D95C268}" dt="2024-01-08T03:38:05.208" v="1693" actId="26606"/>
          <ac:spMkLst>
            <pc:docMk/>
            <pc:sldMk cId="0" sldId="278"/>
            <ac:spMk id="39" creationId="{8FC9BE17-9A7B-462D-AE50-3D8777387304}"/>
          </ac:spMkLst>
        </pc:spChg>
        <pc:spChg chg="add del">
          <ac:chgData name="Rohit Verma" userId="098fd5692a6a7f4b" providerId="LiveId" clId="{34F03D4A-368B-4E0B-80BC-C6FB5D95C268}" dt="2024-01-08T03:38:05.208" v="1693" actId="26606"/>
          <ac:spMkLst>
            <pc:docMk/>
            <pc:sldMk cId="0" sldId="278"/>
            <ac:spMk id="40" creationId="{3EBE8569-6AEC-4B8C-8D53-2DE337CDBA65}"/>
          </ac:spMkLst>
        </pc:spChg>
        <pc:spChg chg="add del">
          <ac:chgData name="Rohit Verma" userId="098fd5692a6a7f4b" providerId="LiveId" clId="{34F03D4A-368B-4E0B-80BC-C6FB5D95C268}" dt="2024-01-08T03:38:05.208" v="1693" actId="26606"/>
          <ac:spMkLst>
            <pc:docMk/>
            <pc:sldMk cId="0" sldId="278"/>
            <ac:spMk id="41" creationId="{55D4142C-5077-457F-A6AD-3FECFDB39685}"/>
          </ac:spMkLst>
        </pc:spChg>
        <pc:spChg chg="add del">
          <ac:chgData name="Rohit Verma" userId="098fd5692a6a7f4b" providerId="LiveId" clId="{34F03D4A-368B-4E0B-80BC-C6FB5D95C268}" dt="2024-01-08T03:38:05.208" v="1693" actId="26606"/>
          <ac:spMkLst>
            <pc:docMk/>
            <pc:sldMk cId="0" sldId="278"/>
            <ac:spMk id="42" creationId="{7A5F0580-5EE9-419F-96EE-B6529EF6E7D0}"/>
          </ac:spMkLst>
        </pc:spChg>
        <pc:spChg chg="add del">
          <ac:chgData name="Rohit Verma" userId="098fd5692a6a7f4b" providerId="LiveId" clId="{34F03D4A-368B-4E0B-80BC-C6FB5D95C268}" dt="2024-01-08T03:38:09.623" v="1695" actId="26606"/>
          <ac:spMkLst>
            <pc:docMk/>
            <pc:sldMk cId="0" sldId="278"/>
            <ac:spMk id="44" creationId="{D1D34770-47A8-402C-AF23-2B653F2D88C1}"/>
          </ac:spMkLst>
        </pc:spChg>
        <pc:graphicFrameChg chg="del">
          <ac:chgData name="Rohit Verma" userId="098fd5692a6a7f4b" providerId="LiveId" clId="{34F03D4A-368B-4E0B-80BC-C6FB5D95C268}" dt="2024-01-08T02:44:23.498" v="1113" actId="478"/>
          <ac:graphicFrameMkLst>
            <pc:docMk/>
            <pc:sldMk cId="0" sldId="278"/>
            <ac:graphicFrameMk id="1073742855" creationId="{00000000-0000-0000-0000-000000000000}"/>
          </ac:graphicFrameMkLst>
        </pc:graphicFrameChg>
        <pc:picChg chg="add del">
          <ac:chgData name="Rohit Verma" userId="098fd5692a6a7f4b" providerId="LiveId" clId="{34F03D4A-368B-4E0B-80BC-C6FB5D95C268}" dt="2024-01-08T03:37:11.708" v="1673" actId="26606"/>
          <ac:picMkLst>
            <pc:docMk/>
            <pc:sldMk cId="0" sldId="278"/>
            <ac:picMk id="5" creationId="{6D2511F1-2DBF-653D-855A-0DCAAB98A6D3}"/>
          </ac:picMkLst>
        </pc:picChg>
        <pc:picChg chg="add del">
          <ac:chgData name="Rohit Verma" userId="098fd5692a6a7f4b" providerId="LiveId" clId="{34F03D4A-368B-4E0B-80BC-C6FB5D95C268}" dt="2024-01-08T03:37:16.343" v="1675" actId="26606"/>
          <ac:picMkLst>
            <pc:docMk/>
            <pc:sldMk cId="0" sldId="278"/>
            <ac:picMk id="12" creationId="{12156F28-9916-6709-4027-D0FFD5B9E3EF}"/>
          </ac:picMkLst>
        </pc:picChg>
        <pc:picChg chg="add mod ord">
          <ac:chgData name="Rohit Verma" userId="098fd5692a6a7f4b" providerId="LiveId" clId="{34F03D4A-368B-4E0B-80BC-C6FB5D95C268}" dt="2024-01-08T03:38:09.623" v="1695" actId="26606"/>
          <ac:picMkLst>
            <pc:docMk/>
            <pc:sldMk cId="0" sldId="278"/>
            <ac:picMk id="22" creationId="{42393480-596A-BC7E-EE9A-F4C555A675F0}"/>
          </ac:picMkLst>
        </pc:picChg>
      </pc:sldChg>
      <pc:sldChg chg="del">
        <pc:chgData name="Rohit Verma" userId="098fd5692a6a7f4b" providerId="LiveId" clId="{34F03D4A-368B-4E0B-80BC-C6FB5D95C268}" dt="2024-01-08T03:18:02.756" v="1421" actId="2696"/>
        <pc:sldMkLst>
          <pc:docMk/>
          <pc:sldMk cId="0" sldId="279"/>
        </pc:sldMkLst>
      </pc:sldChg>
      <pc:sldChg chg="del">
        <pc:chgData name="Rohit Verma" userId="098fd5692a6a7f4b" providerId="LiveId" clId="{34F03D4A-368B-4E0B-80BC-C6FB5D95C268}" dt="2024-01-08T03:17:56.690" v="1420" actId="2696"/>
        <pc:sldMkLst>
          <pc:docMk/>
          <pc:sldMk cId="0" sldId="280"/>
        </pc:sldMkLst>
      </pc:sldChg>
      <pc:sldChg chg="addSp delSp modSp mod setBg delDesignElem">
        <pc:chgData name="Rohit Verma" userId="098fd5692a6a7f4b" providerId="LiveId" clId="{34F03D4A-368B-4E0B-80BC-C6FB5D95C268}" dt="2024-01-08T03:37:43.276" v="1686" actId="5793"/>
        <pc:sldMkLst>
          <pc:docMk/>
          <pc:sldMk cId="0" sldId="281"/>
        </pc:sldMkLst>
        <pc:spChg chg="mod ord">
          <ac:chgData name="Rohit Verma" userId="098fd5692a6a7f4b" providerId="LiveId" clId="{34F03D4A-368B-4E0B-80BC-C6FB5D95C268}" dt="2024-01-08T03:37:43.276" v="1686" actId="5793"/>
          <ac:spMkLst>
            <pc:docMk/>
            <pc:sldMk cId="0" sldId="281"/>
            <ac:spMk id="2" creationId="{00000000-0000-0000-0000-000000000000}"/>
          </ac:spMkLst>
        </pc:spChg>
        <pc:spChg chg="mod">
          <ac:chgData name="Rohit Verma" userId="098fd5692a6a7f4b" providerId="LiveId" clId="{34F03D4A-368B-4E0B-80BC-C6FB5D95C268}" dt="2024-01-08T03:37:40.784" v="1684" actId="26606"/>
          <ac:spMkLst>
            <pc:docMk/>
            <pc:sldMk cId="0" sldId="281"/>
            <ac:spMk id="3" creationId="{00000000-0000-0000-0000-000000000000}"/>
          </ac:spMkLst>
        </pc:spChg>
        <pc:spChg chg="add del">
          <ac:chgData name="Rohit Verma" userId="098fd5692a6a7f4b" providerId="LiveId" clId="{34F03D4A-368B-4E0B-80BC-C6FB5D95C268}" dt="2024-01-08T03:37:40.799" v="1685" actId="26606"/>
          <ac:spMkLst>
            <pc:docMk/>
            <pc:sldMk cId="0" sldId="281"/>
            <ac:spMk id="8" creationId="{907EF6B7-1338-4443-8C46-6A318D952DFD}"/>
          </ac:spMkLst>
        </pc:spChg>
        <pc:spChg chg="add del">
          <ac:chgData name="Rohit Verma" userId="098fd5692a6a7f4b" providerId="LiveId" clId="{34F03D4A-368B-4E0B-80BC-C6FB5D95C268}" dt="2024-01-08T03:15:48.365" v="1404" actId="26606"/>
          <ac:spMkLst>
            <pc:docMk/>
            <pc:sldMk cId="0" sldId="281"/>
            <ac:spMk id="9" creationId="{2D2B266D-3625-4584-A5C3-7D3F672CFF30}"/>
          </ac:spMkLst>
        </pc:spChg>
        <pc:spChg chg="add del">
          <ac:chgData name="Rohit Verma" userId="098fd5692a6a7f4b" providerId="LiveId" clId="{34F03D4A-368B-4E0B-80BC-C6FB5D95C268}" dt="2024-01-08T03:37:40.799" v="1685" actId="26606"/>
          <ac:spMkLst>
            <pc:docMk/>
            <pc:sldMk cId="0" sldId="281"/>
            <ac:spMk id="10" creationId="{DAAE4CDD-124C-4DCF-9584-B6033B545DD5}"/>
          </ac:spMkLst>
        </pc:spChg>
        <pc:spChg chg="add del">
          <ac:chgData name="Rohit Verma" userId="098fd5692a6a7f4b" providerId="LiveId" clId="{34F03D4A-368B-4E0B-80BC-C6FB5D95C268}" dt="2024-01-08T03:15:48.365" v="1404" actId="26606"/>
          <ac:spMkLst>
            <pc:docMk/>
            <pc:sldMk cId="0" sldId="281"/>
            <ac:spMk id="11" creationId="{C463B99A-73EE-4FBB-B7C4-F9F9BCC25C65}"/>
          </ac:spMkLst>
        </pc:spChg>
        <pc:spChg chg="add del">
          <ac:chgData name="Rohit Verma" userId="098fd5692a6a7f4b" providerId="LiveId" clId="{34F03D4A-368B-4E0B-80BC-C6FB5D95C268}" dt="2024-01-08T03:37:40.799" v="1685" actId="26606"/>
          <ac:spMkLst>
            <pc:docMk/>
            <pc:sldMk cId="0" sldId="281"/>
            <ac:spMk id="12" creationId="{081E4A58-353D-44AE-B2FC-2A74E2E400F7}"/>
          </ac:spMkLst>
        </pc:spChg>
        <pc:spChg chg="add del">
          <ac:chgData name="Rohit Verma" userId="098fd5692a6a7f4b" providerId="LiveId" clId="{34F03D4A-368B-4E0B-80BC-C6FB5D95C268}" dt="2024-01-08T03:15:48.365" v="1404" actId="26606"/>
          <ac:spMkLst>
            <pc:docMk/>
            <pc:sldMk cId="0" sldId="281"/>
            <ac:spMk id="13" creationId="{A5D2A5D1-BA0D-47D3-B051-DA7743C46E28}"/>
          </ac:spMkLst>
        </pc:spChg>
        <pc:spChg chg="add del">
          <ac:chgData name="Rohit Verma" userId="098fd5692a6a7f4b" providerId="LiveId" clId="{34F03D4A-368B-4E0B-80BC-C6FB5D95C268}" dt="2024-01-08T03:28:58.513" v="1583" actId="26606"/>
          <ac:spMkLst>
            <pc:docMk/>
            <pc:sldMk cId="0" sldId="281"/>
            <ac:spMk id="15" creationId="{8DAAB828-02C8-4111-AC14-FF5ACEDDFE37}"/>
          </ac:spMkLst>
        </pc:spChg>
        <pc:spChg chg="add del">
          <ac:chgData name="Rohit Verma" userId="098fd5692a6a7f4b" providerId="LiveId" clId="{34F03D4A-368B-4E0B-80BC-C6FB5D95C268}" dt="2024-01-08T03:37:38.659" v="1682" actId="26606"/>
          <ac:spMkLst>
            <pc:docMk/>
            <pc:sldMk cId="0" sldId="281"/>
            <ac:spMk id="17" creationId="{907EF6B7-1338-4443-8C46-6A318D952DFD}"/>
          </ac:spMkLst>
        </pc:spChg>
        <pc:spChg chg="add del">
          <ac:chgData name="Rohit Verma" userId="098fd5692a6a7f4b" providerId="LiveId" clId="{34F03D4A-368B-4E0B-80BC-C6FB5D95C268}" dt="2024-01-08T03:37:33.732" v="1680" actId="26606"/>
          <ac:spMkLst>
            <pc:docMk/>
            <pc:sldMk cId="0" sldId="281"/>
            <ac:spMk id="18" creationId="{04812C46-200A-4DEB-A05E-3ED6C68C2387}"/>
          </ac:spMkLst>
        </pc:spChg>
        <pc:spChg chg="add del">
          <ac:chgData name="Rohit Verma" userId="098fd5692a6a7f4b" providerId="LiveId" clId="{34F03D4A-368B-4E0B-80BC-C6FB5D95C268}" dt="2024-01-08T03:37:33.732" v="1680" actId="26606"/>
          <ac:spMkLst>
            <pc:docMk/>
            <pc:sldMk cId="0" sldId="281"/>
            <ac:spMk id="20" creationId="{D1EA859B-E555-4109-94F3-6700E046E008}"/>
          </ac:spMkLst>
        </pc:spChg>
        <pc:spChg chg="add del">
          <ac:chgData name="Rohit Verma" userId="098fd5692a6a7f4b" providerId="LiveId" clId="{34F03D4A-368B-4E0B-80BC-C6FB5D95C268}" dt="2024-01-08T03:37:38.659" v="1682" actId="26606"/>
          <ac:spMkLst>
            <pc:docMk/>
            <pc:sldMk cId="0" sldId="281"/>
            <ac:spMk id="21" creationId="{081E4A58-353D-44AE-B2FC-2A74E2E400F7}"/>
          </ac:spMkLst>
        </pc:spChg>
        <pc:spChg chg="add del">
          <ac:chgData name="Rohit Verma" userId="098fd5692a6a7f4b" providerId="LiveId" clId="{34F03D4A-368B-4E0B-80BC-C6FB5D95C268}" dt="2024-01-08T03:28:46.384" v="1578" actId="26606"/>
          <ac:spMkLst>
            <pc:docMk/>
            <pc:sldMk cId="0" sldId="281"/>
            <ac:spMk id="22" creationId="{907EF6B7-1338-4443-8C46-6A318D952DFD}"/>
          </ac:spMkLst>
        </pc:spChg>
        <pc:spChg chg="add del">
          <ac:chgData name="Rohit Verma" userId="098fd5692a6a7f4b" providerId="LiveId" clId="{34F03D4A-368B-4E0B-80BC-C6FB5D95C268}" dt="2024-01-08T03:28:39.341" v="1574" actId="26606"/>
          <ac:spMkLst>
            <pc:docMk/>
            <pc:sldMk cId="0" sldId="281"/>
            <ac:spMk id="23" creationId="{F13C74B1-5B17-4795-BED0-7140497B445A}"/>
          </ac:spMkLst>
        </pc:spChg>
        <pc:spChg chg="add del">
          <ac:chgData name="Rohit Verma" userId="098fd5692a6a7f4b" providerId="LiveId" clId="{34F03D4A-368B-4E0B-80BC-C6FB5D95C268}" dt="2024-01-08T03:28:46.384" v="1578" actId="26606"/>
          <ac:spMkLst>
            <pc:docMk/>
            <pc:sldMk cId="0" sldId="281"/>
            <ac:spMk id="24" creationId="{DAAE4CDD-124C-4DCF-9584-B6033B545DD5}"/>
          </ac:spMkLst>
        </pc:spChg>
        <pc:spChg chg="add del">
          <ac:chgData name="Rohit Verma" userId="098fd5692a6a7f4b" providerId="LiveId" clId="{34F03D4A-368B-4E0B-80BC-C6FB5D95C268}" dt="2024-01-08T03:28:39.341" v="1574" actId="26606"/>
          <ac:spMkLst>
            <pc:docMk/>
            <pc:sldMk cId="0" sldId="281"/>
            <ac:spMk id="25" creationId="{D4974D33-8DC5-464E-8C6D-BE58F0669C17}"/>
          </ac:spMkLst>
        </pc:spChg>
        <pc:spChg chg="add del">
          <ac:chgData name="Rohit Verma" userId="098fd5692a6a7f4b" providerId="LiveId" clId="{34F03D4A-368B-4E0B-80BC-C6FB5D95C268}" dt="2024-01-08T03:28:46.384" v="1578" actId="26606"/>
          <ac:spMkLst>
            <pc:docMk/>
            <pc:sldMk cId="0" sldId="281"/>
            <ac:spMk id="26" creationId="{081E4A58-353D-44AE-B2FC-2A74E2E400F7}"/>
          </ac:spMkLst>
        </pc:spChg>
        <pc:spChg chg="add del">
          <ac:chgData name="Rohit Verma" userId="098fd5692a6a7f4b" providerId="LiveId" clId="{34F03D4A-368B-4E0B-80BC-C6FB5D95C268}" dt="2024-01-08T03:28:43.648" v="1576" actId="26606"/>
          <ac:spMkLst>
            <pc:docMk/>
            <pc:sldMk cId="0" sldId="281"/>
            <ac:spMk id="27" creationId="{79BB35BC-D5C2-4C8B-A22A-A71E6191913B}"/>
          </ac:spMkLst>
        </pc:spChg>
        <pc:spChg chg="add del">
          <ac:chgData name="Rohit Verma" userId="098fd5692a6a7f4b" providerId="LiveId" clId="{34F03D4A-368B-4E0B-80BC-C6FB5D95C268}" dt="2024-01-08T03:28:50.423" v="1580" actId="26606"/>
          <ac:spMkLst>
            <pc:docMk/>
            <pc:sldMk cId="0" sldId="281"/>
            <ac:spMk id="29" creationId="{09588DA8-065E-4F6F-8EFD-43104AB2E0CF}"/>
          </ac:spMkLst>
        </pc:spChg>
        <pc:spChg chg="add del">
          <ac:chgData name="Rohit Verma" userId="098fd5692a6a7f4b" providerId="LiveId" clId="{34F03D4A-368B-4E0B-80BC-C6FB5D95C268}" dt="2024-01-08T03:28:50.423" v="1580" actId="26606"/>
          <ac:spMkLst>
            <pc:docMk/>
            <pc:sldMk cId="0" sldId="281"/>
            <ac:spMk id="30" creationId="{D2B78728-A580-49A7-84F9-6EF6F583ADE0}"/>
          </ac:spMkLst>
        </pc:spChg>
        <pc:spChg chg="add del">
          <ac:chgData name="Rohit Verma" userId="098fd5692a6a7f4b" providerId="LiveId" clId="{34F03D4A-368B-4E0B-80BC-C6FB5D95C268}" dt="2024-01-08T03:28:50.423" v="1580" actId="26606"/>
          <ac:spMkLst>
            <pc:docMk/>
            <pc:sldMk cId="0" sldId="281"/>
            <ac:spMk id="31" creationId="{C4285719-470E-454C-AF62-8323075F1F5B}"/>
          </ac:spMkLst>
        </pc:spChg>
        <pc:spChg chg="add del">
          <ac:chgData name="Rohit Verma" userId="098fd5692a6a7f4b" providerId="LiveId" clId="{34F03D4A-368B-4E0B-80BC-C6FB5D95C268}" dt="2024-01-08T03:28:50.423" v="1580" actId="26606"/>
          <ac:spMkLst>
            <pc:docMk/>
            <pc:sldMk cId="0" sldId="281"/>
            <ac:spMk id="32" creationId="{38FAA1A1-D861-433F-88FA-1E9D6FD31D11}"/>
          </ac:spMkLst>
        </pc:spChg>
        <pc:spChg chg="add del">
          <ac:chgData name="Rohit Verma" userId="098fd5692a6a7f4b" providerId="LiveId" clId="{34F03D4A-368B-4E0B-80BC-C6FB5D95C268}" dt="2024-01-08T03:28:50.423" v="1580" actId="26606"/>
          <ac:spMkLst>
            <pc:docMk/>
            <pc:sldMk cId="0" sldId="281"/>
            <ac:spMk id="33" creationId="{CD9FE4EF-C4D8-49A0-B2FF-81D8DB7D8A24}"/>
          </ac:spMkLst>
        </pc:spChg>
        <pc:spChg chg="add del">
          <ac:chgData name="Rohit Verma" userId="098fd5692a6a7f4b" providerId="LiveId" clId="{34F03D4A-368B-4E0B-80BC-C6FB5D95C268}" dt="2024-01-08T03:28:50.423" v="1580" actId="26606"/>
          <ac:spMkLst>
            <pc:docMk/>
            <pc:sldMk cId="0" sldId="281"/>
            <ac:spMk id="34" creationId="{8D71EDA1-87BF-4D5D-AB79-F346FD19278A}"/>
          </ac:spMkLst>
        </pc:spChg>
        <pc:spChg chg="add del">
          <ac:chgData name="Rohit Verma" userId="098fd5692a6a7f4b" providerId="LiveId" clId="{34F03D4A-368B-4E0B-80BC-C6FB5D95C268}" dt="2024-01-08T03:28:50.423" v="1580" actId="26606"/>
          <ac:spMkLst>
            <pc:docMk/>
            <pc:sldMk cId="0" sldId="281"/>
            <ac:spMk id="35" creationId="{4300840D-0A0B-4512-BACA-B439D5B9C57C}"/>
          </ac:spMkLst>
        </pc:spChg>
        <pc:spChg chg="add del">
          <ac:chgData name="Rohit Verma" userId="098fd5692a6a7f4b" providerId="LiveId" clId="{34F03D4A-368B-4E0B-80BC-C6FB5D95C268}" dt="2024-01-08T03:37:38.659" v="1682" actId="26606"/>
          <ac:spMkLst>
            <pc:docMk/>
            <pc:sldMk cId="0" sldId="281"/>
            <ac:spMk id="36" creationId="{DAAE4CDD-124C-4DCF-9584-B6033B545DD5}"/>
          </ac:spMkLst>
        </pc:spChg>
        <pc:spChg chg="add del">
          <ac:chgData name="Rohit Verma" userId="098fd5692a6a7f4b" providerId="LiveId" clId="{34F03D4A-368B-4E0B-80BC-C6FB5D95C268}" dt="2024-01-08T03:28:58.497" v="1582" actId="26606"/>
          <ac:spMkLst>
            <pc:docMk/>
            <pc:sldMk cId="0" sldId="281"/>
            <ac:spMk id="37" creationId="{D038248A-211C-4EEC-8401-C761B929FB52}"/>
          </ac:spMkLst>
        </pc:spChg>
        <pc:spChg chg="add del">
          <ac:chgData name="Rohit Verma" userId="098fd5692a6a7f4b" providerId="LiveId" clId="{34F03D4A-368B-4E0B-80BC-C6FB5D95C268}" dt="2024-01-08T03:28:58.497" v="1582" actId="26606"/>
          <ac:spMkLst>
            <pc:docMk/>
            <pc:sldMk cId="0" sldId="281"/>
            <ac:spMk id="38" creationId="{C30A849F-66D9-40C8-BEC8-35AFF8F4568F}"/>
          </ac:spMkLst>
        </pc:spChg>
        <pc:spChg chg="add del">
          <ac:chgData name="Rohit Verma" userId="098fd5692a6a7f4b" providerId="LiveId" clId="{34F03D4A-368B-4E0B-80BC-C6FB5D95C268}" dt="2024-01-08T03:37:40.784" v="1684" actId="26606"/>
          <ac:spMkLst>
            <pc:docMk/>
            <pc:sldMk cId="0" sldId="281"/>
            <ac:spMk id="40" creationId="{C2554CA6-288E-4202-BC52-2E5A8F0C0AED}"/>
          </ac:spMkLst>
        </pc:spChg>
        <pc:spChg chg="add del">
          <ac:chgData name="Rohit Verma" userId="098fd5692a6a7f4b" providerId="LiveId" clId="{34F03D4A-368B-4E0B-80BC-C6FB5D95C268}" dt="2024-01-08T03:37:40.784" v="1684" actId="26606"/>
          <ac:spMkLst>
            <pc:docMk/>
            <pc:sldMk cId="0" sldId="281"/>
            <ac:spMk id="41" creationId="{B10BB131-AC8E-4A8E-A5D1-36260F720C3B}"/>
          </ac:spMkLst>
        </pc:spChg>
        <pc:spChg chg="add del">
          <ac:chgData name="Rohit Verma" userId="098fd5692a6a7f4b" providerId="LiveId" clId="{34F03D4A-368B-4E0B-80BC-C6FB5D95C268}" dt="2024-01-08T03:37:40.784" v="1684" actId="26606"/>
          <ac:spMkLst>
            <pc:docMk/>
            <pc:sldMk cId="0" sldId="281"/>
            <ac:spMk id="42" creationId="{5B7778FC-632E-4DCA-A7CB-0D7731CCF970}"/>
          </ac:spMkLst>
        </pc:spChg>
        <pc:spChg chg="add del">
          <ac:chgData name="Rohit Verma" userId="098fd5692a6a7f4b" providerId="LiveId" clId="{34F03D4A-368B-4E0B-80BC-C6FB5D95C268}" dt="2024-01-08T03:37:40.784" v="1684" actId="26606"/>
          <ac:spMkLst>
            <pc:docMk/>
            <pc:sldMk cId="0" sldId="281"/>
            <ac:spMk id="43" creationId="{FA23A907-97FB-4A8F-880A-DD77401C4296}"/>
          </ac:spMkLst>
        </pc:spChg>
        <pc:spChg chg="add">
          <ac:chgData name="Rohit Verma" userId="098fd5692a6a7f4b" providerId="LiveId" clId="{34F03D4A-368B-4E0B-80BC-C6FB5D95C268}" dt="2024-01-08T03:37:40.799" v="1685" actId="26606"/>
          <ac:spMkLst>
            <pc:docMk/>
            <pc:sldMk cId="0" sldId="281"/>
            <ac:spMk id="45" creationId="{907EF6B7-1338-4443-8C46-6A318D952DFD}"/>
          </ac:spMkLst>
        </pc:spChg>
        <pc:spChg chg="add">
          <ac:chgData name="Rohit Verma" userId="098fd5692a6a7f4b" providerId="LiveId" clId="{34F03D4A-368B-4E0B-80BC-C6FB5D95C268}" dt="2024-01-08T03:37:40.799" v="1685" actId="26606"/>
          <ac:spMkLst>
            <pc:docMk/>
            <pc:sldMk cId="0" sldId="281"/>
            <ac:spMk id="46" creationId="{DAAE4CDD-124C-4DCF-9584-B6033B545DD5}"/>
          </ac:spMkLst>
        </pc:spChg>
        <pc:spChg chg="add">
          <ac:chgData name="Rohit Verma" userId="098fd5692a6a7f4b" providerId="LiveId" clId="{34F03D4A-368B-4E0B-80BC-C6FB5D95C268}" dt="2024-01-08T03:37:40.799" v="1685" actId="26606"/>
          <ac:spMkLst>
            <pc:docMk/>
            <pc:sldMk cId="0" sldId="281"/>
            <ac:spMk id="47" creationId="{081E4A58-353D-44AE-B2FC-2A74E2E400F7}"/>
          </ac:spMkLst>
        </pc:spChg>
        <pc:spChg chg="add del">
          <ac:chgData name="Rohit Verma" userId="098fd5692a6a7f4b" providerId="LiveId" clId="{34F03D4A-368B-4E0B-80BC-C6FB5D95C268}" dt="2024-01-08T03:29:19.293" v="1586" actId="26606"/>
          <ac:spMkLst>
            <pc:docMk/>
            <pc:sldMk cId="0" sldId="281"/>
            <ac:spMk id="49" creationId="{907EF6B7-1338-4443-8C46-6A318D952DFD}"/>
          </ac:spMkLst>
        </pc:spChg>
        <pc:spChg chg="add del">
          <ac:chgData name="Rohit Verma" userId="098fd5692a6a7f4b" providerId="LiveId" clId="{34F03D4A-368B-4E0B-80BC-C6FB5D95C268}" dt="2024-01-08T03:29:19.293" v="1586" actId="26606"/>
          <ac:spMkLst>
            <pc:docMk/>
            <pc:sldMk cId="0" sldId="281"/>
            <ac:spMk id="50" creationId="{DAAE4CDD-124C-4DCF-9584-B6033B545DD5}"/>
          </ac:spMkLst>
        </pc:spChg>
        <pc:spChg chg="add del">
          <ac:chgData name="Rohit Verma" userId="098fd5692a6a7f4b" providerId="LiveId" clId="{34F03D4A-368B-4E0B-80BC-C6FB5D95C268}" dt="2024-01-08T03:29:19.293" v="1586" actId="26606"/>
          <ac:spMkLst>
            <pc:docMk/>
            <pc:sldMk cId="0" sldId="281"/>
            <ac:spMk id="51" creationId="{081E4A58-353D-44AE-B2FC-2A74E2E400F7}"/>
          </ac:spMkLst>
        </pc:spChg>
        <pc:spChg chg="add del">
          <ac:chgData name="Rohit Verma" userId="098fd5692a6a7f4b" providerId="LiveId" clId="{34F03D4A-368B-4E0B-80BC-C6FB5D95C268}" dt="2024-01-08T03:30:52.681" v="1610"/>
          <ac:spMkLst>
            <pc:docMk/>
            <pc:sldMk cId="0" sldId="281"/>
            <ac:spMk id="56" creationId="{C2554CA6-288E-4202-BC52-2E5A8F0C0AED}"/>
          </ac:spMkLst>
        </pc:spChg>
        <pc:spChg chg="add del">
          <ac:chgData name="Rohit Verma" userId="098fd5692a6a7f4b" providerId="LiveId" clId="{34F03D4A-368B-4E0B-80BC-C6FB5D95C268}" dt="2024-01-08T03:30:52.681" v="1610"/>
          <ac:spMkLst>
            <pc:docMk/>
            <pc:sldMk cId="0" sldId="281"/>
            <ac:spMk id="58" creationId="{B10BB131-AC8E-4A8E-A5D1-36260F720C3B}"/>
          </ac:spMkLst>
        </pc:spChg>
        <pc:spChg chg="add del">
          <ac:chgData name="Rohit Verma" userId="098fd5692a6a7f4b" providerId="LiveId" clId="{34F03D4A-368B-4E0B-80BC-C6FB5D95C268}" dt="2024-01-08T03:30:52.681" v="1610"/>
          <ac:spMkLst>
            <pc:docMk/>
            <pc:sldMk cId="0" sldId="281"/>
            <ac:spMk id="60" creationId="{5B7778FC-632E-4DCA-A7CB-0D7731CCF970}"/>
          </ac:spMkLst>
        </pc:spChg>
        <pc:spChg chg="add del">
          <ac:chgData name="Rohit Verma" userId="098fd5692a6a7f4b" providerId="LiveId" clId="{34F03D4A-368B-4E0B-80BC-C6FB5D95C268}" dt="2024-01-08T03:30:52.681" v="1610"/>
          <ac:spMkLst>
            <pc:docMk/>
            <pc:sldMk cId="0" sldId="281"/>
            <ac:spMk id="62" creationId="{FA23A907-97FB-4A8F-880A-DD77401C4296}"/>
          </ac:spMkLst>
        </pc:spChg>
        <pc:grpChg chg="add del">
          <ac:chgData name="Rohit Verma" userId="098fd5692a6a7f4b" providerId="LiveId" clId="{34F03D4A-368B-4E0B-80BC-C6FB5D95C268}" dt="2024-01-08T03:28:58.513" v="1583" actId="26606"/>
          <ac:grpSpMkLst>
            <pc:docMk/>
            <pc:sldMk cId="0" sldId="281"/>
            <ac:grpSpMk id="16" creationId="{C32D4553-E775-4F16-9A6F-FED8D166A5B7}"/>
          </ac:grpSpMkLst>
        </pc:grpChg>
        <pc:grpChg chg="add del">
          <ac:chgData name="Rohit Verma" userId="098fd5692a6a7f4b" providerId="LiveId" clId="{34F03D4A-368B-4E0B-80BC-C6FB5D95C268}" dt="2024-01-08T03:28:58.497" v="1582" actId="26606"/>
          <ac:grpSpMkLst>
            <pc:docMk/>
            <pc:sldMk cId="0" sldId="281"/>
            <ac:grpSpMk id="39" creationId="{04542298-A2B1-480F-A11C-A40EDD19B857}"/>
          </ac:grpSpMkLst>
        </pc:grpChg>
        <pc:grpChg chg="add del">
          <ac:chgData name="Rohit Verma" userId="098fd5692a6a7f4b" providerId="LiveId" clId="{34F03D4A-368B-4E0B-80BC-C6FB5D95C268}" dt="2024-01-08T03:28:58.497" v="1582" actId="26606"/>
          <ac:grpSpMkLst>
            <pc:docMk/>
            <pc:sldMk cId="0" sldId="281"/>
            <ac:grpSpMk id="44" creationId="{2A5C9C35-2375-49EB-B99C-17C87D42FE7C}"/>
          </ac:grpSpMkLst>
        </pc:grpChg>
        <pc:picChg chg="add del">
          <ac:chgData name="Rohit Verma" userId="098fd5692a6a7f4b" providerId="LiveId" clId="{34F03D4A-368B-4E0B-80BC-C6FB5D95C268}" dt="2024-01-08T03:37:33.732" v="1680" actId="26606"/>
          <ac:picMkLst>
            <pc:docMk/>
            <pc:sldMk cId="0" sldId="281"/>
            <ac:picMk id="14" creationId="{84EE3D11-604C-8B3E-4F76-D04D5EBA094C}"/>
          </ac:picMkLst>
        </pc:picChg>
        <pc:picChg chg="add del">
          <ac:chgData name="Rohit Verma" userId="098fd5692a6a7f4b" providerId="LiveId" clId="{34F03D4A-368B-4E0B-80BC-C6FB5D95C268}" dt="2024-01-08T03:28:39.341" v="1574" actId="26606"/>
          <ac:picMkLst>
            <pc:docMk/>
            <pc:sldMk cId="0" sldId="281"/>
            <ac:picMk id="19" creationId="{6D36849C-0082-C5EF-9632-97F13D85BF67}"/>
          </ac:picMkLst>
        </pc:picChg>
        <pc:picChg chg="add del">
          <ac:chgData name="Rohit Verma" userId="098fd5692a6a7f4b" providerId="LiveId" clId="{34F03D4A-368B-4E0B-80BC-C6FB5D95C268}" dt="2024-01-08T03:28:43.648" v="1576" actId="26606"/>
          <ac:picMkLst>
            <pc:docMk/>
            <pc:sldMk cId="0" sldId="281"/>
            <ac:picMk id="28" creationId="{B45C56A5-E000-7519-1D16-60E3759F6D7B}"/>
          </ac:picMkLst>
        </pc:picChg>
      </pc:sldChg>
      <pc:sldChg chg="addSp delSp modSp new del mod setBg">
        <pc:chgData name="Rohit Verma" userId="098fd5692a6a7f4b" providerId="LiveId" clId="{34F03D4A-368B-4E0B-80BC-C6FB5D95C268}" dt="2024-01-09T20:02:40.563" v="1740" actId="2696"/>
        <pc:sldMkLst>
          <pc:docMk/>
          <pc:sldMk cId="835089624" sldId="282"/>
        </pc:sldMkLst>
        <pc:spChg chg="add del mod">
          <ac:chgData name="Rohit Verma" userId="098fd5692a6a7f4b" providerId="LiveId" clId="{34F03D4A-368B-4E0B-80BC-C6FB5D95C268}" dt="2024-01-09T20:02:13.177" v="1739" actId="22"/>
          <ac:spMkLst>
            <pc:docMk/>
            <pc:sldMk cId="835089624" sldId="282"/>
            <ac:spMk id="4" creationId="{1F4C52F1-D03A-B5F3-ACBC-1C5829CDBC9F}"/>
          </ac:spMkLst>
        </pc:spChg>
        <pc:spChg chg="add del">
          <ac:chgData name="Rohit Verma" userId="098fd5692a6a7f4b" providerId="LiveId" clId="{34F03D4A-368B-4E0B-80BC-C6FB5D95C268}" dt="2024-01-09T20:00:57.881" v="1716" actId="26606"/>
          <ac:spMkLst>
            <pc:docMk/>
            <pc:sldMk cId="835089624" sldId="282"/>
            <ac:spMk id="7" creationId="{E559D998-AB6C-46E1-B394-118E9A1E2D62}"/>
          </ac:spMkLst>
        </pc:spChg>
        <pc:spChg chg="add">
          <ac:chgData name="Rohit Verma" userId="098fd5692a6a7f4b" providerId="LiveId" clId="{34F03D4A-368B-4E0B-80BC-C6FB5D95C268}" dt="2024-01-09T20:00:58.754" v="1719" actId="26606"/>
          <ac:spMkLst>
            <pc:docMk/>
            <pc:sldMk cId="835089624" sldId="282"/>
            <ac:spMk id="15" creationId="{42A4FC2C-047E-45A5-965D-8E1E3BF09BC6}"/>
          </ac:spMkLst>
        </pc:spChg>
        <pc:grpChg chg="add del">
          <ac:chgData name="Rohit Verma" userId="098fd5692a6a7f4b" providerId="LiveId" clId="{34F03D4A-368B-4E0B-80BC-C6FB5D95C268}" dt="2024-01-09T20:00:58.754" v="1718" actId="26606"/>
          <ac:grpSpMkLst>
            <pc:docMk/>
            <pc:sldMk cId="835089624" sldId="282"/>
            <ac:grpSpMk id="12" creationId="{723C66ED-DBBF-12CA-7F5E-813E0E7D036A}"/>
          </ac:grpSpMkLst>
        </pc:grpChg>
        <pc:picChg chg="add del">
          <ac:chgData name="Rohit Verma" userId="098fd5692a6a7f4b" providerId="LiveId" clId="{34F03D4A-368B-4E0B-80BC-C6FB5D95C268}" dt="2024-01-09T20:00:57.881" v="1716" actId="26606"/>
          <ac:picMkLst>
            <pc:docMk/>
            <pc:sldMk cId="835089624" sldId="282"/>
            <ac:picMk id="3" creationId="{2E003B2D-6C2C-14FE-44C2-AA5946869A2B}"/>
          </ac:picMkLst>
        </pc:picChg>
        <pc:picChg chg="add del">
          <ac:chgData name="Rohit Verma" userId="098fd5692a6a7f4b" providerId="LiveId" clId="{34F03D4A-368B-4E0B-80BC-C6FB5D95C268}" dt="2024-01-09T20:00:58.754" v="1718" actId="26606"/>
          <ac:picMkLst>
            <pc:docMk/>
            <pc:sldMk cId="835089624" sldId="282"/>
            <ac:picMk id="13" creationId="{5DBFD998-BDDB-7B83-F395-D9D723293C83}"/>
          </ac:picMkLst>
        </pc:picChg>
        <pc:picChg chg="add mod">
          <ac:chgData name="Rohit Verma" userId="098fd5692a6a7f4b" providerId="LiveId" clId="{34F03D4A-368B-4E0B-80BC-C6FB5D95C268}" dt="2024-01-09T20:02:13.177" v="1739" actId="22"/>
          <ac:picMkLst>
            <pc:docMk/>
            <pc:sldMk cId="835089624" sldId="282"/>
            <ac:picMk id="16" creationId="{3818CC69-9A01-DE77-45D4-7DBB68C58EFB}"/>
          </ac:picMkLst>
        </pc:picChg>
      </pc:sldChg>
      <pc:sldChg chg="addSp delSp modSp new mod setBg">
        <pc:chgData name="Rohit Verma" userId="098fd5692a6a7f4b" providerId="LiveId" clId="{34F03D4A-368B-4E0B-80BC-C6FB5D95C268}" dt="2024-01-09T20:38:01.222" v="2057" actId="26606"/>
        <pc:sldMkLst>
          <pc:docMk/>
          <pc:sldMk cId="1898310903" sldId="282"/>
        </pc:sldMkLst>
        <pc:spChg chg="add del mod">
          <ac:chgData name="Rohit Verma" userId="098fd5692a6a7f4b" providerId="LiveId" clId="{34F03D4A-368B-4E0B-80BC-C6FB5D95C268}" dt="2024-01-09T20:04:45.897" v="1773" actId="26606"/>
          <ac:spMkLst>
            <pc:docMk/>
            <pc:sldMk cId="1898310903" sldId="282"/>
            <ac:spMk id="3" creationId="{E9F7D186-CDCD-BF70-A61B-12D2726B9F1F}"/>
          </ac:spMkLst>
        </pc:spChg>
        <pc:spChg chg="add del">
          <ac:chgData name="Rohit Verma" userId="098fd5692a6a7f4b" providerId="LiveId" clId="{34F03D4A-368B-4E0B-80BC-C6FB5D95C268}" dt="2024-01-09T20:04:08.579" v="1762" actId="26606"/>
          <ac:spMkLst>
            <pc:docMk/>
            <pc:sldMk cId="1898310903" sldId="282"/>
            <ac:spMk id="8" creationId="{87BF42CA-AD55-48B4-8949-C4DCA60A6AEE}"/>
          </ac:spMkLst>
        </pc:spChg>
        <pc:spChg chg="add del">
          <ac:chgData name="Rohit Verma" userId="098fd5692a6a7f4b" providerId="LiveId" clId="{34F03D4A-368B-4E0B-80BC-C6FB5D95C268}" dt="2024-01-09T20:03:45.045" v="1754" actId="26606"/>
          <ac:spMkLst>
            <pc:docMk/>
            <pc:sldMk cId="1898310903" sldId="282"/>
            <ac:spMk id="9" creationId="{3ECBE1F1-D69B-4AFA-ABD5-8E41720EF6DE}"/>
          </ac:spMkLst>
        </pc:spChg>
        <pc:spChg chg="add del">
          <ac:chgData name="Rohit Verma" userId="098fd5692a6a7f4b" providerId="LiveId" clId="{34F03D4A-368B-4E0B-80BC-C6FB5D95C268}" dt="2024-01-09T20:03:52.245" v="1758" actId="26606"/>
          <ac:spMkLst>
            <pc:docMk/>
            <pc:sldMk cId="1898310903" sldId="282"/>
            <ac:spMk id="10" creationId="{E51BA4DF-2BD4-4EC2-B1DB-B27C8AC71864}"/>
          </ac:spMkLst>
        </pc:spChg>
        <pc:spChg chg="add del">
          <ac:chgData name="Rohit Verma" userId="098fd5692a6a7f4b" providerId="LiveId" clId="{34F03D4A-368B-4E0B-80BC-C6FB5D95C268}" dt="2024-01-09T20:03:45.045" v="1754" actId="26606"/>
          <ac:spMkLst>
            <pc:docMk/>
            <pc:sldMk cId="1898310903" sldId="282"/>
            <ac:spMk id="11" creationId="{603A6265-E10C-4B85-9C20-E75FCAF9CC63}"/>
          </ac:spMkLst>
        </pc:spChg>
        <pc:spChg chg="add del">
          <ac:chgData name="Rohit Verma" userId="098fd5692a6a7f4b" providerId="LiveId" clId="{34F03D4A-368B-4E0B-80BC-C6FB5D95C268}" dt="2024-01-09T20:04:03.023" v="1760" actId="26606"/>
          <ac:spMkLst>
            <pc:docMk/>
            <pc:sldMk cId="1898310903" sldId="282"/>
            <ac:spMk id="12" creationId="{5D7F64A8-D625-4F61-A290-B499BB62ACFF}"/>
          </ac:spMkLst>
        </pc:spChg>
        <pc:spChg chg="add del">
          <ac:chgData name="Rohit Verma" userId="098fd5692a6a7f4b" providerId="LiveId" clId="{34F03D4A-368B-4E0B-80BC-C6FB5D95C268}" dt="2024-01-09T20:03:46.683" v="1756" actId="26606"/>
          <ac:spMkLst>
            <pc:docMk/>
            <pc:sldMk cId="1898310903" sldId="282"/>
            <ac:spMk id="13" creationId="{04812C46-200A-4DEB-A05E-3ED6C68C2387}"/>
          </ac:spMkLst>
        </pc:spChg>
        <pc:spChg chg="add del">
          <ac:chgData name="Rohit Verma" userId="098fd5692a6a7f4b" providerId="LiveId" clId="{34F03D4A-368B-4E0B-80BC-C6FB5D95C268}" dt="2024-01-09T20:03:46.683" v="1756" actId="26606"/>
          <ac:spMkLst>
            <pc:docMk/>
            <pc:sldMk cId="1898310903" sldId="282"/>
            <ac:spMk id="15" creationId="{D1EA859B-E555-4109-94F3-6700E046E008}"/>
          </ac:spMkLst>
        </pc:spChg>
        <pc:spChg chg="add del">
          <ac:chgData name="Rohit Verma" userId="098fd5692a6a7f4b" providerId="LiveId" clId="{34F03D4A-368B-4E0B-80BC-C6FB5D95C268}" dt="2024-01-09T20:04:03.023" v="1760" actId="26606"/>
          <ac:spMkLst>
            <pc:docMk/>
            <pc:sldMk cId="1898310903" sldId="282"/>
            <ac:spMk id="19" creationId="{E9F7D186-CDCD-BF70-A61B-12D2726B9F1F}"/>
          </ac:spMkLst>
        </pc:spChg>
        <pc:spChg chg="add del">
          <ac:chgData name="Rohit Verma" userId="098fd5692a6a7f4b" providerId="LiveId" clId="{34F03D4A-368B-4E0B-80BC-C6FB5D95C268}" dt="2024-01-09T20:04:08.579" v="1762" actId="26606"/>
          <ac:spMkLst>
            <pc:docMk/>
            <pc:sldMk cId="1898310903" sldId="282"/>
            <ac:spMk id="22" creationId="{66AE1D3D-3106-4CB2-AA7C-0C1642AC0F2E}"/>
          </ac:spMkLst>
        </pc:spChg>
        <pc:spChg chg="add del">
          <ac:chgData name="Rohit Verma" userId="098fd5692a6a7f4b" providerId="LiveId" clId="{34F03D4A-368B-4E0B-80BC-C6FB5D95C268}" dt="2024-01-09T20:04:08.579" v="1762" actId="26606"/>
          <ac:spMkLst>
            <pc:docMk/>
            <pc:sldMk cId="1898310903" sldId="282"/>
            <ac:spMk id="28" creationId="{E9F7D186-CDCD-BF70-A61B-12D2726B9F1F}"/>
          </ac:spMkLst>
        </pc:spChg>
        <pc:spChg chg="add del">
          <ac:chgData name="Rohit Verma" userId="098fd5692a6a7f4b" providerId="LiveId" clId="{34F03D4A-368B-4E0B-80BC-C6FB5D95C268}" dt="2024-01-09T20:04:27.021" v="1764" actId="26606"/>
          <ac:spMkLst>
            <pc:docMk/>
            <pc:sldMk cId="1898310903" sldId="282"/>
            <ac:spMk id="30" creationId="{98DDA986-B6EE-4642-AC60-0490373E69D0}"/>
          </ac:spMkLst>
        </pc:spChg>
        <pc:spChg chg="add del">
          <ac:chgData name="Rohit Verma" userId="098fd5692a6a7f4b" providerId="LiveId" clId="{34F03D4A-368B-4E0B-80BC-C6FB5D95C268}" dt="2024-01-09T20:04:27.021" v="1764" actId="26606"/>
          <ac:spMkLst>
            <pc:docMk/>
            <pc:sldMk cId="1898310903" sldId="282"/>
            <ac:spMk id="31" creationId="{80B62878-12EF-4E97-A284-47BAFC30DA2E}"/>
          </ac:spMkLst>
        </pc:spChg>
        <pc:spChg chg="add del">
          <ac:chgData name="Rohit Verma" userId="098fd5692a6a7f4b" providerId="LiveId" clId="{34F03D4A-368B-4E0B-80BC-C6FB5D95C268}" dt="2024-01-09T20:04:27.021" v="1764" actId="26606"/>
          <ac:spMkLst>
            <pc:docMk/>
            <pc:sldMk cId="1898310903" sldId="282"/>
            <ac:spMk id="32" creationId="{6D79188D-1ED5-4705-B8C7-5D6FB7670AB3}"/>
          </ac:spMkLst>
        </pc:spChg>
        <pc:spChg chg="add del">
          <ac:chgData name="Rohit Verma" userId="098fd5692a6a7f4b" providerId="LiveId" clId="{34F03D4A-368B-4E0B-80BC-C6FB5D95C268}" dt="2024-01-09T20:04:27.021" v="1764" actId="26606"/>
          <ac:spMkLst>
            <pc:docMk/>
            <pc:sldMk cId="1898310903" sldId="282"/>
            <ac:spMk id="33" creationId="{E9F7D186-CDCD-BF70-A61B-12D2726B9F1F}"/>
          </ac:spMkLst>
        </pc:spChg>
        <pc:spChg chg="add del">
          <ac:chgData name="Rohit Verma" userId="098fd5692a6a7f4b" providerId="LiveId" clId="{34F03D4A-368B-4E0B-80BC-C6FB5D95C268}" dt="2024-01-09T20:04:33.341" v="1766" actId="26606"/>
          <ac:spMkLst>
            <pc:docMk/>
            <pc:sldMk cId="1898310903" sldId="282"/>
            <ac:spMk id="35" creationId="{04812C46-200A-4DEB-A05E-3ED6C68C2387}"/>
          </ac:spMkLst>
        </pc:spChg>
        <pc:spChg chg="add del">
          <ac:chgData name="Rohit Verma" userId="098fd5692a6a7f4b" providerId="LiveId" clId="{34F03D4A-368B-4E0B-80BC-C6FB5D95C268}" dt="2024-01-09T20:04:33.341" v="1766" actId="26606"/>
          <ac:spMkLst>
            <pc:docMk/>
            <pc:sldMk cId="1898310903" sldId="282"/>
            <ac:spMk id="37" creationId="{D1EA859B-E555-4109-94F3-6700E046E008}"/>
          </ac:spMkLst>
        </pc:spChg>
        <pc:spChg chg="add del">
          <ac:chgData name="Rohit Verma" userId="098fd5692a6a7f4b" providerId="LiveId" clId="{34F03D4A-368B-4E0B-80BC-C6FB5D95C268}" dt="2024-01-09T20:04:33.341" v="1766" actId="26606"/>
          <ac:spMkLst>
            <pc:docMk/>
            <pc:sldMk cId="1898310903" sldId="282"/>
            <ac:spMk id="38" creationId="{E9F7D186-CDCD-BF70-A61B-12D2726B9F1F}"/>
          </ac:spMkLst>
        </pc:spChg>
        <pc:spChg chg="add del">
          <ac:chgData name="Rohit Verma" userId="098fd5692a6a7f4b" providerId="LiveId" clId="{34F03D4A-368B-4E0B-80BC-C6FB5D95C268}" dt="2024-01-09T20:04:39.600" v="1768" actId="26606"/>
          <ac:spMkLst>
            <pc:docMk/>
            <pc:sldMk cId="1898310903" sldId="282"/>
            <ac:spMk id="40" creationId="{34727AA0-3B8B-42A1-9B40-9E18DE07720B}"/>
          </ac:spMkLst>
        </pc:spChg>
        <pc:spChg chg="add del">
          <ac:chgData name="Rohit Verma" userId="098fd5692a6a7f4b" providerId="LiveId" clId="{34F03D4A-368B-4E0B-80BC-C6FB5D95C268}" dt="2024-01-09T20:04:39.600" v="1768" actId="26606"/>
          <ac:spMkLst>
            <pc:docMk/>
            <pc:sldMk cId="1898310903" sldId="282"/>
            <ac:spMk id="41" creationId="{F3B510C2-6B72-4837-A321-02F4D6662E3A}"/>
          </ac:spMkLst>
        </pc:spChg>
        <pc:spChg chg="add del">
          <ac:chgData name="Rohit Verma" userId="098fd5692a6a7f4b" providerId="LiveId" clId="{34F03D4A-368B-4E0B-80BC-C6FB5D95C268}" dt="2024-01-09T20:04:39.600" v="1768" actId="26606"/>
          <ac:spMkLst>
            <pc:docMk/>
            <pc:sldMk cId="1898310903" sldId="282"/>
            <ac:spMk id="42" creationId="{0B53F4C5-8736-4468-9F6C-BF8EE74FE073}"/>
          </ac:spMkLst>
        </pc:spChg>
        <pc:spChg chg="add del">
          <ac:chgData name="Rohit Verma" userId="098fd5692a6a7f4b" providerId="LiveId" clId="{34F03D4A-368B-4E0B-80BC-C6FB5D95C268}" dt="2024-01-09T20:04:39.600" v="1768" actId="26606"/>
          <ac:spMkLst>
            <pc:docMk/>
            <pc:sldMk cId="1898310903" sldId="282"/>
            <ac:spMk id="43" creationId="{A69DAF8C-7095-467E-917C-91571C636EDB}"/>
          </ac:spMkLst>
        </pc:spChg>
        <pc:spChg chg="add del">
          <ac:chgData name="Rohit Verma" userId="098fd5692a6a7f4b" providerId="LiveId" clId="{34F03D4A-368B-4E0B-80BC-C6FB5D95C268}" dt="2024-01-09T20:04:39.600" v="1768" actId="26606"/>
          <ac:spMkLst>
            <pc:docMk/>
            <pc:sldMk cId="1898310903" sldId="282"/>
            <ac:spMk id="44" creationId="{E9F7D186-CDCD-BF70-A61B-12D2726B9F1F}"/>
          </ac:spMkLst>
        </pc:spChg>
        <pc:spChg chg="add del">
          <ac:chgData name="Rohit Verma" userId="098fd5692a6a7f4b" providerId="LiveId" clId="{34F03D4A-368B-4E0B-80BC-C6FB5D95C268}" dt="2024-01-09T20:04:44.125" v="1770" actId="26606"/>
          <ac:spMkLst>
            <pc:docMk/>
            <pc:sldMk cId="1898310903" sldId="282"/>
            <ac:spMk id="46" creationId="{87BF42CA-AD55-48B4-8949-C4DCA60A6AEE}"/>
          </ac:spMkLst>
        </pc:spChg>
        <pc:spChg chg="add del">
          <ac:chgData name="Rohit Verma" userId="098fd5692a6a7f4b" providerId="LiveId" clId="{34F03D4A-368B-4E0B-80BC-C6FB5D95C268}" dt="2024-01-09T20:04:44.125" v="1770" actId="26606"/>
          <ac:spMkLst>
            <pc:docMk/>
            <pc:sldMk cId="1898310903" sldId="282"/>
            <ac:spMk id="47" creationId="{66AE1D3D-3106-4CB2-AA7C-0C1642AC0F2E}"/>
          </ac:spMkLst>
        </pc:spChg>
        <pc:spChg chg="add del">
          <ac:chgData name="Rohit Verma" userId="098fd5692a6a7f4b" providerId="LiveId" clId="{34F03D4A-368B-4E0B-80BC-C6FB5D95C268}" dt="2024-01-09T20:04:44.125" v="1770" actId="26606"/>
          <ac:spMkLst>
            <pc:docMk/>
            <pc:sldMk cId="1898310903" sldId="282"/>
            <ac:spMk id="53" creationId="{E9F7D186-CDCD-BF70-A61B-12D2726B9F1F}"/>
          </ac:spMkLst>
        </pc:spChg>
        <pc:spChg chg="add del">
          <ac:chgData name="Rohit Verma" userId="098fd5692a6a7f4b" providerId="LiveId" clId="{34F03D4A-368B-4E0B-80BC-C6FB5D95C268}" dt="2024-01-09T20:04:45.889" v="1772" actId="26606"/>
          <ac:spMkLst>
            <pc:docMk/>
            <pc:sldMk cId="1898310903" sldId="282"/>
            <ac:spMk id="55" creationId="{98DDA986-B6EE-4642-AC60-0490373E69D0}"/>
          </ac:spMkLst>
        </pc:spChg>
        <pc:spChg chg="add del">
          <ac:chgData name="Rohit Verma" userId="098fd5692a6a7f4b" providerId="LiveId" clId="{34F03D4A-368B-4E0B-80BC-C6FB5D95C268}" dt="2024-01-09T20:04:45.889" v="1772" actId="26606"/>
          <ac:spMkLst>
            <pc:docMk/>
            <pc:sldMk cId="1898310903" sldId="282"/>
            <ac:spMk id="56" creationId="{80B62878-12EF-4E97-A284-47BAFC30DA2E}"/>
          </ac:spMkLst>
        </pc:spChg>
        <pc:spChg chg="add del">
          <ac:chgData name="Rohit Verma" userId="098fd5692a6a7f4b" providerId="LiveId" clId="{34F03D4A-368B-4E0B-80BC-C6FB5D95C268}" dt="2024-01-09T20:04:45.889" v="1772" actId="26606"/>
          <ac:spMkLst>
            <pc:docMk/>
            <pc:sldMk cId="1898310903" sldId="282"/>
            <ac:spMk id="57" creationId="{6D79188D-1ED5-4705-B8C7-5D6FB7670AB3}"/>
          </ac:spMkLst>
        </pc:spChg>
        <pc:spChg chg="add del">
          <ac:chgData name="Rohit Verma" userId="098fd5692a6a7f4b" providerId="LiveId" clId="{34F03D4A-368B-4E0B-80BC-C6FB5D95C268}" dt="2024-01-09T20:04:45.889" v="1772" actId="26606"/>
          <ac:spMkLst>
            <pc:docMk/>
            <pc:sldMk cId="1898310903" sldId="282"/>
            <ac:spMk id="58" creationId="{E9F7D186-CDCD-BF70-A61B-12D2726B9F1F}"/>
          </ac:spMkLst>
        </pc:spChg>
        <pc:spChg chg="add del">
          <ac:chgData name="Rohit Verma" userId="098fd5692a6a7f4b" providerId="LiveId" clId="{34F03D4A-368B-4E0B-80BC-C6FB5D95C268}" dt="2024-01-09T20:37:46.217" v="2052" actId="26606"/>
          <ac:spMkLst>
            <pc:docMk/>
            <pc:sldMk cId="1898310903" sldId="282"/>
            <ac:spMk id="60" creationId="{87BF42CA-AD55-48B4-8949-C4DCA60A6AEE}"/>
          </ac:spMkLst>
        </pc:spChg>
        <pc:spChg chg="add del">
          <ac:chgData name="Rohit Verma" userId="098fd5692a6a7f4b" providerId="LiveId" clId="{34F03D4A-368B-4E0B-80BC-C6FB5D95C268}" dt="2024-01-09T20:37:46.217" v="2052" actId="26606"/>
          <ac:spMkLst>
            <pc:docMk/>
            <pc:sldMk cId="1898310903" sldId="282"/>
            <ac:spMk id="61" creationId="{66AE1D3D-3106-4CB2-AA7C-0C1642AC0F2E}"/>
          </ac:spMkLst>
        </pc:spChg>
        <pc:spChg chg="add mod">
          <ac:chgData name="Rohit Verma" userId="098fd5692a6a7f4b" providerId="LiveId" clId="{34F03D4A-368B-4E0B-80BC-C6FB5D95C268}" dt="2024-01-09T20:38:01.214" v="2056" actId="26606"/>
          <ac:spMkLst>
            <pc:docMk/>
            <pc:sldMk cId="1898310903" sldId="282"/>
            <ac:spMk id="67" creationId="{E9F7D186-CDCD-BF70-A61B-12D2726B9F1F}"/>
          </ac:spMkLst>
        </pc:spChg>
        <pc:spChg chg="add del">
          <ac:chgData name="Rohit Verma" userId="098fd5692a6a7f4b" providerId="LiveId" clId="{34F03D4A-368B-4E0B-80BC-C6FB5D95C268}" dt="2024-01-09T20:38:01.222" v="2057" actId="26606"/>
          <ac:spMkLst>
            <pc:docMk/>
            <pc:sldMk cId="1898310903" sldId="282"/>
            <ac:spMk id="72" creationId="{DEE2AD96-B495-4E06-9291-B71706F728CB}"/>
          </ac:spMkLst>
        </pc:spChg>
        <pc:spChg chg="add del">
          <ac:chgData name="Rohit Verma" userId="098fd5692a6a7f4b" providerId="LiveId" clId="{34F03D4A-368B-4E0B-80BC-C6FB5D95C268}" dt="2024-01-09T20:38:01.222" v="2057" actId="26606"/>
          <ac:spMkLst>
            <pc:docMk/>
            <pc:sldMk cId="1898310903" sldId="282"/>
            <ac:spMk id="74" creationId="{53CF6D67-C5A8-4ADD-9E8E-1E38CA1D3166}"/>
          </ac:spMkLst>
        </pc:spChg>
        <pc:spChg chg="add del">
          <ac:chgData name="Rohit Verma" userId="098fd5692a6a7f4b" providerId="LiveId" clId="{34F03D4A-368B-4E0B-80BC-C6FB5D95C268}" dt="2024-01-09T20:38:01.222" v="2057" actId="26606"/>
          <ac:spMkLst>
            <pc:docMk/>
            <pc:sldMk cId="1898310903" sldId="282"/>
            <ac:spMk id="76" creationId="{86909FA0-B515-4681-B7A8-FA281D133B94}"/>
          </ac:spMkLst>
        </pc:spChg>
        <pc:spChg chg="add del">
          <ac:chgData name="Rohit Verma" userId="098fd5692a6a7f4b" providerId="LiveId" clId="{34F03D4A-368B-4E0B-80BC-C6FB5D95C268}" dt="2024-01-09T20:38:01.222" v="2057" actId="26606"/>
          <ac:spMkLst>
            <pc:docMk/>
            <pc:sldMk cId="1898310903" sldId="282"/>
            <ac:spMk id="78" creationId="{21C9FE86-FCC3-4A31-AA1C-C882262B7FE7}"/>
          </ac:spMkLst>
        </pc:spChg>
        <pc:spChg chg="add del">
          <ac:chgData name="Rohit Verma" userId="098fd5692a6a7f4b" providerId="LiveId" clId="{34F03D4A-368B-4E0B-80BC-C6FB5D95C268}" dt="2024-01-09T20:38:01.222" v="2057" actId="26606"/>
          <ac:spMkLst>
            <pc:docMk/>
            <pc:sldMk cId="1898310903" sldId="282"/>
            <ac:spMk id="80" creationId="{7D96243B-ECED-4B71-8E06-AE9A285EAD20}"/>
          </ac:spMkLst>
        </pc:spChg>
        <pc:spChg chg="add del">
          <ac:chgData name="Rohit Verma" userId="098fd5692a6a7f4b" providerId="LiveId" clId="{34F03D4A-368B-4E0B-80BC-C6FB5D95C268}" dt="2024-01-09T20:38:01.222" v="2057" actId="26606"/>
          <ac:spMkLst>
            <pc:docMk/>
            <pc:sldMk cId="1898310903" sldId="282"/>
            <ac:spMk id="82" creationId="{A09989E4-EFDC-4A90-A633-E0525FB4139E}"/>
          </ac:spMkLst>
        </pc:spChg>
        <pc:spChg chg="add del">
          <ac:chgData name="Rohit Verma" userId="098fd5692a6a7f4b" providerId="LiveId" clId="{34F03D4A-368B-4E0B-80BC-C6FB5D95C268}" dt="2024-01-09T20:38:01.214" v="2056" actId="26606"/>
          <ac:spMkLst>
            <pc:docMk/>
            <pc:sldMk cId="1898310903" sldId="282"/>
            <ac:spMk id="87" creationId="{081EA652-8C6A-4E69-BEB9-170809474553}"/>
          </ac:spMkLst>
        </pc:spChg>
        <pc:spChg chg="add del">
          <ac:chgData name="Rohit Verma" userId="098fd5692a6a7f4b" providerId="LiveId" clId="{34F03D4A-368B-4E0B-80BC-C6FB5D95C268}" dt="2024-01-09T20:37:59.975" v="2054" actId="26606"/>
          <ac:spMkLst>
            <pc:docMk/>
            <pc:sldMk cId="1898310903" sldId="282"/>
            <ac:spMk id="88" creationId="{8181FC64-B306-4821-98E2-780662EFC486}"/>
          </ac:spMkLst>
        </pc:spChg>
        <pc:spChg chg="add del">
          <ac:chgData name="Rohit Verma" userId="098fd5692a6a7f4b" providerId="LiveId" clId="{34F03D4A-368B-4E0B-80BC-C6FB5D95C268}" dt="2024-01-09T20:38:01.214" v="2056" actId="26606"/>
          <ac:spMkLst>
            <pc:docMk/>
            <pc:sldMk cId="1898310903" sldId="282"/>
            <ac:spMk id="89" creationId="{5298780A-33B9-4EA2-8F67-DE68AD62841B}"/>
          </ac:spMkLst>
        </pc:spChg>
        <pc:spChg chg="add del">
          <ac:chgData name="Rohit Verma" userId="098fd5692a6a7f4b" providerId="LiveId" clId="{34F03D4A-368B-4E0B-80BC-C6FB5D95C268}" dt="2024-01-09T20:37:59.975" v="2054" actId="26606"/>
          <ac:spMkLst>
            <pc:docMk/>
            <pc:sldMk cId="1898310903" sldId="282"/>
            <ac:spMk id="90" creationId="{5871FC61-DD4E-47D4-81FD-8A7E7D12B371}"/>
          </ac:spMkLst>
        </pc:spChg>
        <pc:spChg chg="add del">
          <ac:chgData name="Rohit Verma" userId="098fd5692a6a7f4b" providerId="LiveId" clId="{34F03D4A-368B-4E0B-80BC-C6FB5D95C268}" dt="2024-01-09T20:38:01.214" v="2056" actId="26606"/>
          <ac:spMkLst>
            <pc:docMk/>
            <pc:sldMk cId="1898310903" sldId="282"/>
            <ac:spMk id="91" creationId="{7F488E8B-4E1E-4402-8935-D4E6C02615C7}"/>
          </ac:spMkLst>
        </pc:spChg>
        <pc:spChg chg="add del">
          <ac:chgData name="Rohit Verma" userId="098fd5692a6a7f4b" providerId="LiveId" clId="{34F03D4A-368B-4E0B-80BC-C6FB5D95C268}" dt="2024-01-09T20:37:59.975" v="2054" actId="26606"/>
          <ac:spMkLst>
            <pc:docMk/>
            <pc:sldMk cId="1898310903" sldId="282"/>
            <ac:spMk id="92" creationId="{F9EC3F91-A75C-4F74-867E-E4C28C13546B}"/>
          </ac:spMkLst>
        </pc:spChg>
        <pc:spChg chg="add del">
          <ac:chgData name="Rohit Verma" userId="098fd5692a6a7f4b" providerId="LiveId" clId="{34F03D4A-368B-4E0B-80BC-C6FB5D95C268}" dt="2024-01-09T20:37:59.975" v="2054" actId="26606"/>
          <ac:spMkLst>
            <pc:docMk/>
            <pc:sldMk cId="1898310903" sldId="282"/>
            <ac:spMk id="94" creationId="{829A1E2C-5AC8-40FC-99E9-832069D39792}"/>
          </ac:spMkLst>
        </pc:spChg>
        <pc:spChg chg="add">
          <ac:chgData name="Rohit Verma" userId="098fd5692a6a7f4b" providerId="LiveId" clId="{34F03D4A-368B-4E0B-80BC-C6FB5D95C268}" dt="2024-01-09T20:38:01.222" v="2057" actId="26606"/>
          <ac:spMkLst>
            <pc:docMk/>
            <pc:sldMk cId="1898310903" sldId="282"/>
            <ac:spMk id="95" creationId="{7D96243B-ECED-4B71-8E06-AE9A285EAD20}"/>
          </ac:spMkLst>
        </pc:spChg>
        <pc:spChg chg="add">
          <ac:chgData name="Rohit Verma" userId="098fd5692a6a7f4b" providerId="LiveId" clId="{34F03D4A-368B-4E0B-80BC-C6FB5D95C268}" dt="2024-01-09T20:38:01.222" v="2057" actId="26606"/>
          <ac:spMkLst>
            <pc:docMk/>
            <pc:sldMk cId="1898310903" sldId="282"/>
            <ac:spMk id="96" creationId="{DEE2AD96-B495-4E06-9291-B71706F728CB}"/>
          </ac:spMkLst>
        </pc:spChg>
        <pc:spChg chg="add">
          <ac:chgData name="Rohit Verma" userId="098fd5692a6a7f4b" providerId="LiveId" clId="{34F03D4A-368B-4E0B-80BC-C6FB5D95C268}" dt="2024-01-09T20:38:01.222" v="2057" actId="26606"/>
          <ac:spMkLst>
            <pc:docMk/>
            <pc:sldMk cId="1898310903" sldId="282"/>
            <ac:spMk id="97" creationId="{A09989E4-EFDC-4A90-A633-E0525FB4139E}"/>
          </ac:spMkLst>
        </pc:spChg>
        <pc:spChg chg="add">
          <ac:chgData name="Rohit Verma" userId="098fd5692a6a7f4b" providerId="LiveId" clId="{34F03D4A-368B-4E0B-80BC-C6FB5D95C268}" dt="2024-01-09T20:38:01.222" v="2057" actId="26606"/>
          <ac:spMkLst>
            <pc:docMk/>
            <pc:sldMk cId="1898310903" sldId="282"/>
            <ac:spMk id="98" creationId="{53CF6D67-C5A8-4ADD-9E8E-1E38CA1D3166}"/>
          </ac:spMkLst>
        </pc:spChg>
        <pc:spChg chg="add">
          <ac:chgData name="Rohit Verma" userId="098fd5692a6a7f4b" providerId="LiveId" clId="{34F03D4A-368B-4E0B-80BC-C6FB5D95C268}" dt="2024-01-09T20:38:01.222" v="2057" actId="26606"/>
          <ac:spMkLst>
            <pc:docMk/>
            <pc:sldMk cId="1898310903" sldId="282"/>
            <ac:spMk id="99" creationId="{86909FA0-B515-4681-B7A8-FA281D133B94}"/>
          </ac:spMkLst>
        </pc:spChg>
        <pc:spChg chg="add">
          <ac:chgData name="Rohit Verma" userId="098fd5692a6a7f4b" providerId="LiveId" clId="{34F03D4A-368B-4E0B-80BC-C6FB5D95C268}" dt="2024-01-09T20:38:01.222" v="2057" actId="26606"/>
          <ac:spMkLst>
            <pc:docMk/>
            <pc:sldMk cId="1898310903" sldId="282"/>
            <ac:spMk id="100" creationId="{21C9FE86-FCC3-4A31-AA1C-C882262B7FE7}"/>
          </ac:spMkLst>
        </pc:spChg>
        <pc:grpChg chg="add del">
          <ac:chgData name="Rohit Verma" userId="098fd5692a6a7f4b" providerId="LiveId" clId="{34F03D4A-368B-4E0B-80BC-C6FB5D95C268}" dt="2024-01-09T20:04:08.579" v="1762" actId="26606"/>
          <ac:grpSpMkLst>
            <pc:docMk/>
            <pc:sldMk cId="1898310903" sldId="282"/>
            <ac:grpSpMk id="23" creationId="{0A31B6AF-B711-4CDB-8C2B-16E963DDC4C5}"/>
          </ac:grpSpMkLst>
        </pc:grpChg>
        <pc:grpChg chg="add del">
          <ac:chgData name="Rohit Verma" userId="098fd5692a6a7f4b" providerId="LiveId" clId="{34F03D4A-368B-4E0B-80BC-C6FB5D95C268}" dt="2024-01-09T20:04:44.125" v="1770" actId="26606"/>
          <ac:grpSpMkLst>
            <pc:docMk/>
            <pc:sldMk cId="1898310903" sldId="282"/>
            <ac:grpSpMk id="48" creationId="{0A31B6AF-B711-4CDB-8C2B-16E963DDC4C5}"/>
          </ac:grpSpMkLst>
        </pc:grpChg>
        <pc:grpChg chg="add del">
          <ac:chgData name="Rohit Verma" userId="098fd5692a6a7f4b" providerId="LiveId" clId="{34F03D4A-368B-4E0B-80BC-C6FB5D95C268}" dt="2024-01-09T20:37:46.217" v="2052" actId="26606"/>
          <ac:grpSpMkLst>
            <pc:docMk/>
            <pc:sldMk cId="1898310903" sldId="282"/>
            <ac:grpSpMk id="62" creationId="{0A31B6AF-B711-4CDB-8C2B-16E963DDC4C5}"/>
          </ac:grpSpMkLst>
        </pc:grpChg>
        <pc:graphicFrameChg chg="add del">
          <ac:chgData name="Rohit Verma" userId="098fd5692a6a7f4b" providerId="LiveId" clId="{34F03D4A-368B-4E0B-80BC-C6FB5D95C268}" dt="2024-01-09T20:03:52.245" v="1758" actId="26606"/>
          <ac:graphicFrameMkLst>
            <pc:docMk/>
            <pc:sldMk cId="1898310903" sldId="282"/>
            <ac:graphicFrameMk id="17" creationId="{42C65195-6AE6-1F6B-812B-1D66F4F4C2B9}"/>
          </ac:graphicFrameMkLst>
        </pc:graphicFrameChg>
        <pc:picChg chg="add del">
          <ac:chgData name="Rohit Verma" userId="098fd5692a6a7f4b" providerId="LiveId" clId="{34F03D4A-368B-4E0B-80BC-C6FB5D95C268}" dt="2024-01-09T20:03:45.045" v="1754" actId="26606"/>
          <ac:picMkLst>
            <pc:docMk/>
            <pc:sldMk cId="1898310903" sldId="282"/>
            <ac:picMk id="5" creationId="{8856E15D-B4EA-FD5F-CE53-CBB31555876E}"/>
          </ac:picMkLst>
        </pc:picChg>
        <pc:picChg chg="add del">
          <ac:chgData name="Rohit Verma" userId="098fd5692a6a7f4b" providerId="LiveId" clId="{34F03D4A-368B-4E0B-80BC-C6FB5D95C268}" dt="2024-01-09T20:03:52.245" v="1758" actId="26606"/>
          <ac:picMkLst>
            <pc:docMk/>
            <pc:sldMk cId="1898310903" sldId="282"/>
            <ac:picMk id="6" creationId="{FE7FC06A-23EC-EBC0-9E32-330B1636808B}"/>
          </ac:picMkLst>
        </pc:picChg>
        <pc:picChg chg="add del">
          <ac:chgData name="Rohit Verma" userId="098fd5692a6a7f4b" providerId="LiveId" clId="{34F03D4A-368B-4E0B-80BC-C6FB5D95C268}" dt="2024-01-09T20:04:03.023" v="1760" actId="26606"/>
          <ac:picMkLst>
            <pc:docMk/>
            <pc:sldMk cId="1898310903" sldId="282"/>
            <ac:picMk id="7" creationId="{4AA99FEE-C795-45FD-4BE8-BA02051128CF}"/>
          </ac:picMkLst>
        </pc:picChg>
        <pc:picChg chg="add del">
          <ac:chgData name="Rohit Verma" userId="098fd5692a6a7f4b" providerId="LiveId" clId="{34F03D4A-368B-4E0B-80BC-C6FB5D95C268}" dt="2024-01-09T20:03:46.683" v="1756" actId="26606"/>
          <ac:picMkLst>
            <pc:docMk/>
            <pc:sldMk cId="1898310903" sldId="282"/>
            <ac:picMk id="14" creationId="{85807A55-A1BA-9191-B6B8-96879935B212}"/>
          </ac:picMkLst>
        </pc:picChg>
        <pc:picChg chg="add del">
          <ac:chgData name="Rohit Verma" userId="098fd5692a6a7f4b" providerId="LiveId" clId="{34F03D4A-368B-4E0B-80BC-C6FB5D95C268}" dt="2024-01-09T20:04:03.023" v="1760" actId="26606"/>
          <ac:picMkLst>
            <pc:docMk/>
            <pc:sldMk cId="1898310903" sldId="282"/>
            <ac:picMk id="20" creationId="{6CEF0A45-985B-4A77-A453-D4A7F9D7F6E5}"/>
          </ac:picMkLst>
        </pc:picChg>
        <pc:picChg chg="add del">
          <ac:chgData name="Rohit Verma" userId="098fd5692a6a7f4b" providerId="LiveId" clId="{34F03D4A-368B-4E0B-80BC-C6FB5D95C268}" dt="2024-01-09T20:04:33.341" v="1766" actId="26606"/>
          <ac:picMkLst>
            <pc:docMk/>
            <pc:sldMk cId="1898310903" sldId="282"/>
            <ac:picMk id="36" creationId="{C6992215-376C-54DC-D8A4-01BEA3B25DAA}"/>
          </ac:picMkLst>
        </pc:picChg>
        <pc:picChg chg="add del">
          <ac:chgData name="Rohit Verma" userId="098fd5692a6a7f4b" providerId="LiveId" clId="{34F03D4A-368B-4E0B-80BC-C6FB5D95C268}" dt="2024-01-09T20:37:59.975" v="2054" actId="26606"/>
          <ac:picMkLst>
            <pc:docMk/>
            <pc:sldMk cId="1898310903" sldId="282"/>
            <ac:picMk id="84" creationId="{CC1172B2-9BD1-1182-C544-582F4CE34592}"/>
          </ac:picMkLst>
        </pc:picChg>
        <pc:cxnChg chg="add del">
          <ac:chgData name="Rohit Verma" userId="098fd5692a6a7f4b" providerId="LiveId" clId="{34F03D4A-368B-4E0B-80BC-C6FB5D95C268}" dt="2024-01-09T20:38:01.214" v="2056" actId="26606"/>
          <ac:cxnSpMkLst>
            <pc:docMk/>
            <pc:sldMk cId="1898310903" sldId="282"/>
            <ac:cxnSpMk id="93" creationId="{23AAC9B5-8015-485C-ACF9-A750390E9A56}"/>
          </ac:cxnSpMkLst>
        </pc:cxnChg>
      </pc:sldChg>
      <pc:sldChg chg="addSp delSp modSp new mod setBg">
        <pc:chgData name="Rohit Verma" userId="098fd5692a6a7f4b" providerId="LiveId" clId="{34F03D4A-368B-4E0B-80BC-C6FB5D95C268}" dt="2024-01-09T20:34:42.205" v="2048" actId="26606"/>
        <pc:sldMkLst>
          <pc:docMk/>
          <pc:sldMk cId="3089366285" sldId="283"/>
        </pc:sldMkLst>
        <pc:spChg chg="add mod">
          <ac:chgData name="Rohit Verma" userId="098fd5692a6a7f4b" providerId="LiveId" clId="{34F03D4A-368B-4E0B-80BC-C6FB5D95C268}" dt="2024-01-09T20:34:42.205" v="2048" actId="26606"/>
          <ac:spMkLst>
            <pc:docMk/>
            <pc:sldMk cId="3089366285" sldId="283"/>
            <ac:spMk id="3" creationId="{8294B856-9B90-B036-E263-7D31A1F398E8}"/>
          </ac:spMkLst>
        </pc:spChg>
        <pc:spChg chg="add del">
          <ac:chgData name="Rohit Verma" userId="098fd5692a6a7f4b" providerId="LiveId" clId="{34F03D4A-368B-4E0B-80BC-C6FB5D95C268}" dt="2024-01-09T20:29:52.777" v="1993" actId="26606"/>
          <ac:spMkLst>
            <pc:docMk/>
            <pc:sldMk cId="3089366285" sldId="283"/>
            <ac:spMk id="9" creationId="{04812C46-200A-4DEB-A05E-3ED6C68C2387}"/>
          </ac:spMkLst>
        </pc:spChg>
        <pc:spChg chg="add del">
          <ac:chgData name="Rohit Verma" userId="098fd5692a6a7f4b" providerId="LiveId" clId="{34F03D4A-368B-4E0B-80BC-C6FB5D95C268}" dt="2024-01-09T20:30:02.262" v="1999" actId="26606"/>
          <ac:spMkLst>
            <pc:docMk/>
            <pc:sldMk cId="3089366285" sldId="283"/>
            <ac:spMk id="10" creationId="{EDDBB197-D710-4A4F-A9CA-FD2177498BE8}"/>
          </ac:spMkLst>
        </pc:spChg>
        <pc:spChg chg="add del">
          <ac:chgData name="Rohit Verma" userId="098fd5692a6a7f4b" providerId="LiveId" clId="{34F03D4A-368B-4E0B-80BC-C6FB5D95C268}" dt="2024-01-09T20:29:52.777" v="1993" actId="26606"/>
          <ac:spMkLst>
            <pc:docMk/>
            <pc:sldMk cId="3089366285" sldId="283"/>
            <ac:spMk id="11" creationId="{D1EA859B-E555-4109-94F3-6700E046E008}"/>
          </ac:spMkLst>
        </pc:spChg>
        <pc:spChg chg="add del">
          <ac:chgData name="Rohit Verma" userId="098fd5692a6a7f4b" providerId="LiveId" clId="{34F03D4A-368B-4E0B-80BC-C6FB5D95C268}" dt="2024-01-09T20:30:02.262" v="1999" actId="26606"/>
          <ac:spMkLst>
            <pc:docMk/>
            <pc:sldMk cId="3089366285" sldId="283"/>
            <ac:spMk id="12" creationId="{975D1CFA-2CDB-4B64-BD9F-85744E8DA12F}"/>
          </ac:spMkLst>
        </pc:spChg>
        <pc:spChg chg="add del">
          <ac:chgData name="Rohit Verma" userId="098fd5692a6a7f4b" providerId="LiveId" clId="{34F03D4A-368B-4E0B-80BC-C6FB5D95C268}" dt="2024-01-09T20:29:54.029" v="1995" actId="26606"/>
          <ac:spMkLst>
            <pc:docMk/>
            <pc:sldMk cId="3089366285" sldId="283"/>
            <ac:spMk id="13" creationId="{F9EC3F91-A75C-4F74-867E-E4C28C13546B}"/>
          </ac:spMkLst>
        </pc:spChg>
        <pc:spChg chg="add del">
          <ac:chgData name="Rohit Verma" userId="098fd5692a6a7f4b" providerId="LiveId" clId="{34F03D4A-368B-4E0B-80BC-C6FB5D95C268}" dt="2024-01-09T20:29:54.029" v="1995" actId="26606"/>
          <ac:spMkLst>
            <pc:docMk/>
            <pc:sldMk cId="3089366285" sldId="283"/>
            <ac:spMk id="14" creationId="{8181FC64-B306-4821-98E2-780662EFC486}"/>
          </ac:spMkLst>
        </pc:spChg>
        <pc:spChg chg="add del">
          <ac:chgData name="Rohit Verma" userId="098fd5692a6a7f4b" providerId="LiveId" clId="{34F03D4A-368B-4E0B-80BC-C6FB5D95C268}" dt="2024-01-09T20:29:54.029" v="1995" actId="26606"/>
          <ac:spMkLst>
            <pc:docMk/>
            <pc:sldMk cId="3089366285" sldId="283"/>
            <ac:spMk id="15" creationId="{829A1E2C-5AC8-40FC-99E9-832069D39792}"/>
          </ac:spMkLst>
        </pc:spChg>
        <pc:spChg chg="add del">
          <ac:chgData name="Rohit Verma" userId="098fd5692a6a7f4b" providerId="LiveId" clId="{34F03D4A-368B-4E0B-80BC-C6FB5D95C268}" dt="2024-01-09T20:29:54.029" v="1995" actId="26606"/>
          <ac:spMkLst>
            <pc:docMk/>
            <pc:sldMk cId="3089366285" sldId="283"/>
            <ac:spMk id="17" creationId="{5871FC61-DD4E-47D4-81FD-8A7E7D12B371}"/>
          </ac:spMkLst>
        </pc:spChg>
        <pc:spChg chg="add del">
          <ac:chgData name="Rohit Verma" userId="098fd5692a6a7f4b" providerId="LiveId" clId="{34F03D4A-368B-4E0B-80BC-C6FB5D95C268}" dt="2024-01-09T20:29:57.169" v="1997" actId="26606"/>
          <ac:spMkLst>
            <pc:docMk/>
            <pc:sldMk cId="3089366285" sldId="283"/>
            <ac:spMk id="19" creationId="{D009D6D5-DAC2-4A8B-A17A-E206B9012D09}"/>
          </ac:spMkLst>
        </pc:spChg>
        <pc:spChg chg="add del">
          <ac:chgData name="Rohit Verma" userId="098fd5692a6a7f4b" providerId="LiveId" clId="{34F03D4A-368B-4E0B-80BC-C6FB5D95C268}" dt="2024-01-09T20:33:05.801" v="2034" actId="26606"/>
          <ac:spMkLst>
            <pc:docMk/>
            <pc:sldMk cId="3089366285" sldId="283"/>
            <ac:spMk id="27" creationId="{5D7F64A8-D625-4F61-A290-B499BB62ACFF}"/>
          </ac:spMkLst>
        </pc:spChg>
        <pc:spChg chg="add del">
          <ac:chgData name="Rohit Verma" userId="098fd5692a6a7f4b" providerId="LiveId" clId="{34F03D4A-368B-4E0B-80BC-C6FB5D95C268}" dt="2024-01-09T20:34:42.205" v="2048" actId="26606"/>
          <ac:spMkLst>
            <pc:docMk/>
            <pc:sldMk cId="3089366285" sldId="283"/>
            <ac:spMk id="34" creationId="{327D73B4-9F5C-4A64-A179-51B9500CB8B5}"/>
          </ac:spMkLst>
        </pc:spChg>
        <pc:spChg chg="add del">
          <ac:chgData name="Rohit Verma" userId="098fd5692a6a7f4b" providerId="LiveId" clId="{34F03D4A-368B-4E0B-80BC-C6FB5D95C268}" dt="2024-01-09T20:34:42.205" v="2048" actId="26606"/>
          <ac:spMkLst>
            <pc:docMk/>
            <pc:sldMk cId="3089366285" sldId="283"/>
            <ac:spMk id="36" creationId="{C1F06963-6374-4B48-844F-071A9BAAAE02}"/>
          </ac:spMkLst>
        </pc:spChg>
        <pc:spChg chg="add del">
          <ac:chgData name="Rohit Verma" userId="098fd5692a6a7f4b" providerId="LiveId" clId="{34F03D4A-368B-4E0B-80BC-C6FB5D95C268}" dt="2024-01-09T20:34:42.205" v="2048" actId="26606"/>
          <ac:spMkLst>
            <pc:docMk/>
            <pc:sldMk cId="3089366285" sldId="283"/>
            <ac:spMk id="42" creationId="{E3020543-B24B-4EC4-8FFC-8DD88EEA91A8}"/>
          </ac:spMkLst>
        </pc:spChg>
        <pc:spChg chg="add del">
          <ac:chgData name="Rohit Verma" userId="098fd5692a6a7f4b" providerId="LiveId" clId="{34F03D4A-368B-4E0B-80BC-C6FB5D95C268}" dt="2024-01-09T20:34:42.190" v="2047" actId="26606"/>
          <ac:spMkLst>
            <pc:docMk/>
            <pc:sldMk cId="3089366285" sldId="283"/>
            <ac:spMk id="49" creationId="{327D73B4-9F5C-4A64-A179-51B9500CB8B5}"/>
          </ac:spMkLst>
        </pc:spChg>
        <pc:spChg chg="add del">
          <ac:chgData name="Rohit Verma" userId="098fd5692a6a7f4b" providerId="LiveId" clId="{34F03D4A-368B-4E0B-80BC-C6FB5D95C268}" dt="2024-01-09T20:34:42.190" v="2047" actId="26606"/>
          <ac:spMkLst>
            <pc:docMk/>
            <pc:sldMk cId="3089366285" sldId="283"/>
            <ac:spMk id="51" creationId="{C1F06963-6374-4B48-844F-071A9BAAAE02}"/>
          </ac:spMkLst>
        </pc:spChg>
        <pc:spChg chg="add del">
          <ac:chgData name="Rohit Verma" userId="098fd5692a6a7f4b" providerId="LiveId" clId="{34F03D4A-368B-4E0B-80BC-C6FB5D95C268}" dt="2024-01-09T20:34:42.190" v="2047" actId="26606"/>
          <ac:spMkLst>
            <pc:docMk/>
            <pc:sldMk cId="3089366285" sldId="283"/>
            <ac:spMk id="57" creationId="{E3020543-B24B-4EC4-8FFC-8DD88EEA91A8}"/>
          </ac:spMkLst>
        </pc:spChg>
        <pc:spChg chg="add">
          <ac:chgData name="Rohit Verma" userId="098fd5692a6a7f4b" providerId="LiveId" clId="{34F03D4A-368B-4E0B-80BC-C6FB5D95C268}" dt="2024-01-09T20:34:42.205" v="2048" actId="26606"/>
          <ac:spMkLst>
            <pc:docMk/>
            <pc:sldMk cId="3089366285" sldId="283"/>
            <ac:spMk id="61" creationId="{8D1AA55E-40D5-461B-A5A8-4AE8AAB71B08}"/>
          </ac:spMkLst>
        </pc:spChg>
        <pc:spChg chg="add">
          <ac:chgData name="Rohit Verma" userId="098fd5692a6a7f4b" providerId="LiveId" clId="{34F03D4A-368B-4E0B-80BC-C6FB5D95C268}" dt="2024-01-09T20:34:42.205" v="2048" actId="26606"/>
          <ac:spMkLst>
            <pc:docMk/>
            <pc:sldMk cId="3089366285" sldId="283"/>
            <ac:spMk id="63" creationId="{6CB927A4-E432-4310-9CD5-E89FF5063179}"/>
          </ac:spMkLst>
        </pc:spChg>
        <pc:spChg chg="add">
          <ac:chgData name="Rohit Verma" userId="098fd5692a6a7f4b" providerId="LiveId" clId="{34F03D4A-368B-4E0B-80BC-C6FB5D95C268}" dt="2024-01-09T20:34:42.205" v="2048" actId="26606"/>
          <ac:spMkLst>
            <pc:docMk/>
            <pc:sldMk cId="3089366285" sldId="283"/>
            <ac:spMk id="64" creationId="{E3020543-B24B-4EC4-8FFC-8DD88EEA91A8}"/>
          </ac:spMkLst>
        </pc:spChg>
        <pc:grpChg chg="add del">
          <ac:chgData name="Rohit Verma" userId="098fd5692a6a7f4b" providerId="LiveId" clId="{34F03D4A-368B-4E0B-80BC-C6FB5D95C268}" dt="2024-01-09T20:30:02.262" v="1999" actId="26606"/>
          <ac:grpSpMkLst>
            <pc:docMk/>
            <pc:sldMk cId="3089366285" sldId="283"/>
            <ac:grpSpMk id="22" creationId="{25EE5136-01F1-466C-962D-BA9B4C6757AA}"/>
          </ac:grpSpMkLst>
        </pc:grpChg>
        <pc:grpChg chg="add del">
          <ac:chgData name="Rohit Verma" userId="098fd5692a6a7f4b" providerId="LiveId" clId="{34F03D4A-368B-4E0B-80BC-C6FB5D95C268}" dt="2024-01-09T20:34:42.205" v="2048" actId="26606"/>
          <ac:grpSpMkLst>
            <pc:docMk/>
            <pc:sldMk cId="3089366285" sldId="283"/>
            <ac:grpSpMk id="38" creationId="{5614C7C0-FA1D-4105-8345-1DF76F9870A8}"/>
          </ac:grpSpMkLst>
        </pc:grpChg>
        <pc:grpChg chg="add del">
          <ac:chgData name="Rohit Verma" userId="098fd5692a6a7f4b" providerId="LiveId" clId="{34F03D4A-368B-4E0B-80BC-C6FB5D95C268}" dt="2024-01-09T20:34:42.190" v="2047" actId="26606"/>
          <ac:grpSpMkLst>
            <pc:docMk/>
            <pc:sldMk cId="3089366285" sldId="283"/>
            <ac:grpSpMk id="53" creationId="{5614C7C0-FA1D-4105-8345-1DF76F9870A8}"/>
          </ac:grpSpMkLst>
        </pc:grpChg>
        <pc:picChg chg="add del">
          <ac:chgData name="Rohit Verma" userId="098fd5692a6a7f4b" providerId="LiveId" clId="{34F03D4A-368B-4E0B-80BC-C6FB5D95C268}" dt="2024-01-09T20:29:52.777" v="1993" actId="26606"/>
          <ac:picMkLst>
            <pc:docMk/>
            <pc:sldMk cId="3089366285" sldId="283"/>
            <ac:picMk id="5" creationId="{F2297CF4-3BAB-6EF6-65FE-9761C4288E3F}"/>
          </ac:picMkLst>
        </pc:picChg>
        <pc:picChg chg="add del">
          <ac:chgData name="Rohit Verma" userId="098fd5692a6a7f4b" providerId="LiveId" clId="{34F03D4A-368B-4E0B-80BC-C6FB5D95C268}" dt="2024-01-09T20:30:02.262" v="1999" actId="26606"/>
          <ac:picMkLst>
            <pc:docMk/>
            <pc:sldMk cId="3089366285" sldId="283"/>
            <ac:picMk id="7" creationId="{1BD4D0FA-9ED1-9538-DEE0-8C763C8FA71A}"/>
          </ac:picMkLst>
        </pc:picChg>
        <pc:picChg chg="add del">
          <ac:chgData name="Rohit Verma" userId="098fd5692a6a7f4b" providerId="LiveId" clId="{34F03D4A-368B-4E0B-80BC-C6FB5D95C268}" dt="2024-01-09T20:29:54.029" v="1995" actId="26606"/>
          <ac:picMkLst>
            <pc:docMk/>
            <pc:sldMk cId="3089366285" sldId="283"/>
            <ac:picMk id="16" creationId="{499B3D78-21FD-2123-2DB0-1A827586CD50}"/>
          </ac:picMkLst>
        </pc:picChg>
        <pc:picChg chg="add del">
          <ac:chgData name="Rohit Verma" userId="098fd5692a6a7f4b" providerId="LiveId" clId="{34F03D4A-368B-4E0B-80BC-C6FB5D95C268}" dt="2024-01-09T20:29:57.169" v="1997" actId="26606"/>
          <ac:picMkLst>
            <pc:docMk/>
            <pc:sldMk cId="3089366285" sldId="283"/>
            <ac:picMk id="20" creationId="{BEF09F4C-5836-5610-79AB-82A1F22731DE}"/>
          </ac:picMkLst>
        </pc:picChg>
        <pc:picChg chg="add mod ord">
          <ac:chgData name="Rohit Verma" userId="098fd5692a6a7f4b" providerId="LiveId" clId="{34F03D4A-368B-4E0B-80BC-C6FB5D95C268}" dt="2024-01-09T20:34:42.205" v="2048" actId="26606"/>
          <ac:picMkLst>
            <pc:docMk/>
            <pc:sldMk cId="3089366285" sldId="283"/>
            <ac:picMk id="28" creationId="{B8ACA7E6-EA43-6B96-462C-24F5CE63BD32}"/>
          </ac:picMkLst>
        </pc:picChg>
        <pc:picChg chg="add del">
          <ac:chgData name="Rohit Verma" userId="098fd5692a6a7f4b" providerId="LiveId" clId="{34F03D4A-368B-4E0B-80BC-C6FB5D95C268}" dt="2024-01-09T20:33:05.801" v="2034" actId="26606"/>
          <ac:picMkLst>
            <pc:docMk/>
            <pc:sldMk cId="3089366285" sldId="283"/>
            <ac:picMk id="29" creationId="{F133EE44-B493-450B-BE14-84386D744315}"/>
          </ac:picMkLst>
        </pc:picChg>
        <pc:cxnChg chg="add del">
          <ac:chgData name="Rohit Verma" userId="098fd5692a6a7f4b" providerId="LiveId" clId="{34F03D4A-368B-4E0B-80BC-C6FB5D95C268}" dt="2024-01-09T20:34:42.205" v="2048" actId="26606"/>
          <ac:cxnSpMkLst>
            <pc:docMk/>
            <pc:sldMk cId="3089366285" sldId="283"/>
            <ac:cxnSpMk id="44" creationId="{C49DA8F6-BCC1-4447-B54C-57856834B94B}"/>
          </ac:cxnSpMkLst>
        </pc:cxnChg>
        <pc:cxnChg chg="add del">
          <ac:chgData name="Rohit Verma" userId="098fd5692a6a7f4b" providerId="LiveId" clId="{34F03D4A-368B-4E0B-80BC-C6FB5D95C268}" dt="2024-01-09T20:34:42.190" v="2047" actId="26606"/>
          <ac:cxnSpMkLst>
            <pc:docMk/>
            <pc:sldMk cId="3089366285" sldId="283"/>
            <ac:cxnSpMk id="59" creationId="{C49DA8F6-BCC1-4447-B54C-57856834B94B}"/>
          </ac:cxnSpMkLst>
        </pc:cxnChg>
        <pc:cxnChg chg="add">
          <ac:chgData name="Rohit Verma" userId="098fd5692a6a7f4b" providerId="LiveId" clId="{34F03D4A-368B-4E0B-80BC-C6FB5D95C268}" dt="2024-01-09T20:34:42.205" v="2048" actId="26606"/>
          <ac:cxnSpMkLst>
            <pc:docMk/>
            <pc:sldMk cId="3089366285" sldId="283"/>
            <ac:cxnSpMk id="62" creationId="{7EB498BD-8089-4626-91EA-4978EBEF535E}"/>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101E2-9DBD-4594-8D4D-B1862C7C251F}"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6D689C70-439D-41DB-8E81-ACDB2EAAC763}">
      <dgm:prSet/>
      <dgm:spPr/>
      <dgm:t>
        <a:bodyPr/>
        <a:lstStyle/>
        <a:p>
          <a:r>
            <a:rPr lang="en-US" b="0" i="0"/>
            <a:t>We have employed five machine learning models- Naive Bayes, Logistic Regression, Random Forest, Stacking Classifier, and Xgboost, to scrutinize and tackle the issue of credit card fraud.</a:t>
          </a:r>
          <a:endParaRPr lang="en-US"/>
        </a:p>
      </dgm:t>
    </dgm:pt>
    <dgm:pt modelId="{5A237821-B1AE-49CB-BEC4-DCD49F6AF74E}" type="parTrans" cxnId="{48B8EF01-4A4B-4694-890F-179D3C6E8CA1}">
      <dgm:prSet/>
      <dgm:spPr/>
      <dgm:t>
        <a:bodyPr/>
        <a:lstStyle/>
        <a:p>
          <a:endParaRPr lang="en-US"/>
        </a:p>
      </dgm:t>
    </dgm:pt>
    <dgm:pt modelId="{1586AE2B-33C6-49E6-AF4C-1F50A4AD3ADB}" type="sibTrans" cxnId="{48B8EF01-4A4B-4694-890F-179D3C6E8CA1}">
      <dgm:prSet/>
      <dgm:spPr/>
      <dgm:t>
        <a:bodyPr/>
        <a:lstStyle/>
        <a:p>
          <a:endParaRPr lang="en-US"/>
        </a:p>
      </dgm:t>
    </dgm:pt>
    <dgm:pt modelId="{4D0074D7-440C-42C8-8B13-98218C40DBFF}">
      <dgm:prSet/>
      <dgm:spPr/>
      <dgm:t>
        <a:bodyPr/>
        <a:lstStyle/>
        <a:p>
          <a:r>
            <a:rPr lang="en-US" b="0" i="0"/>
            <a:t>Our approach begins with a thorough exploratory data analysis phase, delving into the distribution patterns of classes, transaction amounts, and temporal aspects within the dataset.</a:t>
          </a:r>
          <a:endParaRPr lang="en-US"/>
        </a:p>
      </dgm:t>
    </dgm:pt>
    <dgm:pt modelId="{E1472568-47F0-4231-B770-D1B45C58AB9C}" type="parTrans" cxnId="{CFEE3C91-D773-4A4B-A230-CA585EFBF609}">
      <dgm:prSet/>
      <dgm:spPr/>
      <dgm:t>
        <a:bodyPr/>
        <a:lstStyle/>
        <a:p>
          <a:endParaRPr lang="en-US"/>
        </a:p>
      </dgm:t>
    </dgm:pt>
    <dgm:pt modelId="{BAEE9795-0AA7-45E2-878C-F419CD1E9E3C}" type="sibTrans" cxnId="{CFEE3C91-D773-4A4B-A230-CA585EFBF609}">
      <dgm:prSet/>
      <dgm:spPr/>
      <dgm:t>
        <a:bodyPr/>
        <a:lstStyle/>
        <a:p>
          <a:endParaRPr lang="en-US"/>
        </a:p>
      </dgm:t>
    </dgm:pt>
    <dgm:pt modelId="{BE9CDE18-060E-474B-95CA-8940909A308B}" type="pres">
      <dgm:prSet presAssocID="{795101E2-9DBD-4594-8D4D-B1862C7C251F}" presName="vert0" presStyleCnt="0">
        <dgm:presLayoutVars>
          <dgm:dir/>
          <dgm:animOne val="branch"/>
          <dgm:animLvl val="lvl"/>
        </dgm:presLayoutVars>
      </dgm:prSet>
      <dgm:spPr/>
    </dgm:pt>
    <dgm:pt modelId="{58CAB494-3687-4E7F-BF07-91F0A9CFC706}" type="pres">
      <dgm:prSet presAssocID="{6D689C70-439D-41DB-8E81-ACDB2EAAC763}" presName="thickLine" presStyleLbl="alignNode1" presStyleIdx="0" presStyleCnt="2"/>
      <dgm:spPr/>
    </dgm:pt>
    <dgm:pt modelId="{7D025519-3ACF-4B21-B034-A2502601002C}" type="pres">
      <dgm:prSet presAssocID="{6D689C70-439D-41DB-8E81-ACDB2EAAC763}" presName="horz1" presStyleCnt="0"/>
      <dgm:spPr/>
    </dgm:pt>
    <dgm:pt modelId="{5C3B3F77-57F8-447B-8136-105CAD57C7EE}" type="pres">
      <dgm:prSet presAssocID="{6D689C70-439D-41DB-8E81-ACDB2EAAC763}" presName="tx1" presStyleLbl="revTx" presStyleIdx="0" presStyleCnt="2"/>
      <dgm:spPr/>
    </dgm:pt>
    <dgm:pt modelId="{18E72349-B67F-4108-8053-A8E828EC535D}" type="pres">
      <dgm:prSet presAssocID="{6D689C70-439D-41DB-8E81-ACDB2EAAC763}" presName="vert1" presStyleCnt="0"/>
      <dgm:spPr/>
    </dgm:pt>
    <dgm:pt modelId="{4159FED0-E1DF-46B8-A7AF-9649468AE412}" type="pres">
      <dgm:prSet presAssocID="{4D0074D7-440C-42C8-8B13-98218C40DBFF}" presName="thickLine" presStyleLbl="alignNode1" presStyleIdx="1" presStyleCnt="2"/>
      <dgm:spPr/>
    </dgm:pt>
    <dgm:pt modelId="{04F2E5B8-176A-4639-B39B-C9F1936AF2D4}" type="pres">
      <dgm:prSet presAssocID="{4D0074D7-440C-42C8-8B13-98218C40DBFF}" presName="horz1" presStyleCnt="0"/>
      <dgm:spPr/>
    </dgm:pt>
    <dgm:pt modelId="{64339166-1FF6-401B-B69A-0B92F3138544}" type="pres">
      <dgm:prSet presAssocID="{4D0074D7-440C-42C8-8B13-98218C40DBFF}" presName="tx1" presStyleLbl="revTx" presStyleIdx="1" presStyleCnt="2"/>
      <dgm:spPr/>
    </dgm:pt>
    <dgm:pt modelId="{5D82406E-7E02-4EA2-BA93-02D12CC08823}" type="pres">
      <dgm:prSet presAssocID="{4D0074D7-440C-42C8-8B13-98218C40DBFF}" presName="vert1" presStyleCnt="0"/>
      <dgm:spPr/>
    </dgm:pt>
  </dgm:ptLst>
  <dgm:cxnLst>
    <dgm:cxn modelId="{48B8EF01-4A4B-4694-890F-179D3C6E8CA1}" srcId="{795101E2-9DBD-4594-8D4D-B1862C7C251F}" destId="{6D689C70-439D-41DB-8E81-ACDB2EAAC763}" srcOrd="0" destOrd="0" parTransId="{5A237821-B1AE-49CB-BEC4-DCD49F6AF74E}" sibTransId="{1586AE2B-33C6-49E6-AF4C-1F50A4AD3ADB}"/>
    <dgm:cxn modelId="{0547012B-7F30-460F-B3E6-434C4D8C17B6}" type="presOf" srcId="{6D689C70-439D-41DB-8E81-ACDB2EAAC763}" destId="{5C3B3F77-57F8-447B-8136-105CAD57C7EE}" srcOrd="0" destOrd="0" presId="urn:microsoft.com/office/officeart/2008/layout/LinedList"/>
    <dgm:cxn modelId="{DB35B767-47F4-4700-B1AA-C44B10063006}" type="presOf" srcId="{795101E2-9DBD-4594-8D4D-B1862C7C251F}" destId="{BE9CDE18-060E-474B-95CA-8940909A308B}" srcOrd="0" destOrd="0" presId="urn:microsoft.com/office/officeart/2008/layout/LinedList"/>
    <dgm:cxn modelId="{7C42A97D-756C-4CDC-A22D-AD9D18DB2522}" type="presOf" srcId="{4D0074D7-440C-42C8-8B13-98218C40DBFF}" destId="{64339166-1FF6-401B-B69A-0B92F3138544}" srcOrd="0" destOrd="0" presId="urn:microsoft.com/office/officeart/2008/layout/LinedList"/>
    <dgm:cxn modelId="{CFEE3C91-D773-4A4B-A230-CA585EFBF609}" srcId="{795101E2-9DBD-4594-8D4D-B1862C7C251F}" destId="{4D0074D7-440C-42C8-8B13-98218C40DBFF}" srcOrd="1" destOrd="0" parTransId="{E1472568-47F0-4231-B770-D1B45C58AB9C}" sibTransId="{BAEE9795-0AA7-45E2-878C-F419CD1E9E3C}"/>
    <dgm:cxn modelId="{F56F069F-8B5A-44FF-84B9-FD0AFEAB1CE2}" type="presParOf" srcId="{BE9CDE18-060E-474B-95CA-8940909A308B}" destId="{58CAB494-3687-4E7F-BF07-91F0A9CFC706}" srcOrd="0" destOrd="0" presId="urn:microsoft.com/office/officeart/2008/layout/LinedList"/>
    <dgm:cxn modelId="{0EA294C1-EAE9-4DE3-A6DC-592891FBC7E2}" type="presParOf" srcId="{BE9CDE18-060E-474B-95CA-8940909A308B}" destId="{7D025519-3ACF-4B21-B034-A2502601002C}" srcOrd="1" destOrd="0" presId="urn:microsoft.com/office/officeart/2008/layout/LinedList"/>
    <dgm:cxn modelId="{D7359906-FEB9-498B-A0FD-44B288A49A33}" type="presParOf" srcId="{7D025519-3ACF-4B21-B034-A2502601002C}" destId="{5C3B3F77-57F8-447B-8136-105CAD57C7EE}" srcOrd="0" destOrd="0" presId="urn:microsoft.com/office/officeart/2008/layout/LinedList"/>
    <dgm:cxn modelId="{04972B11-6128-498D-A28A-986913FE672E}" type="presParOf" srcId="{7D025519-3ACF-4B21-B034-A2502601002C}" destId="{18E72349-B67F-4108-8053-A8E828EC535D}" srcOrd="1" destOrd="0" presId="urn:microsoft.com/office/officeart/2008/layout/LinedList"/>
    <dgm:cxn modelId="{966E617F-7F38-4D18-AD64-215DE1663D91}" type="presParOf" srcId="{BE9CDE18-060E-474B-95CA-8940909A308B}" destId="{4159FED0-E1DF-46B8-A7AF-9649468AE412}" srcOrd="2" destOrd="0" presId="urn:microsoft.com/office/officeart/2008/layout/LinedList"/>
    <dgm:cxn modelId="{BF11ABA8-2483-4869-B363-D959BFC14302}" type="presParOf" srcId="{BE9CDE18-060E-474B-95CA-8940909A308B}" destId="{04F2E5B8-176A-4639-B39B-C9F1936AF2D4}" srcOrd="3" destOrd="0" presId="urn:microsoft.com/office/officeart/2008/layout/LinedList"/>
    <dgm:cxn modelId="{ED3A9392-2954-4450-99D3-F264D73619D0}" type="presParOf" srcId="{04F2E5B8-176A-4639-B39B-C9F1936AF2D4}" destId="{64339166-1FF6-401B-B69A-0B92F3138544}" srcOrd="0" destOrd="0" presId="urn:microsoft.com/office/officeart/2008/layout/LinedList"/>
    <dgm:cxn modelId="{9A271904-A46B-4BD8-83F3-A7F1A6C25E1D}" type="presParOf" srcId="{04F2E5B8-176A-4639-B39B-C9F1936AF2D4}" destId="{5D82406E-7E02-4EA2-BA93-02D12CC0882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6CEF8-439D-4760-B7CB-53CC7A8FDEB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816E683-EF99-4E66-9C93-9CE8E42C40A0}">
      <dgm:prSet/>
      <dgm:spPr/>
      <dgm:t>
        <a:bodyPr/>
        <a:lstStyle/>
        <a:p>
          <a:r>
            <a:rPr lang="en-US"/>
            <a:t>In the model selection process, we aimed to identify the best-performing machine learning algorithm for credit card fraudulent and non-fraudulent transactions based on the preprocessed dataset.</a:t>
          </a:r>
        </a:p>
      </dgm:t>
    </dgm:pt>
    <dgm:pt modelId="{8A016D09-6138-4611-8E17-358A44232853}" type="parTrans" cxnId="{2AFE6725-37E3-4CFE-94A2-841785D379AE}">
      <dgm:prSet/>
      <dgm:spPr/>
      <dgm:t>
        <a:bodyPr/>
        <a:lstStyle/>
        <a:p>
          <a:endParaRPr lang="en-US"/>
        </a:p>
      </dgm:t>
    </dgm:pt>
    <dgm:pt modelId="{6D4C76F5-DF30-4775-A929-6D15354F42C9}" type="sibTrans" cxnId="{2AFE6725-37E3-4CFE-94A2-841785D379AE}">
      <dgm:prSet/>
      <dgm:spPr/>
      <dgm:t>
        <a:bodyPr/>
        <a:lstStyle/>
        <a:p>
          <a:endParaRPr lang="en-US"/>
        </a:p>
      </dgm:t>
    </dgm:pt>
    <dgm:pt modelId="{489CC6E5-7144-4A0A-8202-1B61B65D8475}">
      <dgm:prSet/>
      <dgm:spPr/>
      <dgm:t>
        <a:bodyPr/>
        <a:lstStyle/>
        <a:p>
          <a:r>
            <a:rPr lang="en-US"/>
            <a:t>Five models were considered for evaluation: Logistic Regression, Naïve Bayes, Random Forest Classifier, Stacking Classifier and Xgboost. Each of these models offers distinct characteristics and learning capabilities, making them suitable candidates for predicting patterns.</a:t>
          </a:r>
        </a:p>
      </dgm:t>
    </dgm:pt>
    <dgm:pt modelId="{FAE05200-8A39-4006-A756-BC80E2955BB6}" type="parTrans" cxnId="{A92FEB59-2CAC-49D7-AF12-08375625B455}">
      <dgm:prSet/>
      <dgm:spPr/>
      <dgm:t>
        <a:bodyPr/>
        <a:lstStyle/>
        <a:p>
          <a:endParaRPr lang="en-US"/>
        </a:p>
      </dgm:t>
    </dgm:pt>
    <dgm:pt modelId="{E58FF09B-C781-496E-9EBF-6217AB173567}" type="sibTrans" cxnId="{A92FEB59-2CAC-49D7-AF12-08375625B455}">
      <dgm:prSet/>
      <dgm:spPr/>
      <dgm:t>
        <a:bodyPr/>
        <a:lstStyle/>
        <a:p>
          <a:endParaRPr lang="en-US"/>
        </a:p>
      </dgm:t>
    </dgm:pt>
    <dgm:pt modelId="{31968307-3110-490A-BC85-756DBBFF2962}" type="pres">
      <dgm:prSet presAssocID="{A5B6CEF8-439D-4760-B7CB-53CC7A8FDEB9}" presName="hierChild1" presStyleCnt="0">
        <dgm:presLayoutVars>
          <dgm:chPref val="1"/>
          <dgm:dir/>
          <dgm:animOne val="branch"/>
          <dgm:animLvl val="lvl"/>
          <dgm:resizeHandles/>
        </dgm:presLayoutVars>
      </dgm:prSet>
      <dgm:spPr/>
    </dgm:pt>
    <dgm:pt modelId="{A77A7358-BA40-4C1D-AE3C-CB4E426668E7}" type="pres">
      <dgm:prSet presAssocID="{4816E683-EF99-4E66-9C93-9CE8E42C40A0}" presName="hierRoot1" presStyleCnt="0"/>
      <dgm:spPr/>
    </dgm:pt>
    <dgm:pt modelId="{E977D4FF-6773-4D7C-B6E0-770360A6A9BA}" type="pres">
      <dgm:prSet presAssocID="{4816E683-EF99-4E66-9C93-9CE8E42C40A0}" presName="composite" presStyleCnt="0"/>
      <dgm:spPr/>
    </dgm:pt>
    <dgm:pt modelId="{A7853B9E-AC32-4120-8809-1202E4D51B18}" type="pres">
      <dgm:prSet presAssocID="{4816E683-EF99-4E66-9C93-9CE8E42C40A0}" presName="background" presStyleLbl="node0" presStyleIdx="0" presStyleCnt="2"/>
      <dgm:spPr/>
    </dgm:pt>
    <dgm:pt modelId="{F5C10AF4-DF1A-4514-9FE6-697906565907}" type="pres">
      <dgm:prSet presAssocID="{4816E683-EF99-4E66-9C93-9CE8E42C40A0}" presName="text" presStyleLbl="fgAcc0" presStyleIdx="0" presStyleCnt="2">
        <dgm:presLayoutVars>
          <dgm:chPref val="3"/>
        </dgm:presLayoutVars>
      </dgm:prSet>
      <dgm:spPr/>
    </dgm:pt>
    <dgm:pt modelId="{5F952BC4-FD57-4E69-A719-0DBF1E38B254}" type="pres">
      <dgm:prSet presAssocID="{4816E683-EF99-4E66-9C93-9CE8E42C40A0}" presName="hierChild2" presStyleCnt="0"/>
      <dgm:spPr/>
    </dgm:pt>
    <dgm:pt modelId="{F6F45DA7-E00B-495D-8BBD-F02CC5A24B50}" type="pres">
      <dgm:prSet presAssocID="{489CC6E5-7144-4A0A-8202-1B61B65D8475}" presName="hierRoot1" presStyleCnt="0"/>
      <dgm:spPr/>
    </dgm:pt>
    <dgm:pt modelId="{BBCFBA31-E250-46FD-A99A-2D81AB09188D}" type="pres">
      <dgm:prSet presAssocID="{489CC6E5-7144-4A0A-8202-1B61B65D8475}" presName="composite" presStyleCnt="0"/>
      <dgm:spPr/>
    </dgm:pt>
    <dgm:pt modelId="{A46CA99F-171F-4A03-BC68-2A27B6DED52F}" type="pres">
      <dgm:prSet presAssocID="{489CC6E5-7144-4A0A-8202-1B61B65D8475}" presName="background" presStyleLbl="node0" presStyleIdx="1" presStyleCnt="2"/>
      <dgm:spPr/>
    </dgm:pt>
    <dgm:pt modelId="{126BACCA-73F4-485A-827B-7F810BB30218}" type="pres">
      <dgm:prSet presAssocID="{489CC6E5-7144-4A0A-8202-1B61B65D8475}" presName="text" presStyleLbl="fgAcc0" presStyleIdx="1" presStyleCnt="2">
        <dgm:presLayoutVars>
          <dgm:chPref val="3"/>
        </dgm:presLayoutVars>
      </dgm:prSet>
      <dgm:spPr/>
    </dgm:pt>
    <dgm:pt modelId="{A18AB99A-1CC7-4EAE-970E-D5F0DF492C2A}" type="pres">
      <dgm:prSet presAssocID="{489CC6E5-7144-4A0A-8202-1B61B65D8475}" presName="hierChild2" presStyleCnt="0"/>
      <dgm:spPr/>
    </dgm:pt>
  </dgm:ptLst>
  <dgm:cxnLst>
    <dgm:cxn modelId="{2AFE6725-37E3-4CFE-94A2-841785D379AE}" srcId="{A5B6CEF8-439D-4760-B7CB-53CC7A8FDEB9}" destId="{4816E683-EF99-4E66-9C93-9CE8E42C40A0}" srcOrd="0" destOrd="0" parTransId="{8A016D09-6138-4611-8E17-358A44232853}" sibTransId="{6D4C76F5-DF30-4775-A929-6D15354F42C9}"/>
    <dgm:cxn modelId="{AB1FA163-D8C0-4A39-9164-BB657D4281B9}" type="presOf" srcId="{489CC6E5-7144-4A0A-8202-1B61B65D8475}" destId="{126BACCA-73F4-485A-827B-7F810BB30218}" srcOrd="0" destOrd="0" presId="urn:microsoft.com/office/officeart/2005/8/layout/hierarchy1"/>
    <dgm:cxn modelId="{E65ECB4D-33F3-48D3-98AC-9808EEF57ABA}" type="presOf" srcId="{A5B6CEF8-439D-4760-B7CB-53CC7A8FDEB9}" destId="{31968307-3110-490A-BC85-756DBBFF2962}" srcOrd="0" destOrd="0" presId="urn:microsoft.com/office/officeart/2005/8/layout/hierarchy1"/>
    <dgm:cxn modelId="{A92FEB59-2CAC-49D7-AF12-08375625B455}" srcId="{A5B6CEF8-439D-4760-B7CB-53CC7A8FDEB9}" destId="{489CC6E5-7144-4A0A-8202-1B61B65D8475}" srcOrd="1" destOrd="0" parTransId="{FAE05200-8A39-4006-A756-BC80E2955BB6}" sibTransId="{E58FF09B-C781-496E-9EBF-6217AB173567}"/>
    <dgm:cxn modelId="{CB6E4689-F3F9-47D2-9040-9AB892DB160D}" type="presOf" srcId="{4816E683-EF99-4E66-9C93-9CE8E42C40A0}" destId="{F5C10AF4-DF1A-4514-9FE6-697906565907}" srcOrd="0" destOrd="0" presId="urn:microsoft.com/office/officeart/2005/8/layout/hierarchy1"/>
    <dgm:cxn modelId="{BC04FECB-7ABD-4DC0-9C39-32951DFF3903}" type="presParOf" srcId="{31968307-3110-490A-BC85-756DBBFF2962}" destId="{A77A7358-BA40-4C1D-AE3C-CB4E426668E7}" srcOrd="0" destOrd="0" presId="urn:microsoft.com/office/officeart/2005/8/layout/hierarchy1"/>
    <dgm:cxn modelId="{A91A2648-B959-4C4F-A68F-598FC8B1D7AF}" type="presParOf" srcId="{A77A7358-BA40-4C1D-AE3C-CB4E426668E7}" destId="{E977D4FF-6773-4D7C-B6E0-770360A6A9BA}" srcOrd="0" destOrd="0" presId="urn:microsoft.com/office/officeart/2005/8/layout/hierarchy1"/>
    <dgm:cxn modelId="{1A803DF5-AF03-40B8-A926-28717618CC8E}" type="presParOf" srcId="{E977D4FF-6773-4D7C-B6E0-770360A6A9BA}" destId="{A7853B9E-AC32-4120-8809-1202E4D51B18}" srcOrd="0" destOrd="0" presId="urn:microsoft.com/office/officeart/2005/8/layout/hierarchy1"/>
    <dgm:cxn modelId="{F08CB649-BC88-45EA-9743-ED4470952974}" type="presParOf" srcId="{E977D4FF-6773-4D7C-B6E0-770360A6A9BA}" destId="{F5C10AF4-DF1A-4514-9FE6-697906565907}" srcOrd="1" destOrd="0" presId="urn:microsoft.com/office/officeart/2005/8/layout/hierarchy1"/>
    <dgm:cxn modelId="{D2B48C86-F28B-4372-AD44-67EA4A64D52F}" type="presParOf" srcId="{A77A7358-BA40-4C1D-AE3C-CB4E426668E7}" destId="{5F952BC4-FD57-4E69-A719-0DBF1E38B254}" srcOrd="1" destOrd="0" presId="urn:microsoft.com/office/officeart/2005/8/layout/hierarchy1"/>
    <dgm:cxn modelId="{CC127E2D-F0F0-4770-B1F0-BCCAEA05E98A}" type="presParOf" srcId="{31968307-3110-490A-BC85-756DBBFF2962}" destId="{F6F45DA7-E00B-495D-8BBD-F02CC5A24B50}" srcOrd="1" destOrd="0" presId="urn:microsoft.com/office/officeart/2005/8/layout/hierarchy1"/>
    <dgm:cxn modelId="{8B43D758-FFC9-432A-B990-81D3E1CD3CB7}" type="presParOf" srcId="{F6F45DA7-E00B-495D-8BBD-F02CC5A24B50}" destId="{BBCFBA31-E250-46FD-A99A-2D81AB09188D}" srcOrd="0" destOrd="0" presId="urn:microsoft.com/office/officeart/2005/8/layout/hierarchy1"/>
    <dgm:cxn modelId="{A8EE71A1-B16B-4214-9BE0-C50F9FD5682B}" type="presParOf" srcId="{BBCFBA31-E250-46FD-A99A-2D81AB09188D}" destId="{A46CA99F-171F-4A03-BC68-2A27B6DED52F}" srcOrd="0" destOrd="0" presId="urn:microsoft.com/office/officeart/2005/8/layout/hierarchy1"/>
    <dgm:cxn modelId="{24115FB6-CEB8-4226-8D88-BF96580FB673}" type="presParOf" srcId="{BBCFBA31-E250-46FD-A99A-2D81AB09188D}" destId="{126BACCA-73F4-485A-827B-7F810BB30218}" srcOrd="1" destOrd="0" presId="urn:microsoft.com/office/officeart/2005/8/layout/hierarchy1"/>
    <dgm:cxn modelId="{AF899CEB-46D1-4BDC-9BD6-1D73D18E3102}" type="presParOf" srcId="{F6F45DA7-E00B-495D-8BBD-F02CC5A24B50}" destId="{A18AB99A-1CC7-4EAE-970E-D5F0DF492C2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AB494-3687-4E7F-BF07-91F0A9CFC706}">
      <dsp:nvSpPr>
        <dsp:cNvPr id="0" name=""/>
        <dsp:cNvSpPr/>
      </dsp:nvSpPr>
      <dsp:spPr>
        <a:xfrm>
          <a:off x="0" y="0"/>
          <a:ext cx="671355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3B3F77-57F8-447B-8136-105CAD57C7EE}">
      <dsp:nvSpPr>
        <dsp:cNvPr id="0" name=""/>
        <dsp:cNvSpPr/>
      </dsp:nvSpPr>
      <dsp:spPr>
        <a:xfrm>
          <a:off x="0" y="0"/>
          <a:ext cx="6713552" cy="2059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i="0" kern="1200"/>
            <a:t>We have employed five machine learning models- Naive Bayes, Logistic Regression, Random Forest, Stacking Classifier, and Xgboost, to scrutinize and tackle the issue of credit card fraud.</a:t>
          </a:r>
          <a:endParaRPr lang="en-US" sz="2600" kern="1200"/>
        </a:p>
      </dsp:txBody>
      <dsp:txXfrm>
        <a:off x="0" y="0"/>
        <a:ext cx="6713552" cy="2059586"/>
      </dsp:txXfrm>
    </dsp:sp>
    <dsp:sp modelId="{4159FED0-E1DF-46B8-A7AF-9649468AE412}">
      <dsp:nvSpPr>
        <dsp:cNvPr id="0" name=""/>
        <dsp:cNvSpPr/>
      </dsp:nvSpPr>
      <dsp:spPr>
        <a:xfrm>
          <a:off x="0" y="2059586"/>
          <a:ext cx="6713552"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4339166-1FF6-401B-B69A-0B92F3138544}">
      <dsp:nvSpPr>
        <dsp:cNvPr id="0" name=""/>
        <dsp:cNvSpPr/>
      </dsp:nvSpPr>
      <dsp:spPr>
        <a:xfrm>
          <a:off x="0" y="2059586"/>
          <a:ext cx="6713552" cy="2059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i="0" kern="1200"/>
            <a:t>Our approach begins with a thorough exploratory data analysis phase, delving into the distribution patterns of classes, transaction amounts, and temporal aspects within the dataset.</a:t>
          </a:r>
          <a:endParaRPr lang="en-US" sz="2600" kern="1200"/>
        </a:p>
      </dsp:txBody>
      <dsp:txXfrm>
        <a:off x="0" y="2059586"/>
        <a:ext cx="6713552" cy="2059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53B9E-AC32-4120-8809-1202E4D51B18}">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C10AF4-DF1A-4514-9FE6-697906565907}">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In the model selection process, we aimed to identify the best-performing machine learning algorithm for credit card fraudulent and non-fraudulent transactions based on the preprocessed dataset.</a:t>
          </a:r>
        </a:p>
      </dsp:txBody>
      <dsp:txXfrm>
        <a:off x="608661" y="692298"/>
        <a:ext cx="4508047" cy="2799040"/>
      </dsp:txXfrm>
    </dsp:sp>
    <dsp:sp modelId="{A46CA99F-171F-4A03-BC68-2A27B6DED52F}">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6BACCA-73F4-485A-827B-7F810BB30218}">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Five models were considered for evaluation: Logistic Regression, Naïve Bayes, Random Forest Classifier, Stacking Classifier and Xgboost. Each of these models offers distinct characteristics and learning capabilities, making them suitable candidates for predicting patterns.</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2024/2/15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D2A48B96-639E-45A3-A0BA-2464DFDB1FAA}" type="datetimeFigureOut">
              <a:rPr lang="zh-CN" altLang="en-US" smtClean="0"/>
              <a:t>2024/2/15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a:t>
            </a:r>
          </a:p>
          <a:p>
            <a:endParaRPr lang="en-IN"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69194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78F8-83C8-CCAA-7EBA-DE79E212B7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3F3336-17C2-0F63-07DD-F315F5376A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FA9A3E-7B25-DA37-E897-EF5C07F1C7D0}"/>
              </a:ext>
            </a:extLst>
          </p:cNvPr>
          <p:cNvSpPr>
            <a:spLocks noGrp="1"/>
          </p:cNvSpPr>
          <p:nvPr>
            <p:ph type="dt" sz="half" idx="10"/>
          </p:nvPr>
        </p:nvSpPr>
        <p:spPr/>
        <p:txBody>
          <a:bodyPr/>
          <a:lstStyle/>
          <a:p>
            <a:fld id="{192D6002-1A6F-4960-BC0D-A7FC316B41B0}" type="datetimeFigureOut">
              <a:rPr lang="zh-CN" altLang="en-US" smtClean="0"/>
              <a:t>2024/2/15</a:t>
            </a:fld>
            <a:endParaRPr lang="zh-CN" altLang="en-US"/>
          </a:p>
        </p:txBody>
      </p:sp>
      <p:sp>
        <p:nvSpPr>
          <p:cNvPr id="5" name="Footer Placeholder 4">
            <a:extLst>
              <a:ext uri="{FF2B5EF4-FFF2-40B4-BE49-F238E27FC236}">
                <a16:creationId xmlns:a16="http://schemas.microsoft.com/office/drawing/2014/main" id="{AFC94EB5-B2F7-1C58-EF76-2E7F571561F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B53C952-02A0-33BE-43A5-0C39929C924D}"/>
              </a:ext>
            </a:extLst>
          </p:cNvPr>
          <p:cNvSpPr>
            <a:spLocks noGrp="1"/>
          </p:cNvSpPr>
          <p:nvPr>
            <p:ph type="sldNum" sz="quarter" idx="12"/>
          </p:nvPr>
        </p:nvSpPr>
        <p:spPr/>
        <p:txBody>
          <a:bodyPr/>
          <a:lstStyle/>
          <a:p>
            <a:fld id="{0DFCC6B1-41BE-436D-9348-AF963FBB0903}" type="slidenum">
              <a:rPr lang="zh-CN" altLang="en-US" smtClean="0"/>
              <a:t>‹#›</a:t>
            </a:fld>
            <a:endParaRPr lang="zh-CN" altLang="en-US"/>
          </a:p>
        </p:txBody>
      </p:sp>
    </p:spTree>
    <p:extLst>
      <p:ext uri="{BB962C8B-B14F-4D97-AF65-F5344CB8AC3E}">
        <p14:creationId xmlns:p14="http://schemas.microsoft.com/office/powerpoint/2010/main" val="243630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C6D1-A4C2-7A6D-3740-C2C7F52A58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4F288F-BE39-72C7-2145-C2BBD98F35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CAF5C1-21C1-695C-20E6-594485F7EDE4}"/>
              </a:ext>
            </a:extLst>
          </p:cNvPr>
          <p:cNvSpPr>
            <a:spLocks noGrp="1"/>
          </p:cNvSpPr>
          <p:nvPr>
            <p:ph type="dt" sz="half" idx="10"/>
          </p:nvPr>
        </p:nvSpPr>
        <p:spPr/>
        <p:txBody>
          <a:bodyPr/>
          <a:lstStyle/>
          <a:p>
            <a:fld id="{192D6002-1A6F-4960-BC0D-A7FC316B41B0}" type="datetimeFigureOut">
              <a:rPr lang="zh-CN" altLang="en-US" smtClean="0"/>
              <a:t>2024/2/15</a:t>
            </a:fld>
            <a:endParaRPr lang="zh-CN" altLang="en-US"/>
          </a:p>
        </p:txBody>
      </p:sp>
      <p:sp>
        <p:nvSpPr>
          <p:cNvPr id="5" name="Footer Placeholder 4">
            <a:extLst>
              <a:ext uri="{FF2B5EF4-FFF2-40B4-BE49-F238E27FC236}">
                <a16:creationId xmlns:a16="http://schemas.microsoft.com/office/drawing/2014/main" id="{F4CD66B3-353A-3F81-5DCB-211C84B3A60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E6B4B33-CB40-D913-F98D-64D0724EB51D}"/>
              </a:ext>
            </a:extLst>
          </p:cNvPr>
          <p:cNvSpPr>
            <a:spLocks noGrp="1"/>
          </p:cNvSpPr>
          <p:nvPr>
            <p:ph type="sldNum" sz="quarter" idx="12"/>
          </p:nvPr>
        </p:nvSpPr>
        <p:spPr/>
        <p:txBody>
          <a:bodyPr/>
          <a:lstStyle/>
          <a:p>
            <a:fld id="{0DFCC6B1-41BE-436D-9348-AF963FBB0903}" type="slidenum">
              <a:rPr lang="zh-CN" altLang="en-US" smtClean="0"/>
              <a:t>‹#›</a:t>
            </a:fld>
            <a:endParaRPr lang="zh-CN" altLang="en-US"/>
          </a:p>
        </p:txBody>
      </p:sp>
    </p:spTree>
    <p:extLst>
      <p:ext uri="{BB962C8B-B14F-4D97-AF65-F5344CB8AC3E}">
        <p14:creationId xmlns:p14="http://schemas.microsoft.com/office/powerpoint/2010/main" val="11437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21E222-298D-6C05-F829-D8E8AC1D4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A0DAC5-CEDD-8B77-687B-ECC8B62CC8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FDDB60-EEBC-3AC8-7BD1-709C12A07760}"/>
              </a:ext>
            </a:extLst>
          </p:cNvPr>
          <p:cNvSpPr>
            <a:spLocks noGrp="1"/>
          </p:cNvSpPr>
          <p:nvPr>
            <p:ph type="dt" sz="half" idx="10"/>
          </p:nvPr>
        </p:nvSpPr>
        <p:spPr/>
        <p:txBody>
          <a:bodyPr/>
          <a:lstStyle/>
          <a:p>
            <a:fld id="{192D6002-1A6F-4960-BC0D-A7FC316B41B0}" type="datetimeFigureOut">
              <a:rPr lang="zh-CN" altLang="en-US" smtClean="0"/>
              <a:t>2024/2/15</a:t>
            </a:fld>
            <a:endParaRPr lang="zh-CN" altLang="en-US"/>
          </a:p>
        </p:txBody>
      </p:sp>
      <p:sp>
        <p:nvSpPr>
          <p:cNvPr id="5" name="Footer Placeholder 4">
            <a:extLst>
              <a:ext uri="{FF2B5EF4-FFF2-40B4-BE49-F238E27FC236}">
                <a16:creationId xmlns:a16="http://schemas.microsoft.com/office/drawing/2014/main" id="{6A7C2A04-8056-C47F-D4C4-40672D9816E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253198B-4621-9B61-3EE0-174943B2C015}"/>
              </a:ext>
            </a:extLst>
          </p:cNvPr>
          <p:cNvSpPr>
            <a:spLocks noGrp="1"/>
          </p:cNvSpPr>
          <p:nvPr>
            <p:ph type="sldNum" sz="quarter" idx="12"/>
          </p:nvPr>
        </p:nvSpPr>
        <p:spPr/>
        <p:txBody>
          <a:bodyPr/>
          <a:lstStyle/>
          <a:p>
            <a:fld id="{0DFCC6B1-41BE-436D-9348-AF963FBB0903}" type="slidenum">
              <a:rPr lang="zh-CN" altLang="en-US" smtClean="0"/>
              <a:t>‹#›</a:t>
            </a:fld>
            <a:endParaRPr lang="zh-CN" altLang="en-US"/>
          </a:p>
        </p:txBody>
      </p:sp>
    </p:spTree>
    <p:extLst>
      <p:ext uri="{BB962C8B-B14F-4D97-AF65-F5344CB8AC3E}">
        <p14:creationId xmlns:p14="http://schemas.microsoft.com/office/powerpoint/2010/main" val="3308115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幻灯片">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674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椭圆 1"/>
          <p:cNvSpPr/>
          <p:nvPr userDrawn="1"/>
        </p:nvSpPr>
        <p:spPr>
          <a:xfrm>
            <a:off x="2349500" y="-482600"/>
            <a:ext cx="7696200" cy="769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两栏内容">
    <p:bg>
      <p:bgPr>
        <a:solidFill>
          <a:srgbClr val="CCAC9F"/>
        </a:solidFill>
        <a:effectLst/>
      </p:bgPr>
    </p:bg>
    <p:spTree>
      <p:nvGrpSpPr>
        <p:cNvPr id="1" name=""/>
        <p:cNvGrpSpPr/>
        <p:nvPr/>
      </p:nvGrpSpPr>
      <p:grpSpPr>
        <a:xfrm>
          <a:off x="0" y="0"/>
          <a:ext cx="0" cy="0"/>
          <a:chOff x="0" y="0"/>
          <a:chExt cx="0" cy="0"/>
        </a:xfrm>
      </p:grpSpPr>
      <p:sp>
        <p:nvSpPr>
          <p:cNvPr id="8" name="矩形 7"/>
          <p:cNvSpPr/>
          <p:nvPr userDrawn="1"/>
        </p:nvSpPr>
        <p:spPr>
          <a:xfrm>
            <a:off x="381964" y="500606"/>
            <a:ext cx="11331615" cy="59262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A864-3F33-8C81-1520-0DFD900860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16DC4C-F7EF-20FF-E24A-D7C88A88CF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653D5B-D848-230B-B2EA-5368FE5CA256}"/>
              </a:ext>
            </a:extLst>
          </p:cNvPr>
          <p:cNvSpPr>
            <a:spLocks noGrp="1"/>
          </p:cNvSpPr>
          <p:nvPr>
            <p:ph type="dt" sz="half" idx="10"/>
          </p:nvPr>
        </p:nvSpPr>
        <p:spPr/>
        <p:txBody>
          <a:bodyPr/>
          <a:lstStyle/>
          <a:p>
            <a:fld id="{192D6002-1A6F-4960-BC0D-A7FC316B41B0}" type="datetimeFigureOut">
              <a:rPr lang="zh-CN" altLang="en-US" smtClean="0"/>
              <a:t>2024/2/15</a:t>
            </a:fld>
            <a:endParaRPr lang="zh-CN" altLang="en-US"/>
          </a:p>
        </p:txBody>
      </p:sp>
      <p:sp>
        <p:nvSpPr>
          <p:cNvPr id="5" name="Footer Placeholder 4">
            <a:extLst>
              <a:ext uri="{FF2B5EF4-FFF2-40B4-BE49-F238E27FC236}">
                <a16:creationId xmlns:a16="http://schemas.microsoft.com/office/drawing/2014/main" id="{986797FF-6500-833D-22B6-3BDF34E90A5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C0C15EB-B3F1-3684-ED4E-CE17098C06A4}"/>
              </a:ext>
            </a:extLst>
          </p:cNvPr>
          <p:cNvSpPr>
            <a:spLocks noGrp="1"/>
          </p:cNvSpPr>
          <p:nvPr>
            <p:ph type="sldNum" sz="quarter" idx="12"/>
          </p:nvPr>
        </p:nvSpPr>
        <p:spPr/>
        <p:txBody>
          <a:bodyPr/>
          <a:lstStyle/>
          <a:p>
            <a:fld id="{0DFCC6B1-41BE-436D-9348-AF963FBB0903}" type="slidenum">
              <a:rPr lang="zh-CN" altLang="en-US" smtClean="0"/>
              <a:t>‹#›</a:t>
            </a:fld>
            <a:endParaRPr lang="zh-CN" altLang="en-US"/>
          </a:p>
        </p:txBody>
      </p:sp>
    </p:spTree>
    <p:extLst>
      <p:ext uri="{BB962C8B-B14F-4D97-AF65-F5344CB8AC3E}">
        <p14:creationId xmlns:p14="http://schemas.microsoft.com/office/powerpoint/2010/main" val="250025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73EE-C623-6277-E09F-E8B17AC562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8B8657-ECBC-2DD5-4A00-CA93B16D9E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555CA2-17E0-854E-0468-AF3DAF95FA6B}"/>
              </a:ext>
            </a:extLst>
          </p:cNvPr>
          <p:cNvSpPr>
            <a:spLocks noGrp="1"/>
          </p:cNvSpPr>
          <p:nvPr>
            <p:ph type="dt" sz="half" idx="10"/>
          </p:nvPr>
        </p:nvSpPr>
        <p:spPr/>
        <p:txBody>
          <a:bodyPr/>
          <a:lstStyle/>
          <a:p>
            <a:fld id="{192D6002-1A6F-4960-BC0D-A7FC316B41B0}" type="datetimeFigureOut">
              <a:rPr lang="zh-CN" altLang="en-US" smtClean="0"/>
              <a:t>2024/2/15</a:t>
            </a:fld>
            <a:endParaRPr lang="zh-CN" altLang="en-US"/>
          </a:p>
        </p:txBody>
      </p:sp>
      <p:sp>
        <p:nvSpPr>
          <p:cNvPr id="5" name="Footer Placeholder 4">
            <a:extLst>
              <a:ext uri="{FF2B5EF4-FFF2-40B4-BE49-F238E27FC236}">
                <a16:creationId xmlns:a16="http://schemas.microsoft.com/office/drawing/2014/main" id="{AFE1DAD4-09F6-A3A1-F05A-94D218885C8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9028A3F-782F-3DE7-9D56-B10914DD8961}"/>
              </a:ext>
            </a:extLst>
          </p:cNvPr>
          <p:cNvSpPr>
            <a:spLocks noGrp="1"/>
          </p:cNvSpPr>
          <p:nvPr>
            <p:ph type="sldNum" sz="quarter" idx="12"/>
          </p:nvPr>
        </p:nvSpPr>
        <p:spPr/>
        <p:txBody>
          <a:bodyPr/>
          <a:lstStyle/>
          <a:p>
            <a:fld id="{0DFCC6B1-41BE-436D-9348-AF963FBB0903}" type="slidenum">
              <a:rPr lang="zh-CN" altLang="en-US" smtClean="0"/>
              <a:t>‹#›</a:t>
            </a:fld>
            <a:endParaRPr lang="zh-CN" altLang="en-US"/>
          </a:p>
        </p:txBody>
      </p:sp>
    </p:spTree>
    <p:extLst>
      <p:ext uri="{BB962C8B-B14F-4D97-AF65-F5344CB8AC3E}">
        <p14:creationId xmlns:p14="http://schemas.microsoft.com/office/powerpoint/2010/main" val="215934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DC57-68B0-1595-39A3-E3CF3B4516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3F65C2-50B0-BC92-0183-1F2714FB6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C948CD-BBEA-E637-E1E1-EF3FD8490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18B702-283D-88C4-3A7C-6249F64F1277}"/>
              </a:ext>
            </a:extLst>
          </p:cNvPr>
          <p:cNvSpPr>
            <a:spLocks noGrp="1"/>
          </p:cNvSpPr>
          <p:nvPr>
            <p:ph type="dt" sz="half" idx="10"/>
          </p:nvPr>
        </p:nvSpPr>
        <p:spPr/>
        <p:txBody>
          <a:bodyPr/>
          <a:lstStyle/>
          <a:p>
            <a:fld id="{192D6002-1A6F-4960-BC0D-A7FC316B41B0}" type="datetimeFigureOut">
              <a:rPr lang="zh-CN" altLang="en-US" smtClean="0"/>
              <a:t>2024/2/15</a:t>
            </a:fld>
            <a:endParaRPr lang="zh-CN" altLang="en-US"/>
          </a:p>
        </p:txBody>
      </p:sp>
      <p:sp>
        <p:nvSpPr>
          <p:cNvPr id="6" name="Footer Placeholder 5">
            <a:extLst>
              <a:ext uri="{FF2B5EF4-FFF2-40B4-BE49-F238E27FC236}">
                <a16:creationId xmlns:a16="http://schemas.microsoft.com/office/drawing/2014/main" id="{613CB276-04DF-8909-06C0-039778088D7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B75A9BE-D936-325C-34C1-5F60317DC658}"/>
              </a:ext>
            </a:extLst>
          </p:cNvPr>
          <p:cNvSpPr>
            <a:spLocks noGrp="1"/>
          </p:cNvSpPr>
          <p:nvPr>
            <p:ph type="sldNum" sz="quarter" idx="12"/>
          </p:nvPr>
        </p:nvSpPr>
        <p:spPr/>
        <p:txBody>
          <a:bodyPr/>
          <a:lstStyle/>
          <a:p>
            <a:fld id="{0DFCC6B1-41BE-436D-9348-AF963FBB0903}" type="slidenum">
              <a:rPr lang="zh-CN" altLang="en-US" smtClean="0"/>
              <a:t>‹#›</a:t>
            </a:fld>
            <a:endParaRPr lang="zh-CN" altLang="en-US"/>
          </a:p>
        </p:txBody>
      </p:sp>
    </p:spTree>
    <p:extLst>
      <p:ext uri="{BB962C8B-B14F-4D97-AF65-F5344CB8AC3E}">
        <p14:creationId xmlns:p14="http://schemas.microsoft.com/office/powerpoint/2010/main" val="213080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414D-4313-6210-A51B-A4CA0E630D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558BEA-8F44-E9AB-B4D2-BF8D975657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30D891-0E26-6F85-FBA7-0A6CB36D0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5D7386-C61C-F826-BF67-A008921FAE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817D8-0AAA-6239-807E-FC444387C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A3C55B-86F2-DA0E-6347-433CBE2027E7}"/>
              </a:ext>
            </a:extLst>
          </p:cNvPr>
          <p:cNvSpPr>
            <a:spLocks noGrp="1"/>
          </p:cNvSpPr>
          <p:nvPr>
            <p:ph type="dt" sz="half" idx="10"/>
          </p:nvPr>
        </p:nvSpPr>
        <p:spPr/>
        <p:txBody>
          <a:bodyPr/>
          <a:lstStyle/>
          <a:p>
            <a:fld id="{192D6002-1A6F-4960-BC0D-A7FC316B41B0}" type="datetimeFigureOut">
              <a:rPr lang="zh-CN" altLang="en-US" smtClean="0"/>
              <a:t>2024/2/15</a:t>
            </a:fld>
            <a:endParaRPr lang="zh-CN" altLang="en-US"/>
          </a:p>
        </p:txBody>
      </p:sp>
      <p:sp>
        <p:nvSpPr>
          <p:cNvPr id="8" name="Footer Placeholder 7">
            <a:extLst>
              <a:ext uri="{FF2B5EF4-FFF2-40B4-BE49-F238E27FC236}">
                <a16:creationId xmlns:a16="http://schemas.microsoft.com/office/drawing/2014/main" id="{C26DA840-4911-8490-24EF-3835806084A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E599336D-2ED1-4BA5-6D05-2BEAFA762363}"/>
              </a:ext>
            </a:extLst>
          </p:cNvPr>
          <p:cNvSpPr>
            <a:spLocks noGrp="1"/>
          </p:cNvSpPr>
          <p:nvPr>
            <p:ph type="sldNum" sz="quarter" idx="12"/>
          </p:nvPr>
        </p:nvSpPr>
        <p:spPr/>
        <p:txBody>
          <a:bodyPr/>
          <a:lstStyle/>
          <a:p>
            <a:fld id="{0DFCC6B1-41BE-436D-9348-AF963FBB0903}" type="slidenum">
              <a:rPr lang="zh-CN" altLang="en-US" smtClean="0"/>
              <a:t>‹#›</a:t>
            </a:fld>
            <a:endParaRPr lang="zh-CN" altLang="en-US"/>
          </a:p>
        </p:txBody>
      </p:sp>
    </p:spTree>
    <p:extLst>
      <p:ext uri="{BB962C8B-B14F-4D97-AF65-F5344CB8AC3E}">
        <p14:creationId xmlns:p14="http://schemas.microsoft.com/office/powerpoint/2010/main" val="225871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9102-3DE1-B9F8-C0CC-4B633E018C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BF7BF1-FA84-20C7-3D98-42C8AA2DD053}"/>
              </a:ext>
            </a:extLst>
          </p:cNvPr>
          <p:cNvSpPr>
            <a:spLocks noGrp="1"/>
          </p:cNvSpPr>
          <p:nvPr>
            <p:ph type="dt" sz="half" idx="10"/>
          </p:nvPr>
        </p:nvSpPr>
        <p:spPr/>
        <p:txBody>
          <a:bodyPr/>
          <a:lstStyle/>
          <a:p>
            <a:fld id="{192D6002-1A6F-4960-BC0D-A7FC316B41B0}" type="datetimeFigureOut">
              <a:rPr lang="zh-CN" altLang="en-US" smtClean="0"/>
              <a:t>2024/2/15</a:t>
            </a:fld>
            <a:endParaRPr lang="zh-CN" altLang="en-US"/>
          </a:p>
        </p:txBody>
      </p:sp>
      <p:sp>
        <p:nvSpPr>
          <p:cNvPr id="4" name="Footer Placeholder 3">
            <a:extLst>
              <a:ext uri="{FF2B5EF4-FFF2-40B4-BE49-F238E27FC236}">
                <a16:creationId xmlns:a16="http://schemas.microsoft.com/office/drawing/2014/main" id="{D546D2B1-BCC0-D08E-4152-CF077FAF61AF}"/>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CD3113E-8575-E658-5C77-27D32F7FD033}"/>
              </a:ext>
            </a:extLst>
          </p:cNvPr>
          <p:cNvSpPr>
            <a:spLocks noGrp="1"/>
          </p:cNvSpPr>
          <p:nvPr>
            <p:ph type="sldNum" sz="quarter" idx="12"/>
          </p:nvPr>
        </p:nvSpPr>
        <p:spPr/>
        <p:txBody>
          <a:bodyPr/>
          <a:lstStyle/>
          <a:p>
            <a:fld id="{0DFCC6B1-41BE-436D-9348-AF963FBB0903}" type="slidenum">
              <a:rPr lang="zh-CN" altLang="en-US" smtClean="0"/>
              <a:t>‹#›</a:t>
            </a:fld>
            <a:endParaRPr lang="zh-CN" altLang="en-US"/>
          </a:p>
        </p:txBody>
      </p:sp>
    </p:spTree>
    <p:extLst>
      <p:ext uri="{BB962C8B-B14F-4D97-AF65-F5344CB8AC3E}">
        <p14:creationId xmlns:p14="http://schemas.microsoft.com/office/powerpoint/2010/main" val="22839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DC90E-BF01-6ED7-1D19-897A8CBA0B16}"/>
              </a:ext>
            </a:extLst>
          </p:cNvPr>
          <p:cNvSpPr>
            <a:spLocks noGrp="1"/>
          </p:cNvSpPr>
          <p:nvPr>
            <p:ph type="dt" sz="half" idx="10"/>
          </p:nvPr>
        </p:nvSpPr>
        <p:spPr/>
        <p:txBody>
          <a:bodyPr/>
          <a:lstStyle/>
          <a:p>
            <a:fld id="{192D6002-1A6F-4960-BC0D-A7FC316B41B0}" type="datetimeFigureOut">
              <a:rPr lang="zh-CN" altLang="en-US" smtClean="0"/>
              <a:t>2024/2/15</a:t>
            </a:fld>
            <a:endParaRPr lang="zh-CN" altLang="en-US"/>
          </a:p>
        </p:txBody>
      </p:sp>
      <p:sp>
        <p:nvSpPr>
          <p:cNvPr id="3" name="Footer Placeholder 2">
            <a:extLst>
              <a:ext uri="{FF2B5EF4-FFF2-40B4-BE49-F238E27FC236}">
                <a16:creationId xmlns:a16="http://schemas.microsoft.com/office/drawing/2014/main" id="{922271D4-B725-3B8F-49C9-B76A5606E200}"/>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17D12F9C-59A2-A2C2-8E21-78E49A29ACF0}"/>
              </a:ext>
            </a:extLst>
          </p:cNvPr>
          <p:cNvSpPr>
            <a:spLocks noGrp="1"/>
          </p:cNvSpPr>
          <p:nvPr>
            <p:ph type="sldNum" sz="quarter" idx="12"/>
          </p:nvPr>
        </p:nvSpPr>
        <p:spPr/>
        <p:txBody>
          <a:bodyPr/>
          <a:lstStyle/>
          <a:p>
            <a:fld id="{0DFCC6B1-41BE-436D-9348-AF963FBB0903}" type="slidenum">
              <a:rPr lang="zh-CN" altLang="en-US" smtClean="0"/>
              <a:t>‹#›</a:t>
            </a:fld>
            <a:endParaRPr lang="zh-CN" altLang="en-US"/>
          </a:p>
        </p:txBody>
      </p:sp>
    </p:spTree>
    <p:extLst>
      <p:ext uri="{BB962C8B-B14F-4D97-AF65-F5344CB8AC3E}">
        <p14:creationId xmlns:p14="http://schemas.microsoft.com/office/powerpoint/2010/main" val="261531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384D-019A-C7DB-0D6E-6D2CC00B1C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63004C-4430-3E52-E67C-F5D5545D9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F2A78B-355A-739B-61BA-148F0E67D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9819A-C7CE-A648-014C-B774696F25D7}"/>
              </a:ext>
            </a:extLst>
          </p:cNvPr>
          <p:cNvSpPr>
            <a:spLocks noGrp="1"/>
          </p:cNvSpPr>
          <p:nvPr>
            <p:ph type="dt" sz="half" idx="10"/>
          </p:nvPr>
        </p:nvSpPr>
        <p:spPr/>
        <p:txBody>
          <a:bodyPr/>
          <a:lstStyle/>
          <a:p>
            <a:fld id="{192D6002-1A6F-4960-BC0D-A7FC316B41B0}" type="datetimeFigureOut">
              <a:rPr lang="zh-CN" altLang="en-US" smtClean="0"/>
              <a:t>2024/2/15</a:t>
            </a:fld>
            <a:endParaRPr lang="zh-CN" altLang="en-US"/>
          </a:p>
        </p:txBody>
      </p:sp>
      <p:sp>
        <p:nvSpPr>
          <p:cNvPr id="6" name="Footer Placeholder 5">
            <a:extLst>
              <a:ext uri="{FF2B5EF4-FFF2-40B4-BE49-F238E27FC236}">
                <a16:creationId xmlns:a16="http://schemas.microsoft.com/office/drawing/2014/main" id="{1221E33E-CFE1-A525-F663-398DC66BDD9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99E95EE-1505-81E4-CADF-6FE5E9594B72}"/>
              </a:ext>
            </a:extLst>
          </p:cNvPr>
          <p:cNvSpPr>
            <a:spLocks noGrp="1"/>
          </p:cNvSpPr>
          <p:nvPr>
            <p:ph type="sldNum" sz="quarter" idx="12"/>
          </p:nvPr>
        </p:nvSpPr>
        <p:spPr/>
        <p:txBody>
          <a:bodyPr/>
          <a:lstStyle/>
          <a:p>
            <a:fld id="{0DFCC6B1-41BE-436D-9348-AF963FBB0903}" type="slidenum">
              <a:rPr lang="zh-CN" altLang="en-US" smtClean="0"/>
              <a:t>‹#›</a:t>
            </a:fld>
            <a:endParaRPr lang="zh-CN" altLang="en-US"/>
          </a:p>
        </p:txBody>
      </p:sp>
    </p:spTree>
    <p:extLst>
      <p:ext uri="{BB962C8B-B14F-4D97-AF65-F5344CB8AC3E}">
        <p14:creationId xmlns:p14="http://schemas.microsoft.com/office/powerpoint/2010/main" val="16468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880B-3E7E-3243-BBC7-9430B7EB4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6FFDF3-99E8-8580-6D7F-DC55E974A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053EAE-AAB0-26F1-DA43-03D07B8AE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DB9FAE-B041-5605-C5F8-BD79BEB1F831}"/>
              </a:ext>
            </a:extLst>
          </p:cNvPr>
          <p:cNvSpPr>
            <a:spLocks noGrp="1"/>
          </p:cNvSpPr>
          <p:nvPr>
            <p:ph type="dt" sz="half" idx="10"/>
          </p:nvPr>
        </p:nvSpPr>
        <p:spPr/>
        <p:txBody>
          <a:bodyPr/>
          <a:lstStyle/>
          <a:p>
            <a:fld id="{192D6002-1A6F-4960-BC0D-A7FC316B41B0}" type="datetimeFigureOut">
              <a:rPr lang="zh-CN" altLang="en-US" smtClean="0"/>
              <a:t>2024/2/15</a:t>
            </a:fld>
            <a:endParaRPr lang="zh-CN" altLang="en-US"/>
          </a:p>
        </p:txBody>
      </p:sp>
      <p:sp>
        <p:nvSpPr>
          <p:cNvPr id="6" name="Footer Placeholder 5">
            <a:extLst>
              <a:ext uri="{FF2B5EF4-FFF2-40B4-BE49-F238E27FC236}">
                <a16:creationId xmlns:a16="http://schemas.microsoft.com/office/drawing/2014/main" id="{72466F9C-7CC1-28A9-9A0B-C0A0F23BCAF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FD0A72E-97A9-6593-A26E-9ADD5BE5BD56}"/>
              </a:ext>
            </a:extLst>
          </p:cNvPr>
          <p:cNvSpPr>
            <a:spLocks noGrp="1"/>
          </p:cNvSpPr>
          <p:nvPr>
            <p:ph type="sldNum" sz="quarter" idx="12"/>
          </p:nvPr>
        </p:nvSpPr>
        <p:spPr/>
        <p:txBody>
          <a:bodyPr/>
          <a:lstStyle/>
          <a:p>
            <a:fld id="{0DFCC6B1-41BE-436D-9348-AF963FBB0903}" type="slidenum">
              <a:rPr lang="zh-CN" altLang="en-US" smtClean="0"/>
              <a:t>‹#›</a:t>
            </a:fld>
            <a:endParaRPr lang="zh-CN" altLang="en-US"/>
          </a:p>
        </p:txBody>
      </p:sp>
    </p:spTree>
    <p:extLst>
      <p:ext uri="{BB962C8B-B14F-4D97-AF65-F5344CB8AC3E}">
        <p14:creationId xmlns:p14="http://schemas.microsoft.com/office/powerpoint/2010/main" val="1827852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3A0892-4C4E-CD62-D60E-2197A73DA1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A6A3C8-3DBA-563C-16EF-054A0C0979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2B5DE8-D163-ED82-E53A-ADB0151DD6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D6002-1A6F-4960-BC0D-A7FC316B41B0}" type="datetimeFigureOut">
              <a:rPr lang="zh-CN" altLang="en-US" smtClean="0"/>
              <a:t>2024/2/15</a:t>
            </a:fld>
            <a:endParaRPr lang="zh-CN" altLang="en-US"/>
          </a:p>
        </p:txBody>
      </p:sp>
      <p:sp>
        <p:nvSpPr>
          <p:cNvPr id="5" name="Footer Placeholder 4">
            <a:extLst>
              <a:ext uri="{FF2B5EF4-FFF2-40B4-BE49-F238E27FC236}">
                <a16:creationId xmlns:a16="http://schemas.microsoft.com/office/drawing/2014/main" id="{2329D64E-9EBF-8EBE-8584-6914D3D31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A399164A-6CCF-DBBF-D4C8-6D23F7F85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CC6B1-41BE-436D-9348-AF963FBB0903}" type="slidenum">
              <a:rPr lang="zh-CN" altLang="en-US" smtClean="0"/>
              <a:t>‹#›</a:t>
            </a:fld>
            <a:endParaRPr lang="zh-CN" altLang="en-US"/>
          </a:p>
        </p:txBody>
      </p:sp>
    </p:spTree>
    <p:extLst>
      <p:ext uri="{BB962C8B-B14F-4D97-AF65-F5344CB8AC3E}">
        <p14:creationId xmlns:p14="http://schemas.microsoft.com/office/powerpoint/2010/main" val="170309831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649" r:id="rId13"/>
    <p:sldLayoutId id="2147483650" r:id="rId14"/>
    <p:sldLayoutId id="2147483651" r:id="rId15"/>
    <p:sldLayoutId id="2147483653" r:id="rId16"/>
    <p:sldLayoutId id="2147483664"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Isosceles Triangle 2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_文本框 3"/>
          <p:cNvSpPr txBox="1"/>
          <p:nvPr/>
        </p:nvSpPr>
        <p:spPr>
          <a:xfrm>
            <a:off x="643467" y="1119155"/>
            <a:ext cx="10905066" cy="18018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46805">
              <a:spcAft>
                <a:spcPts val="636"/>
              </a:spcAft>
            </a:pPr>
            <a:r>
              <a:rPr lang="en-GB" altLang="en-US" sz="5495" b="1" kern="1200">
                <a:ln w="17780" cmpd="sng">
                  <a:noFill/>
                  <a:prstDash val="solid"/>
                  <a:miter lim="800000"/>
                </a:ln>
                <a:solidFill>
                  <a:srgbClr val="555555"/>
                </a:solidFill>
                <a:latin typeface="Times New Roman" panose="02020603050405020304" pitchFamily="18" charset="0"/>
                <a:ea typeface="+mn-ea"/>
                <a:cs typeface="Times New Roman" panose="02020603050405020304" pitchFamily="18" charset="0"/>
              </a:rPr>
              <a:t>Credit Card Fraud Detection Using Machine Learning(E-commerce)</a:t>
            </a:r>
            <a:endParaRPr lang="en-GB" altLang="en-US" sz="4800" b="1">
              <a:ln w="17780" cmpd="sng">
                <a:noFill/>
                <a:prstDash val="solid"/>
                <a:miter lim="800000"/>
              </a:ln>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PA_文本框 5"/>
          <p:cNvSpPr txBox="1"/>
          <p:nvPr/>
        </p:nvSpPr>
        <p:spPr>
          <a:xfrm>
            <a:off x="1182890" y="3145100"/>
            <a:ext cx="9024379" cy="1555871"/>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46805">
              <a:spcAft>
                <a:spcPts val="636"/>
              </a:spcAft>
            </a:pPr>
            <a:r>
              <a:rPr lang="en-GB" altLang="en-US" sz="2061" kern="1200" dirty="0">
                <a:solidFill>
                  <a:srgbClr val="555555"/>
                </a:solidFill>
                <a:latin typeface="Times New Roman" panose="02020603050405020304" pitchFamily="18" charset="0"/>
                <a:ea typeface="+mn-ea"/>
                <a:cs typeface="Times New Roman" panose="02020603050405020304" pitchFamily="18" charset="0"/>
              </a:rPr>
              <a:t>MSc. Business Analytics</a:t>
            </a:r>
            <a:endParaRPr lang="en-US" altLang="zh-CN" sz="2061" kern="1200" dirty="0">
              <a:solidFill>
                <a:srgbClr val="555555"/>
              </a:solidFill>
              <a:latin typeface="Times New Roman" panose="02020603050405020304" pitchFamily="18" charset="0"/>
              <a:ea typeface="+mn-ea"/>
              <a:cs typeface="Times New Roman" panose="02020603050405020304" pitchFamily="18" charset="0"/>
            </a:endParaRPr>
          </a:p>
          <a:p>
            <a:pPr algn="ctr" defTabSz="1046805">
              <a:spcAft>
                <a:spcPts val="636"/>
              </a:spcAft>
            </a:pPr>
            <a:r>
              <a:rPr lang="en-GB" altLang="en-US" sz="2061" kern="1200" dirty="0">
                <a:solidFill>
                  <a:srgbClr val="555555"/>
                </a:solidFill>
                <a:latin typeface="Times New Roman" panose="02020603050405020304" pitchFamily="18" charset="0"/>
                <a:ea typeface="+mn-ea"/>
                <a:cs typeface="Times New Roman" panose="02020603050405020304" pitchFamily="18" charset="0"/>
              </a:rPr>
              <a:t>Dublin Business School</a:t>
            </a:r>
          </a:p>
          <a:p>
            <a:pPr algn="ctr" defTabSz="1046805">
              <a:spcAft>
                <a:spcPts val="636"/>
              </a:spcAft>
            </a:pPr>
            <a:r>
              <a:rPr lang="en-GB" altLang="en-US" sz="2061" kern="1200" dirty="0">
                <a:solidFill>
                  <a:srgbClr val="555555"/>
                </a:solidFill>
                <a:latin typeface="Times New Roman" panose="02020603050405020304" pitchFamily="18" charset="0"/>
                <a:ea typeface="+mn-ea"/>
                <a:cs typeface="Times New Roman" panose="02020603050405020304" pitchFamily="18" charset="0"/>
              </a:rPr>
              <a:t>Supervisor: Ms. Mina Ghahremanzamaneh</a:t>
            </a:r>
          </a:p>
          <a:p>
            <a:pPr algn="ctr">
              <a:spcAft>
                <a:spcPts val="600"/>
              </a:spcAft>
            </a:pPr>
            <a:endParaRPr lang="en-GB" alt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文本框 4"/>
          <p:cNvSpPr txBox="1"/>
          <p:nvPr/>
        </p:nvSpPr>
        <p:spPr>
          <a:xfrm>
            <a:off x="3775216" y="4924660"/>
            <a:ext cx="4004736" cy="8141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46805">
              <a:spcAft>
                <a:spcPts val="636"/>
              </a:spcAft>
            </a:pPr>
            <a:r>
              <a:rPr kumimoji="1" lang="en-IN" altLang="zh-CN" sz="2061" kern="1200">
                <a:solidFill>
                  <a:srgbClr val="555555"/>
                </a:solidFill>
                <a:latin typeface="Times New Roman" panose="02020603050405020304" pitchFamily="18" charset="0"/>
                <a:ea typeface="+mn-ea"/>
                <a:cs typeface="Times New Roman" panose="02020603050405020304" pitchFamily="18" charset="0"/>
              </a:rPr>
              <a:t>Made </a:t>
            </a:r>
            <a:r>
              <a:rPr kumimoji="1" lang="zh-CN" altLang="en-US" sz="2061" kern="1200">
                <a:solidFill>
                  <a:srgbClr val="555555"/>
                </a:solidFill>
                <a:latin typeface="Times New Roman" panose="02020603050405020304" pitchFamily="18" charset="0"/>
                <a:ea typeface="+mn-ea"/>
                <a:cs typeface="Times New Roman" panose="02020603050405020304" pitchFamily="18" charset="0"/>
              </a:rPr>
              <a:t>By： </a:t>
            </a:r>
            <a:r>
              <a:rPr kumimoji="1" lang="en-GB" altLang="zh-CN" sz="2061" kern="1200">
                <a:solidFill>
                  <a:srgbClr val="555555"/>
                </a:solidFill>
                <a:latin typeface="Times New Roman" panose="02020603050405020304" pitchFamily="18" charset="0"/>
                <a:ea typeface="+mn-ea"/>
                <a:cs typeface="Times New Roman" panose="02020603050405020304" pitchFamily="18" charset="0"/>
              </a:rPr>
              <a:t>Rohit Verma</a:t>
            </a:r>
          </a:p>
          <a:p>
            <a:pPr algn="ctr" defTabSz="1046805">
              <a:spcAft>
                <a:spcPts val="636"/>
              </a:spcAft>
            </a:pPr>
            <a:r>
              <a:rPr kumimoji="1" lang="en-GB" altLang="zh-CN" sz="2061" kern="1200">
                <a:solidFill>
                  <a:srgbClr val="555555"/>
                </a:solidFill>
                <a:latin typeface="Times New Roman" panose="02020603050405020304" pitchFamily="18" charset="0"/>
                <a:ea typeface="+mn-ea"/>
                <a:cs typeface="Times New Roman" panose="02020603050405020304" pitchFamily="18" charset="0"/>
              </a:rPr>
              <a:t>                   10635420</a:t>
            </a:r>
            <a:endParaRPr kumimoji="1" lang="en-GB" altLang="zh-CN">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矩形 2"/>
          <p:cNvSpPr>
            <a:spLocks noChangeArrowheads="1"/>
          </p:cNvSpPr>
          <p:nvPr/>
        </p:nvSpPr>
        <p:spPr bwMode="auto">
          <a:xfrm>
            <a:off x="838200" y="365125"/>
            <a:ext cx="5393361"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spcBef>
                <a:spcPct val="0"/>
              </a:spcBef>
              <a:spcAft>
                <a:spcPts val="600"/>
              </a:spcAft>
              <a:buNone/>
            </a:pPr>
            <a:r>
              <a:rPr lang="en-US" sz="4400" b="1" kern="1200">
                <a:solidFill>
                  <a:schemeClr val="tx1"/>
                </a:solidFill>
                <a:latin typeface="+mj-lt"/>
                <a:ea typeface="+mj-ea"/>
                <a:cs typeface="+mj-cs"/>
              </a:rPr>
              <a:t>Logistic Regression:</a:t>
            </a:r>
            <a:endParaRPr lang="en-US" sz="4400" b="1" i="0" kern="1200">
              <a:solidFill>
                <a:schemeClr val="tx1"/>
              </a:solidFill>
              <a:effectLst/>
              <a:latin typeface="+mj-lt"/>
              <a:ea typeface="+mj-ea"/>
              <a:cs typeface="+mj-cs"/>
            </a:endParaRPr>
          </a:p>
        </p:txBody>
      </p:sp>
      <p:sp>
        <p:nvSpPr>
          <p:cNvPr id="23" name="Freeform: Shape 2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ubtitle 2"/>
          <p:cNvSpPr txBox="1"/>
          <p:nvPr/>
        </p:nvSpPr>
        <p:spPr bwMode="auto">
          <a:xfrm>
            <a:off x="838200" y="1825625"/>
            <a:ext cx="5393361" cy="43513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defTabSz="1087120">
              <a:spcBef>
                <a:spcPct val="20000"/>
              </a:spcBef>
              <a:buChar char="•"/>
              <a:defRPr sz="3200">
                <a:solidFill>
                  <a:schemeClr val="tx1"/>
                </a:solidFill>
                <a:latin typeface="Arial" panose="020B0604020202020204" pitchFamily="34" charset="0"/>
                <a:ea typeface="SimSun"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SimSun"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SimSun"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defTabSz="914400">
              <a:lnSpc>
                <a:spcPct val="90000"/>
              </a:lnSpc>
              <a:buNone/>
            </a:pPr>
            <a:r>
              <a:rPr lang="en-US" sz="2200" b="1" dirty="0">
                <a:latin typeface="+mn-lt"/>
                <a:ea typeface="+mn-ea"/>
              </a:rPr>
              <a:t>It</a:t>
            </a:r>
            <a:r>
              <a:rPr lang="en-US" sz="2200" dirty="0">
                <a:latin typeface="+mn-lt"/>
                <a:ea typeface="+mn-ea"/>
              </a:rPr>
              <a:t> is a widely used statistical technique for binary classification tasks. Despite its name, it's used for classification, not regression. It models the relationship between the dependent variable and one or more independent variables by estimating probabilities using a logistic function. In credit card fraud detection, Logistic Regression provides interpretable results and works well with linearly separable data. However, its performance might be limited when dealing with complex non-linear relationships in highly-dimensional datasets.</a:t>
            </a:r>
            <a:endParaRPr lang="en-US" sz="2200" b="0" i="0" dirty="0">
              <a:effectLst/>
              <a:latin typeface="+mn-lt"/>
              <a:ea typeface="+mn-ea"/>
            </a:endParaRPr>
          </a:p>
        </p:txBody>
      </p:sp>
      <p:sp>
        <p:nvSpPr>
          <p:cNvPr id="26" name="Oval 2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9B928B0-D63D-4D60-F6BA-A193C2C2D3EF}"/>
              </a:ext>
            </a:extLst>
          </p:cNvPr>
          <p:cNvPicPr>
            <a:picLocks noChangeAspect="1"/>
          </p:cNvPicPr>
          <p:nvPr/>
        </p:nvPicPr>
        <p:blipFill>
          <a:blip r:embed="rId2"/>
          <a:stretch>
            <a:fillRect/>
          </a:stretch>
        </p:blipFill>
        <p:spPr>
          <a:xfrm>
            <a:off x="7887184" y="2270454"/>
            <a:ext cx="3781051" cy="1673114"/>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42" name="Freeform: Shape 41">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46" name="Straight Connector 4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896E0C-6471-E809-5716-4CAA2FDCB19C}"/>
              </a:ext>
            </a:extLst>
          </p:cNvPr>
          <p:cNvPicPr>
            <a:picLocks noChangeAspect="1"/>
          </p:cNvPicPr>
          <p:nvPr/>
        </p:nvPicPr>
        <p:blipFill rotWithShape="1">
          <a:blip r:embed="rId2"/>
          <a:srcRect l="3625" r="4374" b="1"/>
          <a:stretch/>
        </p:blipFill>
        <p:spPr>
          <a:xfrm>
            <a:off x="2522356" y="10"/>
            <a:ext cx="9669642" cy="6857990"/>
          </a:xfrm>
          <a:prstGeom prst="rect">
            <a:avLst/>
          </a:prstGeom>
        </p:spPr>
      </p:pic>
      <p:sp>
        <p:nvSpPr>
          <p:cNvPr id="23"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2"/>
          <p:cNvSpPr>
            <a:spLocks noChangeArrowheads="1"/>
          </p:cNvSpPr>
          <p:nvPr/>
        </p:nvSpPr>
        <p:spPr bwMode="auto">
          <a:xfrm>
            <a:off x="838200" y="365125"/>
            <a:ext cx="3822189" cy="1899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spcBef>
                <a:spcPct val="0"/>
              </a:spcBef>
              <a:spcAft>
                <a:spcPts val="600"/>
              </a:spcAft>
              <a:buNone/>
            </a:pPr>
            <a:r>
              <a:rPr lang="en-US" altLang="zh-CN" sz="4000" b="1">
                <a:latin typeface="+mj-lt"/>
                <a:ea typeface="+mj-ea"/>
                <a:cs typeface="+mj-cs"/>
              </a:rPr>
              <a:t>Random Forest Classifier:</a:t>
            </a:r>
          </a:p>
        </p:txBody>
      </p:sp>
      <p:sp>
        <p:nvSpPr>
          <p:cNvPr id="2" name="Subtitle 2"/>
          <p:cNvSpPr txBox="1"/>
          <p:nvPr/>
        </p:nvSpPr>
        <p:spPr bwMode="auto">
          <a:xfrm>
            <a:off x="838200" y="2434201"/>
            <a:ext cx="3822189" cy="37427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defTabSz="1087120">
              <a:spcBef>
                <a:spcPct val="20000"/>
              </a:spcBef>
              <a:buChar char="•"/>
              <a:defRPr sz="3200">
                <a:solidFill>
                  <a:schemeClr val="tx1"/>
                </a:solidFill>
                <a:latin typeface="Arial" panose="020B0604020202020204" pitchFamily="34" charset="0"/>
                <a:ea typeface="SimSun"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SimSun"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SimSun"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defTabSz="914400">
              <a:lnSpc>
                <a:spcPct val="90000"/>
              </a:lnSpc>
              <a:buNone/>
            </a:pPr>
            <a:r>
              <a:rPr lang="en-US" sz="1900" dirty="0">
                <a:latin typeface="+mn-lt"/>
                <a:ea typeface="+mn-ea"/>
              </a:rPr>
              <a:t>A</a:t>
            </a:r>
            <a:r>
              <a:rPr lang="en-US" sz="1900" b="0" i="0" dirty="0">
                <a:effectLst/>
                <a:latin typeface="+mn-lt"/>
                <a:ea typeface="+mn-ea"/>
              </a:rPr>
              <a:t>n ensemble learning method that constructs multiple decision trees during training and combines their predictions through voting or averaging to make more accurate predictions. It excels in handling high-dimensional datasets and provides robustness against overfitting. In credit card fraud detection, Random Forests offer high accuracy, resilience to noise, and the ability to capture non-linear relationships between features.</a:t>
            </a:r>
            <a:endParaRPr lang="en-US" altLang="zh-CN" sz="1900" dirty="0">
              <a:latin typeface="+mn-lt"/>
              <a:ea typeface="+mn-ea"/>
              <a:sym typeface="时尚中黑简体"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a:spLocks noChangeArrowheads="1"/>
          </p:cNvSpPr>
          <p:nvPr/>
        </p:nvSpPr>
        <p:spPr bwMode="auto">
          <a:xfrm>
            <a:off x="481013" y="327026"/>
            <a:ext cx="3290887" cy="22875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spcBef>
                <a:spcPct val="0"/>
              </a:spcBef>
              <a:spcAft>
                <a:spcPts val="600"/>
              </a:spcAft>
              <a:buNone/>
            </a:pPr>
            <a:r>
              <a:rPr lang="en-US" altLang="zh-CN" sz="3600" b="1">
                <a:latin typeface="+mj-lt"/>
                <a:ea typeface="+mj-ea"/>
                <a:cs typeface="+mj-cs"/>
              </a:rPr>
              <a:t>Stacking Classifier:</a:t>
            </a:r>
          </a:p>
        </p:txBody>
      </p:sp>
      <p:sp>
        <p:nvSpPr>
          <p:cNvPr id="2" name="Subtitle 2"/>
          <p:cNvSpPr txBox="1"/>
          <p:nvPr/>
        </p:nvSpPr>
        <p:spPr bwMode="auto">
          <a:xfrm>
            <a:off x="4223982" y="327026"/>
            <a:ext cx="7485413" cy="22875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defTabSz="1087120">
              <a:spcBef>
                <a:spcPct val="20000"/>
              </a:spcBef>
              <a:buChar char="•"/>
              <a:defRPr sz="3200">
                <a:solidFill>
                  <a:schemeClr val="tx1"/>
                </a:solidFill>
                <a:latin typeface="Arial" panose="020B0604020202020204" pitchFamily="34" charset="0"/>
                <a:ea typeface="SimSun"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SimSun"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SimSun"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indent="-228600" defTabSz="914400">
              <a:lnSpc>
                <a:spcPct val="90000"/>
              </a:lnSpc>
              <a:buFont typeface="Arial" panose="020B0604020202020204" pitchFamily="34" charset="0"/>
              <a:buChar char="•"/>
            </a:pPr>
            <a:r>
              <a:rPr lang="en-US" sz="1800" b="0" i="0">
                <a:effectLst/>
                <a:latin typeface="+mn-lt"/>
                <a:ea typeface="+mn-ea"/>
              </a:rPr>
              <a:t>This is a meta-algorithm that combines multiple classification models to improve prediction accuracy. It involves training several base models and using another model (meta-learner) to learn how to best combine their predictions. In credit card fraud detection, Stacking Classifiers aim to leverage the strengths of diverse models, potentially yielding superior performance by learning to weigh the predictions of individual models effectively.</a:t>
            </a:r>
            <a:endParaRPr lang="en-US" altLang="zh-CN" sz="1800">
              <a:latin typeface="+mn-lt"/>
              <a:ea typeface="+mn-ea"/>
              <a:sym typeface="时尚中黑简体" charset="0"/>
            </a:endParaRPr>
          </a:p>
        </p:txBody>
      </p:sp>
      <p:pic>
        <p:nvPicPr>
          <p:cNvPr id="7" name="Picture 6">
            <a:extLst>
              <a:ext uri="{FF2B5EF4-FFF2-40B4-BE49-F238E27FC236}">
                <a16:creationId xmlns:a16="http://schemas.microsoft.com/office/drawing/2014/main" id="{42F0D878-C17C-DE09-BF5E-253514B69E4A}"/>
              </a:ext>
            </a:extLst>
          </p:cNvPr>
          <p:cNvPicPr>
            <a:picLocks noChangeAspect="1"/>
          </p:cNvPicPr>
          <p:nvPr/>
        </p:nvPicPr>
        <p:blipFill rotWithShape="1">
          <a:blip r:embed="rId2"/>
          <a:srcRect r="3125" b="1"/>
          <a:stretch/>
        </p:blipFill>
        <p:spPr>
          <a:xfrm>
            <a:off x="-9168" y="2763151"/>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p:cNvSpPr>
            <a:spLocks noChangeArrowheads="1"/>
          </p:cNvSpPr>
          <p:nvPr/>
        </p:nvSpPr>
        <p:spPr bwMode="auto">
          <a:xfrm>
            <a:off x="914402" y="489508"/>
            <a:ext cx="5181597" cy="165548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lnSpc>
                <a:spcPct val="90000"/>
              </a:lnSpc>
              <a:spcBef>
                <a:spcPts val="1000"/>
              </a:spcBef>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lgn="r">
              <a:spcBef>
                <a:spcPct val="0"/>
              </a:spcBef>
              <a:spcAft>
                <a:spcPts val="600"/>
              </a:spcAft>
              <a:buNone/>
            </a:pPr>
            <a:r>
              <a:rPr lang="en-US" sz="4000" b="1" kern="1200">
                <a:solidFill>
                  <a:schemeClr val="tx1"/>
                </a:solidFill>
                <a:latin typeface="+mj-lt"/>
                <a:ea typeface="+mj-ea"/>
                <a:cs typeface="+mj-cs"/>
              </a:rPr>
              <a:t>Xgboost (Extreme Gradient Boosting):</a:t>
            </a:r>
            <a:endParaRPr lang="en-US" altLang="zh-CN" sz="4000" b="1" kern="1200">
              <a:solidFill>
                <a:schemeClr val="tx1"/>
              </a:solidFill>
              <a:latin typeface="+mj-lt"/>
              <a:ea typeface="+mj-ea"/>
              <a:cs typeface="+mj-cs"/>
            </a:endParaRPr>
          </a:p>
        </p:txBody>
      </p:sp>
      <p:sp>
        <p:nvSpPr>
          <p:cNvPr id="2" name="Subtitle 2"/>
          <p:cNvSpPr txBox="1"/>
          <p:nvPr/>
        </p:nvSpPr>
        <p:spPr bwMode="auto">
          <a:xfrm>
            <a:off x="914402" y="2418408"/>
            <a:ext cx="5181598" cy="34098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defTabSz="1087120">
              <a:spcBef>
                <a:spcPct val="20000"/>
              </a:spcBef>
              <a:buChar char="•"/>
              <a:defRPr sz="3200">
                <a:solidFill>
                  <a:schemeClr val="tx1"/>
                </a:solidFill>
                <a:latin typeface="Arial" panose="020B0604020202020204" pitchFamily="34" charset="0"/>
                <a:ea typeface="SimSun"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SimSun"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SimSun"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indent="-228600" algn="r" defTabSz="914400">
              <a:lnSpc>
                <a:spcPct val="90000"/>
              </a:lnSpc>
              <a:buFont typeface="Arial" panose="020B0604020202020204" pitchFamily="34" charset="0"/>
              <a:buChar char="•"/>
            </a:pPr>
            <a:r>
              <a:rPr lang="en-US" sz="2000">
                <a:latin typeface="+mn-lt"/>
                <a:ea typeface="+mn-ea"/>
              </a:rPr>
              <a:t>Xgboost is an ensemble learning technique that boosts the performance of weak learners (decision trees in this case) by sequentially training them to correct errors made by the previous models. It excels in both regression and classification tasks, offering high prediction accuracy and efficiency. In credit card fraud detection, Xgboost stands out for its exceptional performance, handling non-linear relationships, and robustness against overfitting</a:t>
            </a:r>
            <a:endParaRPr lang="en-US" altLang="zh-CN" sz="2000">
              <a:latin typeface="+mn-lt"/>
              <a:ea typeface="+mn-ea"/>
              <a:sym typeface="时尚中黑简体" charset="0"/>
            </a:endParaRPr>
          </a:p>
        </p:txBody>
      </p:sp>
      <p:pic>
        <p:nvPicPr>
          <p:cNvPr id="5" name="Picture 4">
            <a:extLst>
              <a:ext uri="{FF2B5EF4-FFF2-40B4-BE49-F238E27FC236}">
                <a16:creationId xmlns:a16="http://schemas.microsoft.com/office/drawing/2014/main" id="{0C441B2B-1B23-9CEA-D618-90ED46EA550D}"/>
              </a:ext>
            </a:extLst>
          </p:cNvPr>
          <p:cNvPicPr>
            <a:picLocks noChangeAspect="1"/>
          </p:cNvPicPr>
          <p:nvPr/>
        </p:nvPicPr>
        <p:blipFill>
          <a:blip r:embed="rId2"/>
          <a:stretch>
            <a:fillRect/>
          </a:stretch>
        </p:blipFill>
        <p:spPr>
          <a:xfrm>
            <a:off x="6675120" y="1947195"/>
            <a:ext cx="4957638" cy="2577972"/>
          </a:xfrm>
          <a:prstGeom prst="rect">
            <a:avLst/>
          </a:prstGeom>
        </p:spPr>
      </p:pic>
      <p:sp>
        <p:nvSpPr>
          <p:cNvPr id="13" name="Rectangle 12">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E9F7D186-CDCD-BF70-A61B-12D2726B9F1F}"/>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b="1" i="0">
                <a:effectLst/>
              </a:rPr>
              <a:t>Key Differences:</a:t>
            </a:r>
          </a:p>
          <a:p>
            <a:pPr indent="-228600">
              <a:lnSpc>
                <a:spcPct val="90000"/>
              </a:lnSpc>
              <a:spcAft>
                <a:spcPts val="600"/>
              </a:spcAft>
              <a:buFont typeface="Arial" panose="020B0604020202020204" pitchFamily="34" charset="0"/>
              <a:buChar char="•"/>
            </a:pPr>
            <a:endParaRPr lang="en-US" sz="1600" b="0" i="0">
              <a:effectLst/>
            </a:endParaRPr>
          </a:p>
          <a:p>
            <a:pPr indent="-228600">
              <a:lnSpc>
                <a:spcPct val="90000"/>
              </a:lnSpc>
              <a:spcAft>
                <a:spcPts val="600"/>
              </a:spcAft>
              <a:buFont typeface="Arial" panose="020B0604020202020204" pitchFamily="34" charset="0"/>
              <a:buChar char="•"/>
            </a:pPr>
            <a:r>
              <a:rPr lang="en-US" sz="1600" b="1" i="0">
                <a:effectLst/>
              </a:rPr>
              <a:t>Approach:</a:t>
            </a:r>
            <a:r>
              <a:rPr lang="en-US" sz="1600" b="0" i="0">
                <a:effectLst/>
              </a:rPr>
              <a:t> Naive Bayes uses probabilistic assumptions, Logistic Regression models probabilities linearly, Random Forest and XGBoost use ensemble methods, and Stacking combines predictions of multiple models.</a:t>
            </a:r>
          </a:p>
          <a:p>
            <a:pPr indent="-228600">
              <a:lnSpc>
                <a:spcPct val="90000"/>
              </a:lnSpc>
              <a:spcAft>
                <a:spcPts val="600"/>
              </a:spcAft>
              <a:buFont typeface="Arial" panose="020B0604020202020204" pitchFamily="34" charset="0"/>
              <a:buChar char="•"/>
            </a:pPr>
            <a:endParaRPr lang="en-US" sz="1600" b="0" i="0">
              <a:effectLst/>
            </a:endParaRPr>
          </a:p>
          <a:p>
            <a:pPr indent="-228600">
              <a:lnSpc>
                <a:spcPct val="90000"/>
              </a:lnSpc>
              <a:spcAft>
                <a:spcPts val="600"/>
              </a:spcAft>
              <a:buFont typeface="Arial" panose="020B0604020202020204" pitchFamily="34" charset="0"/>
              <a:buChar char="•"/>
            </a:pPr>
            <a:r>
              <a:rPr lang="en-US" sz="1600" b="1" i="0">
                <a:effectLst/>
              </a:rPr>
              <a:t>Handling Non-linearity:</a:t>
            </a:r>
            <a:r>
              <a:rPr lang="en-US" sz="1600" b="0" i="0">
                <a:effectLst/>
              </a:rPr>
              <a:t> Random Forest, XGBoost, and Stacking can handle non-linear relationships, while Naive Bayes and Logistic Regression assume linear relationships.</a:t>
            </a:r>
          </a:p>
          <a:p>
            <a:pPr indent="-228600">
              <a:lnSpc>
                <a:spcPct val="90000"/>
              </a:lnSpc>
              <a:spcAft>
                <a:spcPts val="600"/>
              </a:spcAft>
              <a:buFont typeface="Arial" panose="020B0604020202020204" pitchFamily="34" charset="0"/>
              <a:buChar char="•"/>
            </a:pPr>
            <a:endParaRPr lang="en-US" sz="1600" b="0" i="0">
              <a:effectLst/>
            </a:endParaRPr>
          </a:p>
          <a:p>
            <a:pPr indent="-228600">
              <a:lnSpc>
                <a:spcPct val="90000"/>
              </a:lnSpc>
              <a:spcAft>
                <a:spcPts val="600"/>
              </a:spcAft>
              <a:buFont typeface="Arial" panose="020B0604020202020204" pitchFamily="34" charset="0"/>
              <a:buChar char="•"/>
            </a:pPr>
            <a:r>
              <a:rPr lang="en-US" sz="1600" b="1" i="0">
                <a:effectLst/>
              </a:rPr>
              <a:t>Performance:</a:t>
            </a:r>
            <a:r>
              <a:rPr lang="en-US" sz="1600" b="0" i="0">
                <a:effectLst/>
              </a:rPr>
              <a:t> Random Forest, XGBoost, and Stacking often outperform Naive Bayes and Logistic Regression, especially in complex datasets, but might require more computational resources.</a:t>
            </a:r>
          </a:p>
          <a:p>
            <a:pPr indent="-228600">
              <a:lnSpc>
                <a:spcPct val="90000"/>
              </a:lnSpc>
              <a:spcAft>
                <a:spcPts val="600"/>
              </a:spcAft>
              <a:buFont typeface="Arial" panose="020B0604020202020204" pitchFamily="34" charset="0"/>
              <a:buChar char="•"/>
            </a:pPr>
            <a:endParaRPr lang="en-US" sz="1600" b="0" i="0">
              <a:effectLst/>
            </a:endParaRPr>
          </a:p>
          <a:p>
            <a:pPr indent="-228600">
              <a:lnSpc>
                <a:spcPct val="90000"/>
              </a:lnSpc>
              <a:spcAft>
                <a:spcPts val="600"/>
              </a:spcAft>
              <a:buFont typeface="Arial" panose="020B0604020202020204" pitchFamily="34" charset="0"/>
              <a:buChar char="•"/>
            </a:pPr>
            <a:r>
              <a:rPr lang="en-US" sz="1600" b="1" i="0">
                <a:effectLst/>
              </a:rPr>
              <a:t>Interpretability:</a:t>
            </a:r>
            <a:r>
              <a:rPr lang="en-US" sz="1600" b="0" i="0">
                <a:effectLst/>
              </a:rPr>
              <a:t> Naive Bayes and Logistic Regression are more interpretable, while Random Forest, XGBoost, and Stacking models are more complex and harder to interpret.</a:t>
            </a:r>
          </a:p>
        </p:txBody>
      </p:sp>
    </p:spTree>
    <p:extLst>
      <p:ext uri="{BB962C8B-B14F-4D97-AF65-F5344CB8AC3E}">
        <p14:creationId xmlns:p14="http://schemas.microsoft.com/office/powerpoint/2010/main" val="189831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p:cNvSpPr>
            <a:spLocks noChangeArrowheads="1"/>
          </p:cNvSpPr>
          <p:nvPr/>
        </p:nvSpPr>
        <p:spPr bwMode="auto">
          <a:xfrm>
            <a:off x="7531610" y="365125"/>
            <a:ext cx="3822189" cy="18999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spcBef>
                <a:spcPct val="0"/>
              </a:spcBef>
              <a:spcAft>
                <a:spcPts val="600"/>
              </a:spcAft>
              <a:buNone/>
            </a:pPr>
            <a:r>
              <a:rPr lang="en-US" altLang="zh-CN" sz="4000" b="1">
                <a:latin typeface="+mj-lt"/>
                <a:ea typeface="+mj-ea"/>
                <a:cs typeface="+mj-cs"/>
              </a:rPr>
              <a:t>Results:</a:t>
            </a:r>
          </a:p>
        </p:txBody>
      </p:sp>
      <p:pic>
        <p:nvPicPr>
          <p:cNvPr id="22" name="Picture 21">
            <a:extLst>
              <a:ext uri="{FF2B5EF4-FFF2-40B4-BE49-F238E27FC236}">
                <a16:creationId xmlns:a16="http://schemas.microsoft.com/office/drawing/2014/main" id="{42393480-596A-BC7E-EE9A-F4C555A675F0}"/>
              </a:ext>
            </a:extLst>
          </p:cNvPr>
          <p:cNvPicPr>
            <a:picLocks noChangeAspect="1"/>
          </p:cNvPicPr>
          <p:nvPr/>
        </p:nvPicPr>
        <p:blipFill rotWithShape="1">
          <a:blip r:embed="rId2"/>
          <a:srcRect l="12577" r="15105"/>
          <a:stretch/>
        </p:blipFill>
        <p:spPr>
          <a:xfrm>
            <a:off x="1" y="10"/>
            <a:ext cx="6936390" cy="6857990"/>
          </a:xfrm>
          <a:prstGeom prst="rect">
            <a:avLst/>
          </a:prstGeom>
        </p:spPr>
      </p:pic>
      <p:sp>
        <p:nvSpPr>
          <p:cNvPr id="2" name="Subtitle 2"/>
          <p:cNvSpPr txBox="1"/>
          <p:nvPr/>
        </p:nvSpPr>
        <p:spPr bwMode="auto">
          <a:xfrm>
            <a:off x="7531610" y="2434201"/>
            <a:ext cx="3822189" cy="37427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defTabSz="1087120">
              <a:spcBef>
                <a:spcPct val="20000"/>
              </a:spcBef>
              <a:buChar char="•"/>
              <a:defRPr sz="3200">
                <a:solidFill>
                  <a:schemeClr val="tx1"/>
                </a:solidFill>
                <a:latin typeface="Arial" panose="020B0604020202020204" pitchFamily="34" charset="0"/>
                <a:ea typeface="SimSun"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SimSun"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SimSun"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defTabSz="914400">
              <a:lnSpc>
                <a:spcPct val="90000"/>
              </a:lnSpc>
              <a:buNone/>
            </a:pPr>
            <a:r>
              <a:rPr lang="en-US" altLang="zh-CN" sz="2000" dirty="0">
                <a:latin typeface="+mn-lt"/>
                <a:ea typeface="+mn-ea"/>
                <a:sym typeface="时尚中黑简体" charset="0"/>
              </a:rPr>
              <a:t>The performance exhibited by the Stacking classifier, Random Forest, and Xgboost models showcased remarkable accuracy and precision in distinguishing fraudulent transactions. These models encountered minimal false negatives, highlighting their superior overall performance in accurately identifying and classifying fraudulent activities compared to other classifiers.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p:cNvSpPr>
            <a:spLocks noChangeArrowheads="1"/>
          </p:cNvSpPr>
          <p:nvPr/>
        </p:nvSpPr>
        <p:spPr bwMode="auto">
          <a:xfrm>
            <a:off x="686834" y="1153572"/>
            <a:ext cx="3200400" cy="44611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spcBef>
                <a:spcPct val="0"/>
              </a:spcBef>
              <a:spcAft>
                <a:spcPts val="600"/>
              </a:spcAft>
              <a:buNone/>
            </a:pPr>
            <a:r>
              <a:rPr lang="en-US" altLang="zh-CN" sz="4400" b="1" kern="1200">
                <a:solidFill>
                  <a:srgbClr val="FFFFFF"/>
                </a:solidFill>
                <a:latin typeface="+mj-lt"/>
                <a:ea typeface="+mj-ea"/>
                <a:cs typeface="+mj-cs"/>
              </a:rPr>
              <a:t>  Conclusion:</a:t>
            </a:r>
          </a:p>
        </p:txBody>
      </p:sp>
      <p:sp>
        <p:nvSpPr>
          <p:cNvPr id="47" name="Arc 4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Subtitle 2"/>
          <p:cNvSpPr txBox="1"/>
          <p:nvPr/>
        </p:nvSpPr>
        <p:spPr bwMode="auto">
          <a:xfrm>
            <a:off x="4447308" y="591344"/>
            <a:ext cx="6906491" cy="558561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defTabSz="1087120">
              <a:spcBef>
                <a:spcPct val="20000"/>
              </a:spcBef>
              <a:buChar char="•"/>
              <a:defRPr sz="3200">
                <a:solidFill>
                  <a:schemeClr val="tx1"/>
                </a:solidFill>
                <a:latin typeface="Arial" panose="020B0604020202020204" pitchFamily="34" charset="0"/>
                <a:ea typeface="SimSun"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SimSun"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SimSun"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defTabSz="914400">
              <a:lnSpc>
                <a:spcPct val="90000"/>
              </a:lnSpc>
              <a:buNone/>
            </a:pPr>
            <a:r>
              <a:rPr lang="en-US" sz="2700" dirty="0">
                <a:latin typeface="+mn-lt"/>
                <a:ea typeface="+mn-ea"/>
              </a:rPr>
              <a:t>The evaluation and comparison of various machine learning models, including the Stacking classifier, Random Forest, and Xgboost, for credit card fraud detection, underscore their significant potential in bolstering financial security. These models exhibited exceptional accuracy, and precision, and minimized false negatives in identifying fraudulent transactions, surpassing many other classifiers. Their robust performance signifies a promising path forward in combating fraudulent activities within the intricate landscape of financial transactions. </a:t>
            </a:r>
            <a:endParaRPr lang="en-US" altLang="zh-CN" sz="2700" dirty="0">
              <a:latin typeface="+mn-lt"/>
              <a:ea typeface="+mn-ea"/>
              <a:sym typeface="时尚中黑简体"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559294"/>
            <a:ext cx="12191999" cy="6298279"/>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28"/>
            <a:ext cx="6096001" cy="6858000"/>
          </a:xfrm>
          <a:prstGeom prst="rect">
            <a:avLst/>
          </a:prstGeom>
          <a:gradFill>
            <a:gsLst>
              <a:gs pos="13000">
                <a:srgbClr val="000000">
                  <a:alpha val="72000"/>
                </a:srgbClr>
              </a:gs>
              <a:gs pos="99000">
                <a:schemeClr val="accent1">
                  <a:lumMod val="50000"/>
                  <a:alpha val="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矩形 1"/>
          <p:cNvSpPr/>
          <p:nvPr/>
        </p:nvSpPr>
        <p:spPr>
          <a:xfrm>
            <a:off x="1145136" y="1028700"/>
            <a:ext cx="9947305" cy="109065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4800">
                <a:solidFill>
                  <a:srgbClr val="FFFFFF"/>
                </a:solidFill>
                <a:latin typeface="+mj-lt"/>
                <a:ea typeface="+mj-ea"/>
                <a:cs typeface="+mj-cs"/>
              </a:rPr>
              <a:t>THANK YOU</a:t>
            </a:r>
          </a:p>
        </p:txBody>
      </p:sp>
      <p:sp>
        <p:nvSpPr>
          <p:cNvPr id="82" name="Freeform: Shape 81">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0">
                <a:schemeClr val="accent1">
                  <a:alpha val="5000"/>
                </a:schemeClr>
              </a:gs>
              <a:gs pos="68000">
                <a:schemeClr val="accent1">
                  <a:alpha val="15000"/>
                </a:schemeClr>
              </a:gs>
            </a:gsLst>
            <a:lin ang="21594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9" name="Picture 38">
            <a:extLst>
              <a:ext uri="{FF2B5EF4-FFF2-40B4-BE49-F238E27FC236}">
                <a16:creationId xmlns:a16="http://schemas.microsoft.com/office/drawing/2014/main" id="{F99FDA93-E3DC-DEC5-FD9A-949EA9E002AD}"/>
              </a:ext>
            </a:extLst>
          </p:cNvPr>
          <p:cNvPicPr>
            <a:picLocks noChangeAspect="1"/>
          </p:cNvPicPr>
          <p:nvPr/>
        </p:nvPicPr>
        <p:blipFill rotWithShape="1">
          <a:blip r:embed="rId2"/>
          <a:srcRect t="3468" r="1" b="26677"/>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5"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文本框 1"/>
          <p:cNvSpPr txBox="1"/>
          <p:nvPr/>
        </p:nvSpPr>
        <p:spPr>
          <a:xfrm>
            <a:off x="992361" y="643466"/>
            <a:ext cx="4162628" cy="8994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66190">
              <a:spcAft>
                <a:spcPts val="660"/>
              </a:spcAft>
            </a:pPr>
            <a:r>
              <a:rPr kumimoji="1" lang="en-US" altLang="zh-CN" sz="5130" b="1" kern="1200">
                <a:solidFill>
                  <a:schemeClr val="tx1"/>
                </a:solidFill>
                <a:latin typeface="Times New Roman" panose="02020603050405020304" pitchFamily="18" charset="0"/>
                <a:ea typeface="+mn-ea"/>
                <a:cs typeface="Times New Roman" panose="02020603050405020304" pitchFamily="18" charset="0"/>
              </a:rPr>
              <a:t>CONTENTS</a:t>
            </a:r>
            <a:endParaRPr kumimoji="1" lang="en-US" altLang="zh-CN" sz="4400" b="1">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文本框 2"/>
          <p:cNvSpPr txBox="1"/>
          <p:nvPr/>
        </p:nvSpPr>
        <p:spPr>
          <a:xfrm>
            <a:off x="1313277" y="1528322"/>
            <a:ext cx="4644403" cy="6124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33095" indent="-533095" defTabSz="1066190">
              <a:spcAft>
                <a:spcPts val="660"/>
              </a:spcAft>
              <a:buFont typeface="Arial" panose="020B0604020202020204" pitchFamily="34" charset="0"/>
              <a:buChar char="•"/>
            </a:pPr>
            <a:r>
              <a:rPr kumimoji="1" lang="en-GB" altLang="en-US" sz="3265" kern="1200" dirty="0">
                <a:solidFill>
                  <a:schemeClr val="tx1"/>
                </a:solidFill>
                <a:latin typeface="Times New Roman" panose="02020603050405020304" pitchFamily="18" charset="0"/>
                <a:ea typeface="+mn-ea"/>
                <a:cs typeface="Times New Roman" panose="02020603050405020304" pitchFamily="18" charset="0"/>
              </a:rPr>
              <a:t>Introduction</a:t>
            </a:r>
            <a:endParaRPr kumimoji="1" lang="zh-CN" alt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文本框 4"/>
          <p:cNvSpPr txBox="1"/>
          <p:nvPr/>
        </p:nvSpPr>
        <p:spPr>
          <a:xfrm>
            <a:off x="1313276" y="2065050"/>
            <a:ext cx="4644403" cy="6124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33095" indent="-533095" defTabSz="1066190">
              <a:spcAft>
                <a:spcPts val="660"/>
              </a:spcAft>
              <a:buFont typeface="Arial" panose="020B0604020202020204" pitchFamily="34" charset="0"/>
              <a:buChar char="•"/>
            </a:pPr>
            <a:r>
              <a:rPr kumimoji="1" lang="zh-CN" altLang="en-US" sz="3265" kern="1200" dirty="0">
                <a:solidFill>
                  <a:schemeClr val="tx1"/>
                </a:solidFill>
                <a:latin typeface="Times New Roman" panose="02020603050405020304" pitchFamily="18" charset="0"/>
                <a:ea typeface="+mn-ea"/>
                <a:cs typeface="Times New Roman" panose="02020603050405020304" pitchFamily="18" charset="0"/>
              </a:rPr>
              <a:t>Research </a:t>
            </a:r>
            <a:r>
              <a:rPr kumimoji="1" lang="en-IN" altLang="zh-CN" sz="3265" kern="1200" dirty="0">
                <a:solidFill>
                  <a:schemeClr val="tx1"/>
                </a:solidFill>
                <a:latin typeface="Times New Roman" panose="02020603050405020304" pitchFamily="18" charset="0"/>
                <a:ea typeface="+mn-ea"/>
                <a:cs typeface="Times New Roman" panose="02020603050405020304" pitchFamily="18" charset="0"/>
              </a:rPr>
              <a:t>Focus</a:t>
            </a:r>
            <a:endParaRPr kumimoji="1" lang="zh-CN" alt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文本框 8"/>
          <p:cNvSpPr txBox="1"/>
          <p:nvPr/>
        </p:nvSpPr>
        <p:spPr>
          <a:xfrm>
            <a:off x="1284985" y="2555673"/>
            <a:ext cx="5554538" cy="23721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33095" indent="-533095" defTabSz="1066190">
              <a:spcAft>
                <a:spcPts val="660"/>
              </a:spcAft>
              <a:buFont typeface="Arial" panose="020B0604020202020204" pitchFamily="34" charset="0"/>
              <a:buChar char="•"/>
            </a:pPr>
            <a:r>
              <a:rPr kumimoji="1" lang="zh-CN" altLang="en-US" sz="3265" kern="1200" dirty="0">
                <a:solidFill>
                  <a:schemeClr val="tx1"/>
                </a:solidFill>
                <a:latin typeface="Times New Roman" panose="02020603050405020304" pitchFamily="18" charset="0"/>
                <a:ea typeface="+mn-ea"/>
                <a:cs typeface="Times New Roman" panose="02020603050405020304" pitchFamily="18" charset="0"/>
              </a:rPr>
              <a:t>M</a:t>
            </a:r>
            <a:r>
              <a:rPr kumimoji="1" lang="en-GB" altLang="zh-CN" sz="3265" kern="1200" dirty="0">
                <a:solidFill>
                  <a:schemeClr val="tx1"/>
                </a:solidFill>
                <a:latin typeface="Times New Roman" panose="02020603050405020304" pitchFamily="18" charset="0"/>
                <a:ea typeface="+mn-ea"/>
                <a:cs typeface="Times New Roman" panose="02020603050405020304" pitchFamily="18" charset="0"/>
              </a:rPr>
              <a:t>ethodology</a:t>
            </a:r>
          </a:p>
          <a:p>
            <a:pPr marL="533095" indent="-533095" defTabSz="1066190">
              <a:spcAft>
                <a:spcPts val="660"/>
              </a:spcAft>
              <a:buFont typeface="Arial" panose="020B0604020202020204" pitchFamily="34" charset="0"/>
              <a:buChar char="•"/>
            </a:pPr>
            <a:r>
              <a:rPr kumimoji="1" lang="en-GB" altLang="zh-CN" sz="3265" kern="1200" dirty="0">
                <a:solidFill>
                  <a:schemeClr val="tx1"/>
                </a:solidFill>
                <a:latin typeface="Times New Roman" panose="02020603050405020304" pitchFamily="18" charset="0"/>
                <a:ea typeface="+mn-ea"/>
                <a:cs typeface="Times New Roman" panose="02020603050405020304" pitchFamily="18" charset="0"/>
              </a:rPr>
              <a:t>Model Implementation</a:t>
            </a:r>
          </a:p>
          <a:p>
            <a:pPr marL="533095" indent="-533095" defTabSz="1066190">
              <a:spcAft>
                <a:spcPts val="660"/>
              </a:spcAft>
              <a:buFont typeface="Arial" panose="020B0604020202020204" pitchFamily="34" charset="0"/>
              <a:buChar char="•"/>
            </a:pPr>
            <a:r>
              <a:rPr kumimoji="1" lang="en-GB" altLang="zh-CN" sz="3265" kern="1200" dirty="0">
                <a:solidFill>
                  <a:schemeClr val="tx1"/>
                </a:solidFill>
                <a:latin typeface="Times New Roman" panose="02020603050405020304" pitchFamily="18" charset="0"/>
                <a:ea typeface="+mn-ea"/>
                <a:cs typeface="Times New Roman" panose="02020603050405020304" pitchFamily="18" charset="0"/>
              </a:rPr>
              <a:t>Model Selection</a:t>
            </a:r>
          </a:p>
          <a:p>
            <a:pPr marL="484632" indent="-484632" defTabSz="969264">
              <a:spcAft>
                <a:spcPts val="600"/>
              </a:spcAft>
              <a:buFont typeface="Arial" panose="020B0604020202020204" pitchFamily="34" charset="0"/>
              <a:buChar char="•"/>
            </a:pPr>
            <a:r>
              <a:rPr kumimoji="1" lang="en-IN" altLang="zh-CN" sz="2800" dirty="0">
                <a:latin typeface="Times New Roman" panose="02020603050405020304" pitchFamily="18" charset="0"/>
                <a:ea typeface="Calibri" panose="020F0502020204030204" pitchFamily="34" charset="0"/>
                <a:cs typeface="Times New Roman" panose="02020603050405020304" pitchFamily="18" charset="0"/>
              </a:rPr>
              <a:t> </a:t>
            </a:r>
            <a:r>
              <a:rPr kumimoji="1" lang="en-IN" altLang="zh-CN" sz="3270" dirty="0">
                <a:latin typeface="Times New Roman" panose="02020603050405020304" pitchFamily="18" charset="0"/>
                <a:ea typeface="Calibri" panose="020F0502020204030204" pitchFamily="34" charset="0"/>
                <a:cs typeface="Times New Roman" panose="02020603050405020304" pitchFamily="18" charset="0"/>
              </a:rPr>
              <a:t>Key Features</a:t>
            </a:r>
            <a:endParaRPr kumimoji="1" lang="zh-CN" altLang="en-US" sz="327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文本框 10"/>
          <p:cNvSpPr txBox="1"/>
          <p:nvPr/>
        </p:nvSpPr>
        <p:spPr>
          <a:xfrm>
            <a:off x="1326843" y="4986345"/>
            <a:ext cx="6015653" cy="1186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33095" indent="-533095" defTabSz="1066190">
              <a:spcAft>
                <a:spcPts val="660"/>
              </a:spcAft>
              <a:buFont typeface="Arial" panose="020B0604020202020204" pitchFamily="34" charset="0"/>
              <a:buChar char="•"/>
            </a:pPr>
            <a:r>
              <a:rPr kumimoji="1" lang="zh-CN" altLang="en-US" sz="3265" kern="1200" dirty="0">
                <a:solidFill>
                  <a:schemeClr val="tx1"/>
                </a:solidFill>
                <a:latin typeface="Times New Roman" panose="02020603050405020304" pitchFamily="18" charset="0"/>
                <a:ea typeface="+mn-ea"/>
                <a:cs typeface="Times New Roman" panose="02020603050405020304" pitchFamily="18" charset="0"/>
              </a:rPr>
              <a:t>R</a:t>
            </a:r>
            <a:r>
              <a:rPr kumimoji="1" lang="en-GB" altLang="zh-CN" sz="3265" kern="1200" dirty="0">
                <a:solidFill>
                  <a:schemeClr val="tx1"/>
                </a:solidFill>
                <a:latin typeface="Times New Roman" panose="02020603050405020304" pitchFamily="18" charset="0"/>
                <a:ea typeface="+mn-ea"/>
                <a:cs typeface="Times New Roman" panose="02020603050405020304" pitchFamily="18" charset="0"/>
              </a:rPr>
              <a:t>esults</a:t>
            </a:r>
          </a:p>
          <a:p>
            <a:pPr marL="533095" indent="-533095" defTabSz="1066190">
              <a:spcAft>
                <a:spcPts val="660"/>
              </a:spcAft>
              <a:buFont typeface="Arial" panose="020B0604020202020204" pitchFamily="34" charset="0"/>
              <a:buChar char="•"/>
            </a:pPr>
            <a:r>
              <a:rPr kumimoji="1" lang="en-GB" altLang="zh-CN" sz="3265" dirty="0">
                <a:latin typeface="Times New Roman" panose="02020603050405020304" pitchFamily="18" charset="0"/>
                <a:cs typeface="Times New Roman" panose="02020603050405020304" pitchFamily="18" charset="0"/>
              </a:rPr>
              <a:t>Conclusion</a:t>
            </a:r>
            <a:endParaRPr kumimoji="1" lang="zh-CN" alt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a:spLocks noChangeArrowheads="1"/>
          </p:cNvSpPr>
          <p:nvPr/>
        </p:nvSpPr>
        <p:spPr bwMode="auto">
          <a:xfrm>
            <a:off x="640080" y="325369"/>
            <a:ext cx="4368602" cy="19568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lnSpc>
                <a:spcPct val="90000"/>
              </a:lnSpc>
              <a:spcBef>
                <a:spcPts val="1000"/>
              </a:spcBef>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spcBef>
                <a:spcPct val="0"/>
              </a:spcBef>
              <a:spcAft>
                <a:spcPts val="600"/>
              </a:spcAft>
              <a:buNone/>
            </a:pPr>
            <a:r>
              <a:rPr lang="en-US" altLang="zh-CN" sz="5400" b="1">
                <a:latin typeface="+mj-lt"/>
                <a:ea typeface="+mj-ea"/>
                <a:cs typeface="+mj-cs"/>
              </a:rPr>
              <a:t>Introduction</a:t>
            </a:r>
          </a:p>
        </p:txBody>
      </p:sp>
      <p:sp>
        <p:nvSpPr>
          <p:cNvPr id="8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ubtitle 2"/>
          <p:cNvSpPr txBox="1"/>
          <p:nvPr/>
        </p:nvSpPr>
        <p:spPr bwMode="auto">
          <a:xfrm>
            <a:off x="640080" y="2872899"/>
            <a:ext cx="4243589" cy="332066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defTabSz="1087120">
              <a:spcBef>
                <a:spcPct val="20000"/>
              </a:spcBef>
              <a:buChar char="•"/>
              <a:defRPr sz="3200">
                <a:solidFill>
                  <a:schemeClr val="tx1"/>
                </a:solidFill>
                <a:latin typeface="Arial" panose="020B0604020202020204" pitchFamily="34" charset="0"/>
                <a:ea typeface="SimSun"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SimSun"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SimSun"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marL="285750" indent="-228600" defTabSz="914400">
              <a:lnSpc>
                <a:spcPct val="90000"/>
              </a:lnSpc>
              <a:buFont typeface="Arial" panose="020B0604020202020204" pitchFamily="34" charset="0"/>
              <a:buChar char="•"/>
            </a:pPr>
            <a:r>
              <a:rPr lang="en-US" sz="1700" b="0" i="0" dirty="0">
                <a:effectLst/>
                <a:latin typeface="+mn-lt"/>
                <a:ea typeface="+mn-ea"/>
              </a:rPr>
              <a:t>Welcome to our presentation on tackling one of the most critical challenges in today's e-commerce landscape: credit card fraud detection. As the realm of online transactions continues to expand, ensuring the security and integrity of these transactions has become paramount.</a:t>
            </a:r>
          </a:p>
          <a:p>
            <a:pPr marL="285750" indent="-228600" defTabSz="914400">
              <a:lnSpc>
                <a:spcPct val="90000"/>
              </a:lnSpc>
              <a:buFont typeface="Arial" panose="020B0604020202020204" pitchFamily="34" charset="0"/>
              <a:buChar char="•"/>
            </a:pPr>
            <a:r>
              <a:rPr lang="en-US" sz="1700" b="0" i="0" dirty="0">
                <a:effectLst/>
                <a:latin typeface="+mn-lt"/>
                <a:ea typeface="+mn-ea"/>
              </a:rPr>
              <a:t>In this we delve into an investigative study centered around leveraging the power of machine learning algorithms to combat credit card fraud within the dynamic environment of e-commerce transactions.</a:t>
            </a:r>
          </a:p>
        </p:txBody>
      </p:sp>
      <p:pic>
        <p:nvPicPr>
          <p:cNvPr id="45" name="Picture 44" descr="Top view of cubes connected with black lines">
            <a:extLst>
              <a:ext uri="{FF2B5EF4-FFF2-40B4-BE49-F238E27FC236}">
                <a16:creationId xmlns:a16="http://schemas.microsoft.com/office/drawing/2014/main" id="{735ED142-A1D5-6AC8-BEC0-604BE1B0842D}"/>
              </a:ext>
            </a:extLst>
          </p:cNvPr>
          <p:cNvPicPr>
            <a:picLocks noChangeAspect="1"/>
          </p:cNvPicPr>
          <p:nvPr/>
        </p:nvPicPr>
        <p:blipFill rotWithShape="1">
          <a:blip r:embed="rId2"/>
          <a:srcRect l="17529" r="7244"/>
          <a:stretch/>
        </p:blipFill>
        <p:spPr>
          <a:xfrm>
            <a:off x="5321641"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a:spLocks noChangeArrowheads="1"/>
          </p:cNvSpPr>
          <p:nvPr/>
        </p:nvSpPr>
        <p:spPr bwMode="auto">
          <a:xfrm>
            <a:off x="838201" y="365125"/>
            <a:ext cx="5251316" cy="18073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spcBef>
                <a:spcPct val="0"/>
              </a:spcBef>
              <a:spcAft>
                <a:spcPts val="600"/>
              </a:spcAft>
              <a:buNone/>
            </a:pPr>
            <a:r>
              <a:rPr lang="en-US" altLang="zh-CN" sz="4400" b="1">
                <a:latin typeface="+mj-lt"/>
                <a:ea typeface="+mj-ea"/>
                <a:cs typeface="+mj-cs"/>
              </a:rPr>
              <a:t>Research Focus</a:t>
            </a:r>
          </a:p>
        </p:txBody>
      </p:sp>
      <p:sp>
        <p:nvSpPr>
          <p:cNvPr id="2" name="Subtitle 2"/>
          <p:cNvSpPr txBox="1"/>
          <p:nvPr/>
        </p:nvSpPr>
        <p:spPr bwMode="auto">
          <a:xfrm>
            <a:off x="838200" y="2333297"/>
            <a:ext cx="4619621" cy="384366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defTabSz="1087120">
              <a:spcBef>
                <a:spcPct val="20000"/>
              </a:spcBef>
              <a:buChar char="•"/>
              <a:defRPr sz="3200">
                <a:solidFill>
                  <a:schemeClr val="tx1"/>
                </a:solidFill>
                <a:latin typeface="Arial" panose="020B0604020202020204" pitchFamily="34" charset="0"/>
                <a:ea typeface="SimSun"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SimSun"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SimSun"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marL="440055" indent="-228600" algn="just" defTabSz="914400">
              <a:lnSpc>
                <a:spcPct val="90000"/>
              </a:lnSpc>
              <a:buFont typeface="Arial" panose="020B0604020202020204" pitchFamily="34" charset="0"/>
              <a:buChar char="•"/>
            </a:pPr>
            <a:r>
              <a:rPr lang="en-US" sz="2000" dirty="0">
                <a:latin typeface="+mn-lt"/>
                <a:ea typeface="+mn-ea"/>
              </a:rPr>
              <a:t>The central focus of our study revolves around the application of machine learning techniques to detect fraudulent transaction activities.</a:t>
            </a:r>
          </a:p>
          <a:p>
            <a:pPr marL="211455" algn="just" defTabSz="914400">
              <a:lnSpc>
                <a:spcPct val="90000"/>
              </a:lnSpc>
              <a:buNone/>
            </a:pPr>
            <a:endParaRPr lang="en-US" sz="2000" dirty="0">
              <a:latin typeface="+mn-lt"/>
              <a:ea typeface="+mn-ea"/>
            </a:endParaRPr>
          </a:p>
          <a:p>
            <a:pPr marL="440055" indent="-228600" algn="just" defTabSz="914400">
              <a:lnSpc>
                <a:spcPct val="90000"/>
              </a:lnSpc>
              <a:buFont typeface="Arial" panose="020B0604020202020204" pitchFamily="34" charset="0"/>
              <a:buChar char="•"/>
            </a:pPr>
            <a:r>
              <a:rPr lang="en-US" sz="2000" dirty="0">
                <a:latin typeface="+mn-lt"/>
                <a:ea typeface="+mn-ea"/>
              </a:rPr>
              <a:t>Our investigation is on the dataset from Kaggle, encompassing diverse attributes such as time-series information, transaction amounts, and a wide array of features (V1-V28).</a:t>
            </a:r>
            <a:endParaRPr lang="en-US" sz="2000" b="0" i="0" dirty="0">
              <a:effectLst/>
              <a:latin typeface="+mn-lt"/>
              <a:ea typeface="+mn-ea"/>
            </a:endParaRPr>
          </a:p>
        </p:txBody>
      </p:sp>
      <p:pic>
        <p:nvPicPr>
          <p:cNvPr id="96" name="Picture 95" descr="close up of man finger on stock market charts">
            <a:extLst>
              <a:ext uri="{FF2B5EF4-FFF2-40B4-BE49-F238E27FC236}">
                <a16:creationId xmlns:a16="http://schemas.microsoft.com/office/drawing/2014/main" id="{15842280-5CDA-4986-3D25-4B6EB9727032}"/>
              </a:ext>
            </a:extLst>
          </p:cNvPr>
          <p:cNvPicPr>
            <a:picLocks noChangeAspect="1"/>
          </p:cNvPicPr>
          <p:nvPr/>
        </p:nvPicPr>
        <p:blipFill rotWithShape="1">
          <a:blip r:embed="rId2"/>
          <a:srcRect l="8930" r="3303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p:cNvSpPr>
            <a:spLocks noChangeArrowheads="1"/>
          </p:cNvSpPr>
          <p:nvPr/>
        </p:nvSpPr>
        <p:spPr bwMode="auto">
          <a:xfrm>
            <a:off x="572493" y="238539"/>
            <a:ext cx="11018520" cy="14344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lnSpc>
                <a:spcPct val="90000"/>
              </a:lnSpc>
              <a:spcBef>
                <a:spcPts val="1000"/>
              </a:spcBef>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spcBef>
                <a:spcPct val="0"/>
              </a:spcBef>
              <a:spcAft>
                <a:spcPts val="600"/>
              </a:spcAft>
              <a:buNone/>
            </a:pPr>
            <a:r>
              <a:rPr lang="en-US" altLang="zh-CN" sz="5400" b="1">
                <a:latin typeface="+mj-lt"/>
                <a:ea typeface="+mj-ea"/>
                <a:cs typeface="+mj-cs"/>
              </a:rPr>
              <a:t>Methodology</a:t>
            </a:r>
          </a:p>
        </p:txBody>
      </p:sp>
      <p:sp>
        <p:nvSpPr>
          <p:cNvPr id="4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63B3D6C-FD56-85CF-094D-396B307AAC7E}"/>
              </a:ext>
            </a:extLst>
          </p:cNvPr>
          <p:cNvPicPr>
            <a:picLocks noChangeAspect="1"/>
          </p:cNvPicPr>
          <p:nvPr/>
        </p:nvPicPr>
        <p:blipFill rotWithShape="1">
          <a:blip r:embed="rId2"/>
          <a:srcRect l="21397" r="14387" b="2"/>
          <a:stretch/>
        </p:blipFill>
        <p:spPr>
          <a:xfrm>
            <a:off x="7675658" y="2093976"/>
            <a:ext cx="3941064" cy="4096512"/>
          </a:xfrm>
          <a:prstGeom prst="rect">
            <a:avLst/>
          </a:prstGeom>
        </p:spPr>
      </p:pic>
      <p:graphicFrame>
        <p:nvGraphicFramePr>
          <p:cNvPr id="8" name="Subtitle 2">
            <a:extLst>
              <a:ext uri="{FF2B5EF4-FFF2-40B4-BE49-F238E27FC236}">
                <a16:creationId xmlns:a16="http://schemas.microsoft.com/office/drawing/2014/main" id="{92CF6AD3-FFE6-9BBF-B189-1525E73E022D}"/>
              </a:ext>
            </a:extLst>
          </p:cNvPr>
          <p:cNvGraphicFramePr/>
          <p:nvPr>
            <p:extLst>
              <p:ext uri="{D42A27DB-BD31-4B8C-83A1-F6EECF244321}">
                <p14:modId xmlns:p14="http://schemas.microsoft.com/office/powerpoint/2010/main" val="2976655259"/>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p:cNvSpPr>
            <a:spLocks noChangeArrowheads="1"/>
          </p:cNvSpPr>
          <p:nvPr/>
        </p:nvSpPr>
        <p:spPr bwMode="auto">
          <a:xfrm>
            <a:off x="572493" y="238539"/>
            <a:ext cx="11018520" cy="14344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lnSpc>
                <a:spcPct val="90000"/>
              </a:lnSpc>
              <a:spcBef>
                <a:spcPts val="1000"/>
              </a:spcBef>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spcBef>
                <a:spcPct val="0"/>
              </a:spcBef>
              <a:spcAft>
                <a:spcPts val="600"/>
              </a:spcAft>
              <a:buNone/>
            </a:pPr>
            <a:r>
              <a:rPr lang="en-US" altLang="zh-CN" sz="5400" b="1">
                <a:latin typeface="+mj-lt"/>
                <a:ea typeface="+mj-ea"/>
                <a:cs typeface="+mj-cs"/>
              </a:rPr>
              <a:t>Model Implementation</a:t>
            </a:r>
          </a:p>
        </p:txBody>
      </p:sp>
      <p:sp>
        <p:nvSpPr>
          <p:cNvPr id="5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ubtitle 2"/>
          <p:cNvSpPr txBox="1"/>
          <p:nvPr/>
        </p:nvSpPr>
        <p:spPr bwMode="auto">
          <a:xfrm>
            <a:off x="860728" y="1732589"/>
            <a:ext cx="6713552" cy="411917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t">
            <a:normAutofit/>
          </a:bodyPr>
          <a:lstStyle>
            <a:lvl1pPr defTabSz="1087120">
              <a:spcBef>
                <a:spcPct val="20000"/>
              </a:spcBef>
              <a:buChar char="•"/>
              <a:defRPr sz="3200">
                <a:solidFill>
                  <a:schemeClr val="tx1"/>
                </a:solidFill>
                <a:latin typeface="Arial" panose="020B0604020202020204" pitchFamily="34" charset="0"/>
                <a:ea typeface="SimSun"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SimSun"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SimSun"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defTabSz="914400">
              <a:lnSpc>
                <a:spcPct val="90000"/>
              </a:lnSpc>
              <a:buNone/>
            </a:pPr>
            <a:r>
              <a:rPr lang="en-US" sz="2200" b="0" i="0" dirty="0">
                <a:effectLst/>
                <a:latin typeface="+mn-lt"/>
                <a:ea typeface="+mn-ea"/>
              </a:rPr>
              <a:t> </a:t>
            </a:r>
          </a:p>
          <a:p>
            <a:pPr marL="285750" indent="-228600" defTabSz="914400">
              <a:lnSpc>
                <a:spcPct val="90000"/>
              </a:lnSpc>
              <a:buFont typeface="Arial" panose="020B0604020202020204" pitchFamily="34" charset="0"/>
              <a:buChar char="•"/>
            </a:pPr>
            <a:r>
              <a:rPr lang="en-US" sz="2200" dirty="0">
                <a:latin typeface="+mn-lt"/>
                <a:ea typeface="+mn-ea"/>
              </a:rPr>
              <a:t>O</a:t>
            </a:r>
            <a:r>
              <a:rPr lang="en-US" sz="2200" b="0" i="0" dirty="0">
                <a:effectLst/>
                <a:latin typeface="+mn-lt"/>
                <a:ea typeface="+mn-ea"/>
              </a:rPr>
              <a:t>ur study elucidates the implementation process of each machine-learning model. This </a:t>
            </a:r>
            <a:r>
              <a:rPr lang="en-US" sz="2200" dirty="0">
                <a:latin typeface="+mn-lt"/>
                <a:ea typeface="+mn-ea"/>
              </a:rPr>
              <a:t>includes </a:t>
            </a:r>
            <a:r>
              <a:rPr lang="en-US" sz="2200" b="0" i="0" dirty="0">
                <a:effectLst/>
                <a:latin typeface="+mn-lt"/>
                <a:ea typeface="+mn-ea"/>
              </a:rPr>
              <a:t>data preprocessing, feature scaling, and model training phases.</a:t>
            </a:r>
          </a:p>
          <a:p>
            <a:pPr marL="57150" defTabSz="914400">
              <a:lnSpc>
                <a:spcPct val="90000"/>
              </a:lnSpc>
              <a:buNone/>
            </a:pPr>
            <a:endParaRPr lang="en-US" sz="2200" b="0" i="0" dirty="0">
              <a:effectLst/>
              <a:latin typeface="+mn-lt"/>
              <a:ea typeface="+mn-ea"/>
            </a:endParaRPr>
          </a:p>
          <a:p>
            <a:pPr marL="285750" indent="-228600" defTabSz="914400">
              <a:lnSpc>
                <a:spcPct val="90000"/>
              </a:lnSpc>
              <a:buFont typeface="Arial" panose="020B0604020202020204" pitchFamily="34" charset="0"/>
              <a:buChar char="•"/>
            </a:pPr>
            <a:r>
              <a:rPr lang="en-US" sz="2200" b="0" i="0" dirty="0">
                <a:effectLst/>
                <a:latin typeface="+mn-lt"/>
                <a:ea typeface="+mn-ea"/>
              </a:rPr>
              <a:t>Our evaluation strategy involves an in-depth analysis of model performance using key metrics such as accuracy, precision, recall, and F1-score, shedding light on the distinctive strengths and limitations of each model.</a:t>
            </a:r>
          </a:p>
        </p:txBody>
      </p:sp>
      <p:pic>
        <p:nvPicPr>
          <p:cNvPr id="42" name="Picture 41">
            <a:extLst>
              <a:ext uri="{FF2B5EF4-FFF2-40B4-BE49-F238E27FC236}">
                <a16:creationId xmlns:a16="http://schemas.microsoft.com/office/drawing/2014/main" id="{63E6D068-0B83-DD37-0A05-61C28D9252A5}"/>
              </a:ext>
            </a:extLst>
          </p:cNvPr>
          <p:cNvPicPr>
            <a:picLocks noChangeAspect="1"/>
          </p:cNvPicPr>
          <p:nvPr/>
        </p:nvPicPr>
        <p:blipFill rotWithShape="1">
          <a:blip r:embed="rId2"/>
          <a:srcRect l="2577" r="-3" b="-3"/>
          <a:stretch/>
        </p:blipFill>
        <p:spPr>
          <a:xfrm>
            <a:off x="7665719" y="2093976"/>
            <a:ext cx="3941064" cy="40965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2" name="Straight Connector 6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294B856-9B90-B036-E263-7D31A1F398E8}"/>
              </a:ext>
            </a:extLst>
          </p:cNvPr>
          <p:cNvSpPr txBox="1"/>
          <p:nvPr/>
        </p:nvSpPr>
        <p:spPr>
          <a:xfrm>
            <a:off x="803776" y="2829330"/>
            <a:ext cx="6190412" cy="334445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400" b="1" i="0">
                <a:solidFill>
                  <a:schemeClr val="tx1">
                    <a:alpha val="80000"/>
                  </a:schemeClr>
                </a:solidFill>
                <a:effectLst/>
              </a:rPr>
              <a:t>Key points:</a:t>
            </a:r>
          </a:p>
          <a:p>
            <a:pPr indent="-228600">
              <a:lnSpc>
                <a:spcPct val="90000"/>
              </a:lnSpc>
              <a:spcAft>
                <a:spcPts val="600"/>
              </a:spcAft>
              <a:buFont typeface="Arial" panose="020B0604020202020204" pitchFamily="34" charset="0"/>
              <a:buChar char="•"/>
            </a:pPr>
            <a:r>
              <a:rPr lang="en-US" sz="1400" b="1" i="0">
                <a:solidFill>
                  <a:schemeClr val="tx1">
                    <a:alpha val="80000"/>
                  </a:schemeClr>
                </a:solidFill>
                <a:effectLst/>
              </a:rPr>
              <a:t>Accuracy</a:t>
            </a:r>
            <a:r>
              <a:rPr lang="en-US" sz="1400" b="0" i="0">
                <a:solidFill>
                  <a:schemeClr val="tx1">
                    <a:alpha val="80000"/>
                  </a:schemeClr>
                </a:solidFill>
                <a:effectLst/>
              </a:rPr>
              <a:t> is a good measure when classes are balanced, but it might not be the best metric when dealing with imbalanced datasets.</a:t>
            </a:r>
          </a:p>
          <a:p>
            <a:pPr indent="-228600">
              <a:lnSpc>
                <a:spcPct val="90000"/>
              </a:lnSpc>
              <a:spcAft>
                <a:spcPts val="600"/>
              </a:spcAft>
              <a:buFont typeface="Arial" panose="020B0604020202020204" pitchFamily="34" charset="0"/>
              <a:buChar char="•"/>
            </a:pPr>
            <a:endParaRPr lang="en-US" sz="1400" b="0" i="0">
              <a:solidFill>
                <a:schemeClr val="tx1">
                  <a:alpha val="80000"/>
                </a:schemeClr>
              </a:solidFill>
              <a:effectLst/>
            </a:endParaRPr>
          </a:p>
          <a:p>
            <a:pPr indent="-228600">
              <a:lnSpc>
                <a:spcPct val="90000"/>
              </a:lnSpc>
              <a:spcAft>
                <a:spcPts val="600"/>
              </a:spcAft>
              <a:buFont typeface="Arial" panose="020B0604020202020204" pitchFamily="34" charset="0"/>
              <a:buChar char="•"/>
            </a:pPr>
            <a:r>
              <a:rPr lang="en-US" sz="1400" b="1" i="0">
                <a:solidFill>
                  <a:schemeClr val="tx1">
                    <a:alpha val="80000"/>
                  </a:schemeClr>
                </a:solidFill>
                <a:effectLst/>
              </a:rPr>
              <a:t>Precision</a:t>
            </a:r>
            <a:r>
              <a:rPr lang="en-US" sz="1400" b="0" i="0">
                <a:solidFill>
                  <a:schemeClr val="tx1">
                    <a:alpha val="80000"/>
                  </a:schemeClr>
                </a:solidFill>
                <a:effectLst/>
              </a:rPr>
              <a:t> focuses on the positive class prediction accuracy and is useful when the cost of false positives is high.</a:t>
            </a:r>
          </a:p>
          <a:p>
            <a:pPr indent="-228600">
              <a:lnSpc>
                <a:spcPct val="90000"/>
              </a:lnSpc>
              <a:spcAft>
                <a:spcPts val="600"/>
              </a:spcAft>
              <a:buFont typeface="Arial" panose="020B0604020202020204" pitchFamily="34" charset="0"/>
              <a:buChar char="•"/>
            </a:pPr>
            <a:endParaRPr lang="en-US" sz="1400" b="0" i="0">
              <a:solidFill>
                <a:schemeClr val="tx1">
                  <a:alpha val="80000"/>
                </a:schemeClr>
              </a:solidFill>
              <a:effectLst/>
            </a:endParaRPr>
          </a:p>
          <a:p>
            <a:pPr indent="-228600">
              <a:lnSpc>
                <a:spcPct val="90000"/>
              </a:lnSpc>
              <a:spcAft>
                <a:spcPts val="600"/>
              </a:spcAft>
              <a:buFont typeface="Arial" panose="020B0604020202020204" pitchFamily="34" charset="0"/>
              <a:buChar char="•"/>
            </a:pPr>
            <a:r>
              <a:rPr lang="en-US" sz="1400" b="1" i="0">
                <a:solidFill>
                  <a:schemeClr val="tx1">
                    <a:alpha val="80000"/>
                  </a:schemeClr>
                </a:solidFill>
                <a:effectLst/>
              </a:rPr>
              <a:t>Recall</a:t>
            </a:r>
            <a:r>
              <a:rPr lang="en-US" sz="1400" b="0" i="0">
                <a:solidFill>
                  <a:schemeClr val="tx1">
                    <a:alpha val="80000"/>
                  </a:schemeClr>
                </a:solidFill>
                <a:effectLst/>
              </a:rPr>
              <a:t> focuses on how many of the actual positives were captured by the model and is important when missing positive instances is costly.</a:t>
            </a:r>
          </a:p>
          <a:p>
            <a:pPr indent="-228600">
              <a:lnSpc>
                <a:spcPct val="90000"/>
              </a:lnSpc>
              <a:spcAft>
                <a:spcPts val="600"/>
              </a:spcAft>
              <a:buFont typeface="Arial" panose="020B0604020202020204" pitchFamily="34" charset="0"/>
              <a:buChar char="•"/>
            </a:pPr>
            <a:endParaRPr lang="en-US" sz="1400" b="0" i="0">
              <a:solidFill>
                <a:schemeClr val="tx1">
                  <a:alpha val="80000"/>
                </a:schemeClr>
              </a:solidFill>
              <a:effectLst/>
            </a:endParaRPr>
          </a:p>
          <a:p>
            <a:pPr indent="-228600">
              <a:lnSpc>
                <a:spcPct val="90000"/>
              </a:lnSpc>
              <a:spcAft>
                <a:spcPts val="600"/>
              </a:spcAft>
              <a:buFont typeface="Arial" panose="020B0604020202020204" pitchFamily="34" charset="0"/>
              <a:buChar char="•"/>
            </a:pPr>
            <a:r>
              <a:rPr lang="en-US" sz="1400" b="1" i="0">
                <a:solidFill>
                  <a:schemeClr val="tx1">
                    <a:alpha val="80000"/>
                  </a:schemeClr>
                </a:solidFill>
                <a:effectLst/>
              </a:rPr>
              <a:t>F1 Score</a:t>
            </a:r>
            <a:r>
              <a:rPr lang="en-US" sz="1400" b="0" i="0">
                <a:solidFill>
                  <a:schemeClr val="tx1">
                    <a:alpha val="80000"/>
                  </a:schemeClr>
                </a:solidFill>
                <a:effectLst/>
              </a:rPr>
              <a:t> balances precision and recall, making it a suitable metric when there is an uneven class distribution or an equal emphasis on both precision and recall.</a:t>
            </a:r>
          </a:p>
        </p:txBody>
      </p:sp>
      <p:pic>
        <p:nvPicPr>
          <p:cNvPr id="28" name="Graphic 27" descr="Bar chart">
            <a:extLst>
              <a:ext uri="{FF2B5EF4-FFF2-40B4-BE49-F238E27FC236}">
                <a16:creationId xmlns:a16="http://schemas.microsoft.com/office/drawing/2014/main" id="{B8ACA7E6-EA43-6B96-462C-24F5CE63B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6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6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089366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矩形 2"/>
          <p:cNvSpPr>
            <a:spLocks noChangeArrowheads="1"/>
          </p:cNvSpPr>
          <p:nvPr/>
        </p:nvSpPr>
        <p:spPr bwMode="auto">
          <a:xfrm>
            <a:off x="1383564" y="348865"/>
            <a:ext cx="9718111" cy="15764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nSpc>
                <a:spcPct val="90000"/>
              </a:lnSpc>
              <a:spcBef>
                <a:spcPts val="1000"/>
              </a:spcBef>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spcBef>
                <a:spcPct val="0"/>
              </a:spcBef>
              <a:spcAft>
                <a:spcPts val="600"/>
              </a:spcAft>
              <a:buNone/>
            </a:pPr>
            <a:r>
              <a:rPr lang="en-US" altLang="zh-CN" sz="4000" b="1" kern="1200">
                <a:solidFill>
                  <a:srgbClr val="FFFFFF"/>
                </a:solidFill>
                <a:latin typeface="+mj-lt"/>
                <a:ea typeface="+mj-ea"/>
                <a:cs typeface="+mj-cs"/>
              </a:rPr>
              <a:t>Model Selection</a:t>
            </a:r>
          </a:p>
        </p:txBody>
      </p:sp>
      <p:graphicFrame>
        <p:nvGraphicFramePr>
          <p:cNvPr id="44" name="Subtitle 2">
            <a:extLst>
              <a:ext uri="{FF2B5EF4-FFF2-40B4-BE49-F238E27FC236}">
                <a16:creationId xmlns:a16="http://schemas.microsoft.com/office/drawing/2014/main" id="{277687A8-65F3-9EFE-8F82-0418A356A908}"/>
              </a:ext>
            </a:extLst>
          </p:cNvPr>
          <p:cNvGraphicFramePr/>
          <p:nvPr>
            <p:extLst>
              <p:ext uri="{D42A27DB-BD31-4B8C-83A1-F6EECF244321}">
                <p14:modId xmlns:p14="http://schemas.microsoft.com/office/powerpoint/2010/main" val="162704529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p:cNvSpPr>
            <a:spLocks noChangeArrowheads="1"/>
          </p:cNvSpPr>
          <p:nvPr/>
        </p:nvSpPr>
        <p:spPr bwMode="auto">
          <a:xfrm>
            <a:off x="7239014" y="525982"/>
            <a:ext cx="4282983" cy="120036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b">
            <a:normAutofit/>
          </a:bodyPr>
          <a:lstStyle>
            <a:lvl1pPr>
              <a:lnSpc>
                <a:spcPct val="90000"/>
              </a:lnSpc>
              <a:spcBef>
                <a:spcPts val="1000"/>
              </a:spcBef>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spcBef>
                <a:spcPct val="0"/>
              </a:spcBef>
              <a:spcAft>
                <a:spcPts val="600"/>
              </a:spcAft>
              <a:buNone/>
            </a:pPr>
            <a:r>
              <a:rPr lang="en-US" sz="3600" b="1" kern="1200">
                <a:solidFill>
                  <a:schemeClr val="tx1"/>
                </a:solidFill>
                <a:latin typeface="+mj-lt"/>
                <a:ea typeface="+mj-ea"/>
                <a:cs typeface="+mj-cs"/>
              </a:rPr>
              <a:t>Naive Bayes Classifier:</a:t>
            </a:r>
            <a:endParaRPr lang="en-US" sz="3600" b="1" i="0" kern="1200">
              <a:solidFill>
                <a:schemeClr val="tx1"/>
              </a:solidFill>
              <a:effectLst/>
              <a:latin typeface="+mj-lt"/>
              <a:ea typeface="+mj-ea"/>
              <a:cs typeface="+mj-cs"/>
            </a:endParaRPr>
          </a:p>
        </p:txBody>
      </p:sp>
      <p:sp>
        <p:nvSpPr>
          <p:cNvPr id="13" name="Rectangle 1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2A58766-35B1-DE77-D0C6-84A0DF6DA0D3}"/>
              </a:ext>
            </a:extLst>
          </p:cNvPr>
          <p:cNvPicPr>
            <a:picLocks noChangeAspect="1"/>
          </p:cNvPicPr>
          <p:nvPr/>
        </p:nvPicPr>
        <p:blipFill>
          <a:blip r:embed="rId2"/>
          <a:stretch>
            <a:fillRect/>
          </a:stretch>
        </p:blipFill>
        <p:spPr>
          <a:xfrm>
            <a:off x="576244" y="2067366"/>
            <a:ext cx="5628018" cy="2490397"/>
          </a:xfrm>
          <a:prstGeom prst="rect">
            <a:avLst/>
          </a:prstGeom>
        </p:spPr>
      </p:pic>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2"/>
          <p:cNvSpPr txBox="1"/>
          <p:nvPr/>
        </p:nvSpPr>
        <p:spPr bwMode="auto">
          <a:xfrm>
            <a:off x="7239012" y="2031101"/>
            <a:ext cx="4282984" cy="3511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defTabSz="1087120">
              <a:spcBef>
                <a:spcPct val="20000"/>
              </a:spcBef>
              <a:buChar char="•"/>
              <a:defRPr sz="3200">
                <a:solidFill>
                  <a:schemeClr val="tx1"/>
                </a:solidFill>
                <a:latin typeface="Arial" panose="020B0604020202020204" pitchFamily="34" charset="0"/>
                <a:ea typeface="SimSun"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SimSun"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SimSun"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SimSun"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indent="-228600" defTabSz="914400">
              <a:lnSpc>
                <a:spcPct val="90000"/>
              </a:lnSpc>
              <a:buFont typeface="Arial" panose="020B0604020202020204" pitchFamily="34" charset="0"/>
              <a:buChar char="•"/>
            </a:pPr>
            <a:r>
              <a:rPr lang="en-US" sz="1800">
                <a:latin typeface="+mn-lt"/>
                <a:ea typeface="+mn-ea"/>
              </a:rPr>
              <a:t>It is a probabilistic classification algorithm known for its simplicity and efficiency in handling large datasets. This model relies on Bayes' theorem of probability to make predictions by assuming independence among features. Naive Bayes offers computational efficiency and speed, making it suitable for real-time analysis. However, its simplistic nature might lead to oversimplified representations of complex relationships in the data, potentially affecting performance in scenarios with highly correlated features.</a:t>
            </a:r>
            <a:endParaRPr lang="en-US" sz="1800" b="0" i="0">
              <a:effectLst/>
              <a:latin typeface="+mn-lt"/>
              <a:ea typeface="+mn-ea"/>
            </a:endParaRP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TotalTime>
  <Words>1109</Words>
  <Application>Microsoft Office PowerPoint</Application>
  <PresentationFormat>Widescreen</PresentationFormat>
  <Paragraphs>67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Rohit Verma</cp:lastModifiedBy>
  <cp:revision>12</cp:revision>
  <dcterms:created xsi:type="dcterms:W3CDTF">2019-06-04T08:28:00Z</dcterms:created>
  <dcterms:modified xsi:type="dcterms:W3CDTF">2024-02-15T20:37:23Z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2057-12.2.0.13110</vt:lpwstr>
  </property>
  <property fmtid="{D5CDD505-2E9C-101B-9397-08002B2CF9AE}" pid="3" name="ICV">
    <vt:lpwstr>8B12366B04374413ACE46B3E854017C6_11</vt:lpwstr>
  </property>
</Properties>
</file>