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9" r:id="rId3"/>
    <p:sldId id="280" r:id="rId4"/>
    <p:sldId id="260" r:id="rId5"/>
    <p:sldId id="275" r:id="rId6"/>
    <p:sldId id="274" r:id="rId7"/>
    <p:sldId id="276" r:id="rId8"/>
    <p:sldId id="278" r:id="rId9"/>
    <p:sldId id="261"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ibre Baskerville" panose="02000000000000000000" pitchFamily="2" charset="0"/>
      <p:regular r:id="rId16"/>
      <p:bold r:id="rId17"/>
      <p:italic r:id="rId18"/>
    </p:embeddedFont>
    <p:embeddedFont>
      <p:font typeface="Merriweather"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94"/>
  </p:normalViewPr>
  <p:slideViewPr>
    <p:cSldViewPr snapToGrid="0">
      <p:cViewPr>
        <p:scale>
          <a:sx n="93" d="100"/>
          <a:sy n="93" d="100"/>
        </p:scale>
        <p:origin x="67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51371"/>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latin typeface="Times New Roman" panose="02020603050405020304" pitchFamily="18" charset="0"/>
                <a:cs typeface="Times New Roman" panose="02020603050405020304" pitchFamily="18" charset="0"/>
              </a:rPr>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436BE-1688-6900-2406-F762741F4A62}"/>
              </a:ext>
            </a:extLst>
          </p:cNvPr>
          <p:cNvSpPr txBox="1"/>
          <p:nvPr/>
        </p:nvSpPr>
        <p:spPr>
          <a:xfrm>
            <a:off x="383458" y="717756"/>
            <a:ext cx="10658615" cy="415498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About Me </a:t>
            </a:r>
          </a:p>
          <a:p>
            <a:endParaRPr lang="en-US" sz="2800" b="1" dirty="0">
              <a:latin typeface="Times New Roman" panose="02020603050405020304" pitchFamily="18" charset="0"/>
              <a:cs typeface="Times New Roman" panose="02020603050405020304" pitchFamily="18" charset="0"/>
            </a:endParaRPr>
          </a:p>
          <a:p>
            <a:pPr marL="285750" indent="-285750">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Hello, I’m Rohit </a:t>
            </a:r>
            <a:r>
              <a:rPr lang="en-US" sz="1800" i="0" u="none" strike="noStrike" cap="none" dirty="0" err="1">
                <a:solidFill>
                  <a:schemeClr val="dk1"/>
                </a:solidFill>
                <a:latin typeface="Calibri"/>
                <a:ea typeface="Calibri"/>
                <a:cs typeface="Calibri"/>
                <a:sym typeface="Calibri"/>
              </a:rPr>
              <a:t>Dhotre</a:t>
            </a:r>
            <a:r>
              <a:rPr lang="en-US" sz="1800" i="0" u="none" strike="noStrike" cap="none" dirty="0">
                <a:solidFill>
                  <a:schemeClr val="dk1"/>
                </a:solidFill>
                <a:latin typeface="Calibri"/>
                <a:ea typeface="Calibri"/>
                <a:cs typeface="Calibri"/>
                <a:sym typeface="Calibri"/>
              </a:rPr>
              <a:t>. Currently am </a:t>
            </a:r>
            <a:r>
              <a:rPr lang="en-US" sz="1800" i="0" u="none" strike="noStrike" cap="none" dirty="0" err="1">
                <a:solidFill>
                  <a:schemeClr val="dk1"/>
                </a:solidFill>
                <a:latin typeface="Calibri"/>
                <a:ea typeface="Calibri"/>
                <a:cs typeface="Calibri"/>
                <a:sym typeface="Calibri"/>
              </a:rPr>
              <a:t>persuing</a:t>
            </a:r>
            <a:r>
              <a:rPr lang="en-US" sz="1800" i="0" u="none" strike="noStrike" cap="none" dirty="0">
                <a:solidFill>
                  <a:schemeClr val="dk1"/>
                </a:solidFill>
                <a:latin typeface="Calibri"/>
                <a:ea typeface="Calibri"/>
                <a:cs typeface="Calibri"/>
                <a:sym typeface="Calibri"/>
              </a:rPr>
              <a:t> bachelor degree in </a:t>
            </a:r>
            <a:r>
              <a:rPr lang="en-US" sz="1800" dirty="0">
                <a:solidFill>
                  <a:schemeClr val="dk1"/>
                </a:solidFill>
                <a:latin typeface="Calibri"/>
                <a:ea typeface="Calibri"/>
                <a:cs typeface="Calibri"/>
                <a:sym typeface="Calibri"/>
              </a:rPr>
              <a:t>Artificial Intelligence and Data Science </a:t>
            </a:r>
            <a:r>
              <a:rPr lang="en-US" sz="1800" i="0" u="none" strike="noStrike" cap="none" dirty="0">
                <a:solidFill>
                  <a:schemeClr val="dk1"/>
                </a:solidFill>
                <a:latin typeface="Calibri"/>
                <a:ea typeface="Calibri"/>
                <a:cs typeface="Calibri"/>
                <a:sym typeface="Calibri"/>
              </a:rPr>
              <a:t> from  </a:t>
            </a:r>
            <a:r>
              <a:rPr lang="en-US" sz="1800" dirty="0">
                <a:solidFill>
                  <a:schemeClr val="dk1"/>
                </a:solidFill>
                <a:latin typeface="Calibri"/>
                <a:cs typeface="Calibri"/>
              </a:rPr>
              <a:t>Vidya </a:t>
            </a:r>
            <a:r>
              <a:rPr lang="en-US" sz="1800" dirty="0" err="1">
                <a:solidFill>
                  <a:schemeClr val="dk1"/>
                </a:solidFill>
                <a:latin typeface="Calibri"/>
                <a:cs typeface="Calibri"/>
              </a:rPr>
              <a:t>Pratishthan's</a:t>
            </a:r>
            <a:r>
              <a:rPr lang="en-US" sz="1800" dirty="0">
                <a:solidFill>
                  <a:schemeClr val="dk1"/>
                </a:solidFill>
                <a:latin typeface="Calibri"/>
                <a:cs typeface="Calibri"/>
              </a:rPr>
              <a:t> </a:t>
            </a:r>
            <a:r>
              <a:rPr lang="en-US" sz="1800" dirty="0" err="1">
                <a:solidFill>
                  <a:schemeClr val="dk1"/>
                </a:solidFill>
                <a:latin typeface="Calibri"/>
                <a:cs typeface="Calibri"/>
              </a:rPr>
              <a:t>Kamalnayan</a:t>
            </a:r>
            <a:r>
              <a:rPr lang="en-US" sz="1800" dirty="0">
                <a:solidFill>
                  <a:schemeClr val="dk1"/>
                </a:solidFill>
                <a:latin typeface="Calibri"/>
                <a:cs typeface="Calibri"/>
              </a:rPr>
              <a:t> Bajaj Institute of Engineering and Technology, Baramati</a:t>
            </a:r>
            <a:r>
              <a:rPr lang="en-US" sz="2400" dirty="0">
                <a:solidFill>
                  <a:srgbClr val="FFFFFF"/>
                </a:solidFill>
                <a:latin typeface="Merriweather" pitchFamily="2" charset="77"/>
                <a:cs typeface="Calibri"/>
              </a:rPr>
              <a:t>.</a:t>
            </a:r>
            <a:endParaRPr lang="en-US" sz="2400" i="0" u="none" strike="noStrike" dirty="0">
              <a:solidFill>
                <a:srgbClr val="FFFFFF"/>
              </a:solidFill>
              <a:effectLst/>
              <a:latin typeface="Merriweather" pitchFamily="2" charset="77"/>
            </a:endParaRPr>
          </a:p>
          <a:p>
            <a:pPr marL="285750" marR="0" lvl="0" indent="-285750" algn="l" rtl="0">
              <a:spcBef>
                <a:spcPts val="0"/>
              </a:spcBef>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 want to learn Data science for getting more and Deep understanding knowledge about data. </a:t>
            </a:r>
            <a:r>
              <a:rPr lang="en-US" sz="1800" dirty="0">
                <a:solidFill>
                  <a:schemeClr val="dk1"/>
                </a:solidFill>
                <a:latin typeface="Calibri"/>
                <a:ea typeface="Calibri"/>
                <a:cs typeface="Calibri"/>
                <a:sym typeface="Calibri"/>
              </a:rPr>
              <a:t>Opportunities for data science are increasing day by day so I want to earn more as possible knowledge about data science.</a:t>
            </a:r>
            <a:endParaRPr lang="en-US" sz="1800" i="0" u="none" strike="noStrike" cap="none" dirty="0">
              <a:solidFill>
                <a:schemeClr val="dk1"/>
              </a:solidFill>
              <a:latin typeface="Calibri"/>
              <a:ea typeface="Calibri"/>
              <a:cs typeface="Calibri"/>
              <a:sym typeface="Calibri"/>
            </a:endParaRPr>
          </a:p>
          <a:p>
            <a:pPr marL="285750" lvl="0" indent="-285750">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 don’t have any work experience. In 2023 I am selected as a data science intern in </a:t>
            </a:r>
            <a:r>
              <a:rPr lang="en-US" sz="1800" i="0" u="none" strike="noStrike" cap="none" dirty="0" err="1">
                <a:solidFill>
                  <a:schemeClr val="dk1"/>
                </a:solidFill>
                <a:latin typeface="Calibri"/>
                <a:ea typeface="Calibri"/>
                <a:cs typeface="Calibri"/>
                <a:sym typeface="Calibri"/>
              </a:rPr>
              <a:t>innomatics</a:t>
            </a:r>
            <a:r>
              <a:rPr lang="en-US" sz="1800" i="0" u="none" strike="noStrike" cap="none" dirty="0">
                <a:solidFill>
                  <a:schemeClr val="dk1"/>
                </a:solidFill>
                <a:latin typeface="Calibri"/>
                <a:ea typeface="Calibri"/>
                <a:cs typeface="Calibri"/>
                <a:sym typeface="Calibri"/>
              </a:rPr>
              <a:t> research labs but due to my collage </a:t>
            </a:r>
            <a:r>
              <a:rPr lang="en-US" sz="1800" dirty="0">
                <a:solidFill>
                  <a:schemeClr val="dk1"/>
                </a:solidFill>
                <a:latin typeface="Calibri"/>
                <a:cs typeface="Calibri"/>
                <a:sym typeface="Calibri"/>
              </a:rPr>
              <a:t>academics I am not able to complete the internship, but in 2024 I again try and get this internship again.</a:t>
            </a:r>
          </a:p>
          <a:p>
            <a:pPr marL="285750" lvl="0" indent="-285750">
              <a:spcAft>
                <a:spcPts val="1200"/>
              </a:spcAft>
              <a:buClr>
                <a:schemeClr val="dk1"/>
              </a:buClr>
              <a:buSzPts val="1800"/>
              <a:buFont typeface="Arial"/>
              <a:buChar char="•"/>
            </a:pPr>
            <a:r>
              <a:rPr lang="en-US" sz="1800" dirty="0" err="1">
                <a:solidFill>
                  <a:schemeClr val="dk1"/>
                </a:solidFill>
                <a:latin typeface="Calibri"/>
                <a:cs typeface="Calibri"/>
                <a:sym typeface="Calibri"/>
              </a:rPr>
              <a:t>linkedin</a:t>
            </a:r>
            <a:r>
              <a:rPr lang="en-US" sz="1800" dirty="0">
                <a:solidFill>
                  <a:schemeClr val="dk1"/>
                </a:solidFill>
                <a:latin typeface="Calibri"/>
                <a:cs typeface="Calibri"/>
                <a:sym typeface="Calibri"/>
              </a:rPr>
              <a:t> - </a:t>
            </a:r>
            <a:r>
              <a:rPr lang="en-US" sz="1800" u="sng" dirty="0" err="1">
                <a:solidFill>
                  <a:schemeClr val="dk1"/>
                </a:solidFill>
                <a:latin typeface="Calibri"/>
                <a:cs typeface="Calibri"/>
              </a:rPr>
              <a:t>www.linkedin.com</a:t>
            </a:r>
            <a:r>
              <a:rPr lang="en-US" sz="1800" u="sng" dirty="0">
                <a:solidFill>
                  <a:schemeClr val="dk1"/>
                </a:solidFill>
                <a:latin typeface="Calibri"/>
                <a:cs typeface="Calibri"/>
              </a:rPr>
              <a:t>/in/</a:t>
            </a:r>
            <a:r>
              <a:rPr lang="en-US" sz="1800" u="sng" dirty="0" err="1">
                <a:solidFill>
                  <a:schemeClr val="dk1"/>
                </a:solidFill>
                <a:latin typeface="Calibri"/>
                <a:cs typeface="Calibri"/>
              </a:rPr>
              <a:t>rohitdhotre</a:t>
            </a:r>
            <a:endParaRPr lang="en-US" sz="1800" u="sng" dirty="0">
              <a:solidFill>
                <a:schemeClr val="dk1"/>
              </a:solidFill>
              <a:latin typeface="Calibri"/>
              <a:cs typeface="Calibri"/>
              <a:sym typeface="Calibri"/>
            </a:endParaRPr>
          </a:p>
          <a:p>
            <a:pPr marL="285750" lvl="0" indent="-285750">
              <a:buClr>
                <a:schemeClr val="dk1"/>
              </a:buClr>
              <a:buSzPts val="1800"/>
              <a:buFont typeface="Arial"/>
              <a:buChar char="•"/>
            </a:pPr>
            <a:r>
              <a:rPr lang="en-US" sz="1800" dirty="0" err="1">
                <a:solidFill>
                  <a:schemeClr val="dk1"/>
                </a:solidFill>
                <a:latin typeface="Calibri"/>
                <a:cs typeface="Calibri"/>
                <a:sym typeface="Calibri"/>
              </a:rPr>
              <a:t>Github</a:t>
            </a:r>
            <a:r>
              <a:rPr lang="en-US" sz="1800" dirty="0">
                <a:solidFill>
                  <a:schemeClr val="dk1"/>
                </a:solidFill>
                <a:latin typeface="Calibri"/>
                <a:cs typeface="Calibri"/>
                <a:sym typeface="Calibri"/>
              </a:rPr>
              <a:t> - https://</a:t>
            </a:r>
            <a:r>
              <a:rPr lang="en-US" sz="1800" dirty="0" err="1">
                <a:solidFill>
                  <a:schemeClr val="dk1"/>
                </a:solidFill>
                <a:latin typeface="Calibri"/>
                <a:cs typeface="Calibri"/>
                <a:sym typeface="Calibri"/>
              </a:rPr>
              <a:t>github.com</a:t>
            </a:r>
            <a:r>
              <a:rPr lang="en-US" sz="1800" dirty="0">
                <a:solidFill>
                  <a:schemeClr val="dk1"/>
                </a:solidFill>
                <a:latin typeface="Calibri"/>
                <a:cs typeface="Calibri"/>
                <a:sym typeface="Calibri"/>
              </a:rPr>
              <a:t>/</a:t>
            </a:r>
            <a:r>
              <a:rPr lang="en-US" sz="1800" dirty="0" err="1">
                <a:solidFill>
                  <a:schemeClr val="dk1"/>
                </a:solidFill>
                <a:latin typeface="Calibri"/>
                <a:cs typeface="Calibri"/>
                <a:sym typeface="Calibri"/>
              </a:rPr>
              <a:t>RohitVDhotre</a:t>
            </a:r>
            <a:endParaRPr lang="en-US" sz="1800" dirty="0">
              <a:solidFill>
                <a:schemeClr val="dk1"/>
              </a:solidFill>
              <a:latin typeface="Calibri"/>
              <a:cs typeface="Calibri"/>
              <a:sym typeface="Calibri"/>
            </a:endParaRPr>
          </a:p>
        </p:txBody>
      </p:sp>
    </p:spTree>
    <p:extLst>
      <p:ext uri="{BB962C8B-B14F-4D97-AF65-F5344CB8AC3E}">
        <p14:creationId xmlns:p14="http://schemas.microsoft.com/office/powerpoint/2010/main" val="478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E9E26-B3E8-BD6F-C3C4-383B71F0A2B6}"/>
              </a:ext>
            </a:extLst>
          </p:cNvPr>
          <p:cNvSpPr txBox="1"/>
          <p:nvPr/>
        </p:nvSpPr>
        <p:spPr>
          <a:xfrm>
            <a:off x="678426" y="900524"/>
            <a:ext cx="10835148" cy="2400657"/>
          </a:xfrm>
          <a:prstGeom prst="rect">
            <a:avLst/>
          </a:prstGeom>
          <a:noFill/>
        </p:spPr>
        <p:txBody>
          <a:bodyPr wrap="square" rtlCol="0">
            <a:spAutoFit/>
          </a:bodyPr>
          <a:lstStyle/>
          <a:p>
            <a:endParaRPr lang="en-US" dirty="0"/>
          </a:p>
          <a:p>
            <a:r>
              <a:rPr lang="en-IN" sz="2400" dirty="0">
                <a:solidFill>
                  <a:srgbClr val="FF0000"/>
                </a:solidFill>
                <a:latin typeface="Times New Roman" panose="02020603050405020304" pitchFamily="18" charset="0"/>
                <a:cs typeface="Times New Roman" panose="02020603050405020304" pitchFamily="18" charset="0"/>
              </a:rPr>
              <a:t>Scenario:</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 team of enthusiastic data scientists embarked on a mission to develop on a Note Taking Application using Python. Flask and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HTML. However, Their lack of experience in backend development has led to challenges in making the application fully functional.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Recognizing your proficiency in backend development ,You  have been tasked with fixing the broken code and ensuring the application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works seamlessly.</a:t>
            </a:r>
          </a:p>
        </p:txBody>
      </p:sp>
      <p:sp>
        <p:nvSpPr>
          <p:cNvPr id="3" name="TextBox 2">
            <a:extLst>
              <a:ext uri="{FF2B5EF4-FFF2-40B4-BE49-F238E27FC236}">
                <a16:creationId xmlns:a16="http://schemas.microsoft.com/office/drawing/2014/main" id="{FFE756CB-D3C8-D520-E5B4-187794146C73}"/>
              </a:ext>
            </a:extLst>
          </p:cNvPr>
          <p:cNvSpPr txBox="1"/>
          <p:nvPr/>
        </p:nvSpPr>
        <p:spPr>
          <a:xfrm>
            <a:off x="678426" y="3556819"/>
            <a:ext cx="9783097" cy="1538883"/>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Task:</a:t>
            </a:r>
          </a:p>
          <a:p>
            <a:r>
              <a:rPr lang="en-US" dirty="0">
                <a:latin typeface="Times New Roman" panose="02020603050405020304" pitchFamily="18" charset="0"/>
                <a:cs typeface="Times New Roman" panose="02020603050405020304" pitchFamily="18" charset="0"/>
              </a:rPr>
              <a:t>       Refactor the existing codebase and ensure the proper functioning of the Note Taking Application . Document all identified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the debugging process .Remember, the task is not about recreating the app from scratch. Your goal  is to fix the already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existing codebase and make the application work as intended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38499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Here Data is not transfer using URL. Data is Transfer using HTML Form element.</a:t>
            </a:r>
          </a:p>
        </p:txBody>
      </p:sp>
      <p:pic>
        <p:nvPicPr>
          <p:cNvPr id="3" name="Picture 2">
            <a:extLst>
              <a:ext uri="{FF2B5EF4-FFF2-40B4-BE49-F238E27FC236}">
                <a16:creationId xmlns:a16="http://schemas.microsoft.com/office/drawing/2014/main" id="{23BA875C-1CD0-4A3D-A55B-180C7748406F}"/>
              </a:ext>
            </a:extLst>
          </p:cNvPr>
          <p:cNvPicPr>
            <a:picLocks noChangeAspect="1"/>
          </p:cNvPicPr>
          <p:nvPr/>
        </p:nvPicPr>
        <p:blipFill>
          <a:blip r:embed="rId3"/>
          <a:stretch>
            <a:fillRect/>
          </a:stretch>
        </p:blipFill>
        <p:spPr>
          <a:xfrm>
            <a:off x="1158294" y="1781441"/>
            <a:ext cx="6041206" cy="3629032"/>
          </a:xfrm>
          <a:prstGeom prst="rect">
            <a:avLst/>
          </a:prstGeom>
        </p:spPr>
      </p:pic>
      <p:sp>
        <p:nvSpPr>
          <p:cNvPr id="5" name="Rectangle 4">
            <a:extLst>
              <a:ext uri="{FF2B5EF4-FFF2-40B4-BE49-F238E27FC236}">
                <a16:creationId xmlns:a16="http://schemas.microsoft.com/office/drawing/2014/main" id="{EBD92246-EEDE-4555-9B7D-8AA08A475B72}"/>
              </a:ext>
            </a:extLst>
          </p:cNvPr>
          <p:cNvSpPr/>
          <p:nvPr/>
        </p:nvSpPr>
        <p:spPr>
          <a:xfrm flipH="1">
            <a:off x="1209671" y="3226085"/>
            <a:ext cx="4033119" cy="287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362184-1130-4E3B-A621-37946ABF7C5D}"/>
              </a:ext>
            </a:extLst>
          </p:cNvPr>
          <p:cNvSpPr/>
          <p:nvPr/>
        </p:nvSpPr>
        <p:spPr>
          <a:xfrm flipH="1">
            <a:off x="1209668" y="3807648"/>
            <a:ext cx="3773295" cy="507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1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To add “GET” also in method parameter of route in Python Flask Application Server.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To read data from HTML Form element. Get note using </a:t>
            </a:r>
            <a:r>
              <a:rPr lang="en-IN" dirty="0" err="1">
                <a:latin typeface="Times New Roman" panose="02020603050405020304" pitchFamily="18" charset="0"/>
                <a:cs typeface="Times New Roman" panose="02020603050405020304" pitchFamily="18" charset="0"/>
              </a:rPr>
              <a:t>request.form.get</a:t>
            </a:r>
            <a:r>
              <a:rPr lang="en-IN" dirty="0">
                <a:latin typeface="Times New Roman" panose="02020603050405020304" pitchFamily="18" charset="0"/>
                <a:cs typeface="Times New Roman" panose="02020603050405020304" pitchFamily="18" charset="0"/>
              </a:rPr>
              <a:t>(“note”).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3" name="Picture 2">
            <a:extLst>
              <a:ext uri="{FF2B5EF4-FFF2-40B4-BE49-F238E27FC236}">
                <a16:creationId xmlns:a16="http://schemas.microsoft.com/office/drawing/2014/main" id="{3987017C-D648-4FAF-97E3-0E35B5B8CA56}"/>
              </a:ext>
            </a:extLst>
          </p:cNvPr>
          <p:cNvPicPr>
            <a:picLocks noChangeAspect="1"/>
          </p:cNvPicPr>
          <p:nvPr/>
        </p:nvPicPr>
        <p:blipFill>
          <a:blip r:embed="rId3"/>
          <a:stretch>
            <a:fillRect/>
          </a:stretch>
        </p:blipFill>
        <p:spPr>
          <a:xfrm>
            <a:off x="622300" y="1797977"/>
            <a:ext cx="6610707" cy="3832261"/>
          </a:xfrm>
          <a:prstGeom prst="rect">
            <a:avLst/>
          </a:prstGeom>
        </p:spPr>
      </p:pic>
    </p:spTree>
    <p:extLst>
      <p:ext uri="{BB962C8B-B14F-4D97-AF65-F5344CB8AC3E}">
        <p14:creationId xmlns:p14="http://schemas.microsoft.com/office/powerpoint/2010/main" val="39371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101D03E3-8EAE-363A-FF45-B7A2BDD5A4B1}"/>
              </a:ext>
            </a:extLst>
          </p:cNvPr>
          <p:cNvSpPr txBox="1"/>
          <p:nvPr/>
        </p:nvSpPr>
        <p:spPr>
          <a:xfrm>
            <a:off x="794946" y="1782937"/>
            <a:ext cx="4232635" cy="73866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 Form Element Method is missing.</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 Button tag type parameter is missing </a:t>
            </a:r>
          </a:p>
        </p:txBody>
      </p:sp>
      <p:pic>
        <p:nvPicPr>
          <p:cNvPr id="3" name="Picture 2">
            <a:extLst>
              <a:ext uri="{FF2B5EF4-FFF2-40B4-BE49-F238E27FC236}">
                <a16:creationId xmlns:a16="http://schemas.microsoft.com/office/drawing/2014/main" id="{2639EC55-ABD7-421F-A768-3C1DC2805CF7}"/>
              </a:ext>
            </a:extLst>
          </p:cNvPr>
          <p:cNvPicPr>
            <a:picLocks noChangeAspect="1"/>
          </p:cNvPicPr>
          <p:nvPr/>
        </p:nvPicPr>
        <p:blipFill>
          <a:blip r:embed="rId3"/>
          <a:stretch>
            <a:fillRect/>
          </a:stretch>
        </p:blipFill>
        <p:spPr>
          <a:xfrm>
            <a:off x="1647290" y="3117788"/>
            <a:ext cx="8897419" cy="1813808"/>
          </a:xfrm>
          <a:prstGeom prst="rect">
            <a:avLst/>
          </a:prstGeom>
        </p:spPr>
      </p:pic>
      <p:sp>
        <p:nvSpPr>
          <p:cNvPr id="4" name="Rectangle 3">
            <a:extLst>
              <a:ext uri="{FF2B5EF4-FFF2-40B4-BE49-F238E27FC236}">
                <a16:creationId xmlns:a16="http://schemas.microsoft.com/office/drawing/2014/main" id="{9290F5B0-7342-4F73-BB7C-8E361A027D46}"/>
              </a:ext>
            </a:extLst>
          </p:cNvPr>
          <p:cNvSpPr/>
          <p:nvPr/>
        </p:nvSpPr>
        <p:spPr>
          <a:xfrm>
            <a:off x="1938392" y="3829483"/>
            <a:ext cx="3044669"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3B5BAF-4A1D-41BD-9467-380C1846B4F4}"/>
              </a:ext>
            </a:extLst>
          </p:cNvPr>
          <p:cNvSpPr/>
          <p:nvPr/>
        </p:nvSpPr>
        <p:spPr>
          <a:xfrm>
            <a:off x="2527443" y="4541178"/>
            <a:ext cx="3688422"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9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7212B07-3B80-318B-12A8-E71079656816}"/>
              </a:ext>
            </a:extLst>
          </p:cNvPr>
          <p:cNvSpPr txBox="1"/>
          <p:nvPr/>
        </p:nvSpPr>
        <p:spPr>
          <a:xfrm>
            <a:off x="622300" y="1277781"/>
            <a:ext cx="4106944" cy="160043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Fill method=“post” in the form element.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Fill type=“submit” in button tag.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our notes database header is My Notes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The total </a:t>
            </a:r>
            <a:r>
              <a:rPr lang="en-IN" dirty="0" err="1">
                <a:latin typeface="Times New Roman" panose="02020603050405020304" pitchFamily="18" charset="0"/>
                <a:cs typeface="Times New Roman" panose="02020603050405020304" pitchFamily="18" charset="0"/>
              </a:rPr>
              <a:t>allignments</a:t>
            </a:r>
            <a:r>
              <a:rPr lang="en-IN" dirty="0">
                <a:latin typeface="Times New Roman" panose="02020603050405020304" pitchFamily="18" charset="0"/>
                <a:cs typeface="Times New Roman" panose="02020603050405020304" pitchFamily="18" charset="0"/>
              </a:rPr>
              <a:t> are in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BBC3835-52D4-43BB-908D-C057555DB378}"/>
              </a:ext>
            </a:extLst>
          </p:cNvPr>
          <p:cNvPicPr>
            <a:picLocks noChangeAspect="1"/>
          </p:cNvPicPr>
          <p:nvPr/>
        </p:nvPicPr>
        <p:blipFill>
          <a:blip r:embed="rId3"/>
          <a:stretch>
            <a:fillRect/>
          </a:stretch>
        </p:blipFill>
        <p:spPr>
          <a:xfrm>
            <a:off x="1161302" y="3205538"/>
            <a:ext cx="9575191" cy="2650732"/>
          </a:xfrm>
          <a:prstGeom prst="rect">
            <a:avLst/>
          </a:prstGeom>
        </p:spPr>
      </p:pic>
    </p:spTree>
    <p:extLst>
      <p:ext uri="{BB962C8B-B14F-4D97-AF65-F5344CB8AC3E}">
        <p14:creationId xmlns:p14="http://schemas.microsoft.com/office/powerpoint/2010/main" val="3953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13C14BD-4391-4499-831F-886CDED5CB5D}"/>
              </a:ext>
            </a:extLst>
          </p:cNvPr>
          <p:cNvPicPr>
            <a:picLocks noChangeAspect="1"/>
          </p:cNvPicPr>
          <p:nvPr/>
        </p:nvPicPr>
        <p:blipFill rotWithShape="1">
          <a:blip r:embed="rId3"/>
          <a:srcRect b="40645"/>
          <a:stretch/>
        </p:blipFill>
        <p:spPr>
          <a:xfrm>
            <a:off x="2280863" y="1551398"/>
            <a:ext cx="6575461" cy="2341729"/>
          </a:xfrm>
          <a:prstGeom prst="rect">
            <a:avLst/>
          </a:prstGeom>
        </p:spPr>
      </p:pic>
    </p:spTree>
    <p:extLst>
      <p:ext uri="{BB962C8B-B14F-4D97-AF65-F5344CB8AC3E}">
        <p14:creationId xmlns:p14="http://schemas.microsoft.com/office/powerpoint/2010/main" val="21825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471</Words>
  <Application>Microsoft Macintosh PowerPoint</Application>
  <PresentationFormat>Widescreen</PresentationFormat>
  <Paragraphs>49</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Merriweather</vt:lpstr>
      <vt:lpstr>Arial</vt:lpstr>
      <vt:lpstr>Times New Roman</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Rohit Dhotre</cp:lastModifiedBy>
  <cp:revision>15</cp:revision>
  <dcterms:created xsi:type="dcterms:W3CDTF">2021-02-16T05:19:01Z</dcterms:created>
  <dcterms:modified xsi:type="dcterms:W3CDTF">2024-02-28T08:49:33Z</dcterms:modified>
</cp:coreProperties>
</file>