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57CE5-178F-40A8-8319-480D5DA0F649}" v="66" dt="2023-03-17T09:10:17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493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7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8257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105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7964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12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71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DA879A6-0FD0-4734-A311-86BFCA472E6E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7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4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4E6425-0181-43F2-84FC-787E803FD2F8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4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58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9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36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1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1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261" y="1142127"/>
            <a:ext cx="11097280" cy="1172761"/>
          </a:xfrm>
        </p:spPr>
        <p:txBody>
          <a:bodyPr/>
          <a:lstStyle/>
          <a:p>
            <a:r>
              <a:rPr lang="en-US" sz="6600" b="1" u="sng" dirty="0"/>
              <a:t>OASIS INFOBYTES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261" y="4166594"/>
            <a:ext cx="8825658" cy="861420"/>
          </a:xfrm>
        </p:spPr>
        <p:txBody>
          <a:bodyPr>
            <a:normAutofit/>
          </a:bodyPr>
          <a:lstStyle/>
          <a:p>
            <a:r>
              <a:rPr lang="en-US" sz="3600" dirty="0"/>
              <a:t>NAME : </a:t>
            </a:r>
            <a:r>
              <a:rPr lang="en-US" sz="3600" dirty="0" err="1"/>
              <a:t>Dhotre</a:t>
            </a:r>
            <a:r>
              <a:rPr lang="en-US" sz="3600" dirty="0"/>
              <a:t> Rohit </a:t>
            </a:r>
            <a:r>
              <a:rPr lang="en-US" sz="3600" dirty="0" err="1"/>
              <a:t>vikas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1135E-0375-2239-F50D-4DEDEA237842}"/>
              </a:ext>
            </a:extLst>
          </p:cNvPr>
          <p:cNvSpPr txBox="1"/>
          <p:nvPr/>
        </p:nvSpPr>
        <p:spPr>
          <a:xfrm>
            <a:off x="1230261" y="2886798"/>
            <a:ext cx="9123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 1: IRIS FLOWER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{02439FC3-6D29-BF44-A6B8-22D28934EA69}tf10001079_mac</Template>
  <TotalTime>2</TotalTime>
  <Words>13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OASIS INFOBYTES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Rohit Dhotre</cp:lastModifiedBy>
  <cp:revision>30</cp:revision>
  <dcterms:created xsi:type="dcterms:W3CDTF">2023-03-17T09:05:12Z</dcterms:created>
  <dcterms:modified xsi:type="dcterms:W3CDTF">2023-03-18T14:46:08Z</dcterms:modified>
</cp:coreProperties>
</file>