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357CE5-178F-40A8-8319-480D5DA0F649}" v="66" dt="2023-03-17T09:10:17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3/18/23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1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589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690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99099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983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478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680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27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8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4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2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38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7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635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59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86416" y="613425"/>
            <a:ext cx="11097280" cy="2677648"/>
          </a:xfrm>
        </p:spPr>
        <p:txBody>
          <a:bodyPr>
            <a:normAutofit/>
          </a:bodyPr>
          <a:lstStyle/>
          <a:p>
            <a:pPr algn="ctr"/>
            <a:r>
              <a:rPr lang="en-US" sz="6600" b="1" u="sng" dirty="0"/>
              <a:t>OASIS INFOBYTES</a:t>
            </a:r>
            <a:br>
              <a:rPr lang="en-US" sz="6600" b="1" u="sng" dirty="0"/>
            </a:br>
            <a:br>
              <a:rPr lang="en-US" u="sng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986416" y="4393699"/>
            <a:ext cx="8825658" cy="861420"/>
          </a:xfrm>
        </p:spPr>
        <p:txBody>
          <a:bodyPr>
            <a:normAutofit/>
          </a:bodyPr>
          <a:lstStyle/>
          <a:p>
            <a:r>
              <a:rPr lang="en-US" sz="4000" dirty="0"/>
              <a:t>NAME : </a:t>
            </a:r>
            <a:r>
              <a:rPr lang="en-US" sz="4000" dirty="0" err="1"/>
              <a:t>Dhotre</a:t>
            </a:r>
            <a:r>
              <a:rPr lang="en-US" sz="4000" dirty="0"/>
              <a:t> Rohit </a:t>
            </a:r>
            <a:r>
              <a:rPr lang="en-US" sz="4000" dirty="0" err="1"/>
              <a:t>vikas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A331B-62EF-6A8C-38D2-A208D5CE807C}"/>
              </a:ext>
            </a:extLst>
          </p:cNvPr>
          <p:cNvSpPr txBox="1"/>
          <p:nvPr/>
        </p:nvSpPr>
        <p:spPr>
          <a:xfrm>
            <a:off x="0" y="2721114"/>
            <a:ext cx="8816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Task 2 - Unemployment Analysis with </a:t>
            </a:r>
          </a:p>
          <a:p>
            <a:r>
              <a:rPr lang="en-US" sz="4000" dirty="0"/>
              <a:t>									Python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{4067C490-BEAA-4947-9AC5-6D265FA1C47A}tf10001057</Template>
  <TotalTime>3</TotalTime>
  <Words>25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Berlin</vt:lpstr>
      <vt:lpstr>OASIS INFOBYTES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Rohit Dhotre</cp:lastModifiedBy>
  <cp:revision>33</cp:revision>
  <dcterms:created xsi:type="dcterms:W3CDTF">2023-03-17T09:05:12Z</dcterms:created>
  <dcterms:modified xsi:type="dcterms:W3CDTF">2023-03-18T11:38:33Z</dcterms:modified>
</cp:coreProperties>
</file>