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57CE5-178F-40A8-8319-480D5DA0F649}" v="66" dt="2023-03-17T09:10:1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6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890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2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4715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73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205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1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527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7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300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16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47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62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6571" y="511034"/>
            <a:ext cx="11097280" cy="2352197"/>
          </a:xfrm>
        </p:spPr>
        <p:txBody>
          <a:bodyPr>
            <a:normAutofit/>
          </a:bodyPr>
          <a:lstStyle/>
          <a:p>
            <a:r>
              <a:rPr lang="en-US" b="1" u="sng" dirty="0"/>
              <a:t>OASIS INFOBYTES</a:t>
            </a:r>
            <a:br>
              <a:rPr lang="en-US" sz="6600" b="1" u="sng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10181">
            <a:off x="1683170" y="4937397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NAME : </a:t>
            </a:r>
            <a:r>
              <a:rPr lang="en-US" sz="3600" dirty="0" err="1">
                <a:solidFill>
                  <a:schemeClr val="bg1"/>
                </a:solidFill>
              </a:rPr>
              <a:t>Dhotre</a:t>
            </a:r>
            <a:r>
              <a:rPr lang="en-US" sz="3600" dirty="0">
                <a:solidFill>
                  <a:schemeClr val="bg1"/>
                </a:solidFill>
              </a:rPr>
              <a:t> Rohit </a:t>
            </a:r>
            <a:r>
              <a:rPr lang="en-US" sz="3600" dirty="0" err="1">
                <a:solidFill>
                  <a:schemeClr val="bg1"/>
                </a:solidFill>
              </a:rPr>
              <a:t>vikas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8B95C-457A-6CD1-799C-A15242C330BF}"/>
              </a:ext>
            </a:extLst>
          </p:cNvPr>
          <p:cNvSpPr txBox="1"/>
          <p:nvPr/>
        </p:nvSpPr>
        <p:spPr>
          <a:xfrm>
            <a:off x="2842053" y="2741758"/>
            <a:ext cx="560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 5 - Sales prediction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{6E4A0ED5-1D0A-D948-BC6F-CB3D2528CD62}tf10001077</Template>
  <TotalTime>5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OASIS INFOBYTES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Rohit Dhotre</cp:lastModifiedBy>
  <cp:revision>36</cp:revision>
  <dcterms:created xsi:type="dcterms:W3CDTF">2023-03-17T09:05:12Z</dcterms:created>
  <dcterms:modified xsi:type="dcterms:W3CDTF">2023-03-18T11:45:51Z</dcterms:modified>
</cp:coreProperties>
</file>