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263A70-4E2A-4C21-A795-A7E6FA3DFBE5}" v="13" dt="2022-05-05T04:25:58.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S, Rohit" userId="58c807ec-5ce0-475c-9967-64e7e7901bb8" providerId="ADAL" clId="{C8263A70-4E2A-4C21-A795-A7E6FA3DFBE5}"/>
    <pc:docChg chg="undo custSel addSld delSld modSld sldOrd">
      <pc:chgData name="Vignesh S, Rohit" userId="58c807ec-5ce0-475c-9967-64e7e7901bb8" providerId="ADAL" clId="{C8263A70-4E2A-4C21-A795-A7E6FA3DFBE5}" dt="2022-05-12T05:49:06.020" v="1519" actId="47"/>
      <pc:docMkLst>
        <pc:docMk/>
      </pc:docMkLst>
      <pc:sldChg chg="addSp modSp new mod setBg">
        <pc:chgData name="Vignesh S, Rohit" userId="58c807ec-5ce0-475c-9967-64e7e7901bb8" providerId="ADAL" clId="{C8263A70-4E2A-4C21-A795-A7E6FA3DFBE5}" dt="2022-05-05T11:25:35.537" v="1476" actId="27636"/>
        <pc:sldMkLst>
          <pc:docMk/>
          <pc:sldMk cId="1748396566" sldId="256"/>
        </pc:sldMkLst>
        <pc:spChg chg="mod">
          <ac:chgData name="Vignesh S, Rohit" userId="58c807ec-5ce0-475c-9967-64e7e7901bb8" providerId="ADAL" clId="{C8263A70-4E2A-4C21-A795-A7E6FA3DFBE5}" dt="2022-05-05T11:25:35.537" v="1476" actId="27636"/>
          <ac:spMkLst>
            <pc:docMk/>
            <pc:sldMk cId="1748396566" sldId="256"/>
            <ac:spMk id="2" creationId="{61758B0B-59B9-4BA3-8A93-9A9D34701BA2}"/>
          </ac:spMkLst>
        </pc:spChg>
        <pc:spChg chg="mod">
          <ac:chgData name="Vignesh S, Rohit" userId="58c807ec-5ce0-475c-9967-64e7e7901bb8" providerId="ADAL" clId="{C8263A70-4E2A-4C21-A795-A7E6FA3DFBE5}" dt="2022-05-04T03:32:52.828" v="4" actId="26606"/>
          <ac:spMkLst>
            <pc:docMk/>
            <pc:sldMk cId="1748396566" sldId="256"/>
            <ac:spMk id="3" creationId="{7C2FDEE0-3607-49C7-92E9-93809F776534}"/>
          </ac:spMkLst>
        </pc:spChg>
        <pc:spChg chg="add">
          <ac:chgData name="Vignesh S, Rohit" userId="58c807ec-5ce0-475c-9967-64e7e7901bb8" providerId="ADAL" clId="{C8263A70-4E2A-4C21-A795-A7E6FA3DFBE5}" dt="2022-05-04T03:32:52.828" v="4" actId="26606"/>
          <ac:spMkLst>
            <pc:docMk/>
            <pc:sldMk cId="1748396566" sldId="256"/>
            <ac:spMk id="10" creationId="{A3363022-C969-41E9-8EB2-E4C94908C1FA}"/>
          </ac:spMkLst>
        </pc:spChg>
        <pc:spChg chg="add">
          <ac:chgData name="Vignesh S, Rohit" userId="58c807ec-5ce0-475c-9967-64e7e7901bb8" providerId="ADAL" clId="{C8263A70-4E2A-4C21-A795-A7E6FA3DFBE5}" dt="2022-05-04T03:32:52.828" v="4" actId="26606"/>
          <ac:spMkLst>
            <pc:docMk/>
            <pc:sldMk cId="1748396566" sldId="256"/>
            <ac:spMk id="12" creationId="{8D1AD6B3-BE88-4CEB-BA17-790657CC4729}"/>
          </ac:spMkLst>
        </pc:spChg>
        <pc:grpChg chg="add">
          <ac:chgData name="Vignesh S, Rohit" userId="58c807ec-5ce0-475c-9967-64e7e7901bb8" providerId="ADAL" clId="{C8263A70-4E2A-4C21-A795-A7E6FA3DFBE5}" dt="2022-05-04T03:32:52.828" v="4" actId="26606"/>
          <ac:grpSpMkLst>
            <pc:docMk/>
            <pc:sldMk cId="1748396566" sldId="256"/>
            <ac:grpSpMk id="14" creationId="{89D1390B-7E13-4B4F-9CB2-391063412E54}"/>
          </ac:grpSpMkLst>
        </pc:grpChg>
        <pc:picChg chg="add mod">
          <ac:chgData name="Vignesh S, Rohit" userId="58c807ec-5ce0-475c-9967-64e7e7901bb8" providerId="ADAL" clId="{C8263A70-4E2A-4C21-A795-A7E6FA3DFBE5}" dt="2022-05-04T03:32:58.215" v="6" actId="1076"/>
          <ac:picMkLst>
            <pc:docMk/>
            <pc:sldMk cId="1748396566" sldId="256"/>
            <ac:picMk id="5" creationId="{DCDD99AF-A326-49FB-8E94-A497328DBD10}"/>
          </ac:picMkLst>
        </pc:picChg>
      </pc:sldChg>
      <pc:sldChg chg="delSp modSp add mod">
        <pc:chgData name="Vignesh S, Rohit" userId="58c807ec-5ce0-475c-9967-64e7e7901bb8" providerId="ADAL" clId="{C8263A70-4E2A-4C21-A795-A7E6FA3DFBE5}" dt="2022-05-04T03:34:46.634" v="41" actId="207"/>
        <pc:sldMkLst>
          <pc:docMk/>
          <pc:sldMk cId="4160997717" sldId="257"/>
        </pc:sldMkLst>
        <pc:spChg chg="mod">
          <ac:chgData name="Vignesh S, Rohit" userId="58c807ec-5ce0-475c-9967-64e7e7901bb8" providerId="ADAL" clId="{C8263A70-4E2A-4C21-A795-A7E6FA3DFBE5}" dt="2022-05-04T03:34:46.634" v="41" actId="207"/>
          <ac:spMkLst>
            <pc:docMk/>
            <pc:sldMk cId="4160997717" sldId="257"/>
            <ac:spMk id="2" creationId="{61758B0B-59B9-4BA3-8A93-9A9D34701BA2}"/>
          </ac:spMkLst>
        </pc:spChg>
        <pc:spChg chg="mod">
          <ac:chgData name="Vignesh S, Rohit" userId="58c807ec-5ce0-475c-9967-64e7e7901bb8" providerId="ADAL" clId="{C8263A70-4E2A-4C21-A795-A7E6FA3DFBE5}" dt="2022-05-04T03:34:31.118" v="39" actId="20577"/>
          <ac:spMkLst>
            <pc:docMk/>
            <pc:sldMk cId="4160997717" sldId="257"/>
            <ac:spMk id="3" creationId="{7C2FDEE0-3607-49C7-92E9-93809F776534}"/>
          </ac:spMkLst>
        </pc:spChg>
        <pc:picChg chg="del">
          <ac:chgData name="Vignesh S, Rohit" userId="58c807ec-5ce0-475c-9967-64e7e7901bb8" providerId="ADAL" clId="{C8263A70-4E2A-4C21-A795-A7E6FA3DFBE5}" dt="2022-05-04T03:33:16.772" v="22" actId="478"/>
          <ac:picMkLst>
            <pc:docMk/>
            <pc:sldMk cId="4160997717" sldId="257"/>
            <ac:picMk id="5" creationId="{DCDD99AF-A326-49FB-8E94-A497328DBD10}"/>
          </ac:picMkLst>
        </pc:picChg>
      </pc:sldChg>
      <pc:sldChg chg="addSp delSp modSp add mod">
        <pc:chgData name="Vignesh S, Rohit" userId="58c807ec-5ce0-475c-9967-64e7e7901bb8" providerId="ADAL" clId="{C8263A70-4E2A-4C21-A795-A7E6FA3DFBE5}" dt="2022-05-04T03:38:23.875" v="72" actId="255"/>
        <pc:sldMkLst>
          <pc:docMk/>
          <pc:sldMk cId="3597960380" sldId="258"/>
        </pc:sldMkLst>
        <pc:spChg chg="mod">
          <ac:chgData name="Vignesh S, Rohit" userId="58c807ec-5ce0-475c-9967-64e7e7901bb8" providerId="ADAL" clId="{C8263A70-4E2A-4C21-A795-A7E6FA3DFBE5}" dt="2022-05-04T03:38:02.009" v="66" actId="14100"/>
          <ac:spMkLst>
            <pc:docMk/>
            <pc:sldMk cId="3597960380" sldId="258"/>
            <ac:spMk id="2" creationId="{61758B0B-59B9-4BA3-8A93-9A9D34701BA2}"/>
          </ac:spMkLst>
        </pc:spChg>
        <pc:spChg chg="mod">
          <ac:chgData name="Vignesh S, Rohit" userId="58c807ec-5ce0-475c-9967-64e7e7901bb8" providerId="ADAL" clId="{C8263A70-4E2A-4C21-A795-A7E6FA3DFBE5}" dt="2022-05-04T03:38:23.875" v="72" actId="255"/>
          <ac:spMkLst>
            <pc:docMk/>
            <pc:sldMk cId="3597960380" sldId="258"/>
            <ac:spMk id="3" creationId="{7C2FDEE0-3607-49C7-92E9-93809F776534}"/>
          </ac:spMkLst>
        </pc:spChg>
        <pc:spChg chg="del">
          <ac:chgData name="Vignesh S, Rohit" userId="58c807ec-5ce0-475c-9967-64e7e7901bb8" providerId="ADAL" clId="{C8263A70-4E2A-4C21-A795-A7E6FA3DFBE5}" dt="2022-05-04T03:36:10.407" v="47" actId="26606"/>
          <ac:spMkLst>
            <pc:docMk/>
            <pc:sldMk cId="3597960380" sldId="258"/>
            <ac:spMk id="10" creationId="{A3363022-C969-41E9-8EB2-E4C94908C1FA}"/>
          </ac:spMkLst>
        </pc:spChg>
        <pc:spChg chg="del">
          <ac:chgData name="Vignesh S, Rohit" userId="58c807ec-5ce0-475c-9967-64e7e7901bb8" providerId="ADAL" clId="{C8263A70-4E2A-4C21-A795-A7E6FA3DFBE5}" dt="2022-05-04T03:36:10.407" v="47" actId="26606"/>
          <ac:spMkLst>
            <pc:docMk/>
            <pc:sldMk cId="3597960380" sldId="258"/>
            <ac:spMk id="12" creationId="{8D1AD6B3-BE88-4CEB-BA17-790657CC4729}"/>
          </ac:spMkLst>
        </pc:spChg>
        <pc:spChg chg="add del">
          <ac:chgData name="Vignesh S, Rohit" userId="58c807ec-5ce0-475c-9967-64e7e7901bb8" providerId="ADAL" clId="{C8263A70-4E2A-4C21-A795-A7E6FA3DFBE5}" dt="2022-05-04T03:36:29.867" v="51" actId="26606"/>
          <ac:spMkLst>
            <pc:docMk/>
            <pc:sldMk cId="3597960380" sldId="258"/>
            <ac:spMk id="22" creationId="{BA79A7CF-01AF-4178-9369-94E0C90EB046}"/>
          </ac:spMkLst>
        </pc:spChg>
        <pc:spChg chg="add del">
          <ac:chgData name="Vignesh S, Rohit" userId="58c807ec-5ce0-475c-9967-64e7e7901bb8" providerId="ADAL" clId="{C8263A70-4E2A-4C21-A795-A7E6FA3DFBE5}" dt="2022-05-04T03:36:29.867" v="51" actId="26606"/>
          <ac:spMkLst>
            <pc:docMk/>
            <pc:sldMk cId="3597960380" sldId="258"/>
            <ac:spMk id="24" creationId="{99413ED5-9ED4-4772-BCE4-2BCAE6B12E35}"/>
          </ac:spMkLst>
        </pc:spChg>
        <pc:spChg chg="add del">
          <ac:chgData name="Vignesh S, Rohit" userId="58c807ec-5ce0-475c-9967-64e7e7901bb8" providerId="ADAL" clId="{C8263A70-4E2A-4C21-A795-A7E6FA3DFBE5}" dt="2022-05-04T03:36:29.867" v="51" actId="26606"/>
          <ac:spMkLst>
            <pc:docMk/>
            <pc:sldMk cId="3597960380" sldId="258"/>
            <ac:spMk id="26" creationId="{04357C93-F0CB-4A1C-8F77-4E9063789819}"/>
          </ac:spMkLst>
        </pc:spChg>
        <pc:spChg chg="add del">
          <ac:chgData name="Vignesh S, Rohit" userId="58c807ec-5ce0-475c-9967-64e7e7901bb8" providerId="ADAL" clId="{C8263A70-4E2A-4C21-A795-A7E6FA3DFBE5}" dt="2022-05-04T03:36:29.867" v="51" actId="26606"/>
          <ac:spMkLst>
            <pc:docMk/>
            <pc:sldMk cId="3597960380" sldId="258"/>
            <ac:spMk id="28" creationId="{90F533E9-6690-41A8-A372-4C6C622D028D}"/>
          </ac:spMkLst>
        </pc:spChg>
        <pc:spChg chg="add del">
          <ac:chgData name="Vignesh S, Rohit" userId="58c807ec-5ce0-475c-9967-64e7e7901bb8" providerId="ADAL" clId="{C8263A70-4E2A-4C21-A795-A7E6FA3DFBE5}" dt="2022-05-04T03:37:05.287" v="54" actId="26606"/>
          <ac:spMkLst>
            <pc:docMk/>
            <pc:sldMk cId="3597960380" sldId="258"/>
            <ac:spMk id="33" creationId="{16F9E488-0718-4E1E-9D12-26779F606252}"/>
          </ac:spMkLst>
        </pc:spChg>
        <pc:spChg chg="add del">
          <ac:chgData name="Vignesh S, Rohit" userId="58c807ec-5ce0-475c-9967-64e7e7901bb8" providerId="ADAL" clId="{C8263A70-4E2A-4C21-A795-A7E6FA3DFBE5}" dt="2022-05-04T03:37:05.287" v="54" actId="26606"/>
          <ac:spMkLst>
            <pc:docMk/>
            <pc:sldMk cId="3597960380" sldId="258"/>
            <ac:spMk id="35" creationId="{CE708407-D01D-4E57-8998-FF799DBC3788}"/>
          </ac:spMkLst>
        </pc:spChg>
        <pc:spChg chg="add">
          <ac:chgData name="Vignesh S, Rohit" userId="58c807ec-5ce0-475c-9967-64e7e7901bb8" providerId="ADAL" clId="{C8263A70-4E2A-4C21-A795-A7E6FA3DFBE5}" dt="2022-05-04T03:37:05.287" v="54" actId="26606"/>
          <ac:spMkLst>
            <pc:docMk/>
            <pc:sldMk cId="3597960380" sldId="258"/>
            <ac:spMk id="44" creationId="{643A7A40-1AE6-4218-A8E0-8248174A5377}"/>
          </ac:spMkLst>
        </pc:spChg>
        <pc:spChg chg="add">
          <ac:chgData name="Vignesh S, Rohit" userId="58c807ec-5ce0-475c-9967-64e7e7901bb8" providerId="ADAL" clId="{C8263A70-4E2A-4C21-A795-A7E6FA3DFBE5}" dt="2022-05-04T03:37:05.287" v="54" actId="26606"/>
          <ac:spMkLst>
            <pc:docMk/>
            <pc:sldMk cId="3597960380" sldId="258"/>
            <ac:spMk id="46" creationId="{BD8AB40A-4374-4897-B5EE-9F8913476E47}"/>
          </ac:spMkLst>
        </pc:spChg>
        <pc:grpChg chg="del">
          <ac:chgData name="Vignesh S, Rohit" userId="58c807ec-5ce0-475c-9967-64e7e7901bb8" providerId="ADAL" clId="{C8263A70-4E2A-4C21-A795-A7E6FA3DFBE5}" dt="2022-05-04T03:36:10.407" v="47" actId="26606"/>
          <ac:grpSpMkLst>
            <pc:docMk/>
            <pc:sldMk cId="3597960380" sldId="258"/>
            <ac:grpSpMk id="14" creationId="{89D1390B-7E13-4B4F-9CB2-391063412E54}"/>
          </ac:grpSpMkLst>
        </pc:grpChg>
        <pc:grpChg chg="add del">
          <ac:chgData name="Vignesh S, Rohit" userId="58c807ec-5ce0-475c-9967-64e7e7901bb8" providerId="ADAL" clId="{C8263A70-4E2A-4C21-A795-A7E6FA3DFBE5}" dt="2022-05-04T03:37:05.287" v="54" actId="26606"/>
          <ac:grpSpMkLst>
            <pc:docMk/>
            <pc:sldMk cId="3597960380" sldId="258"/>
            <ac:grpSpMk id="37" creationId="{7F963B07-5C9E-478C-A53E-B6F5B4A78933}"/>
          </ac:grpSpMkLst>
        </pc:grpChg>
        <pc:grpChg chg="add">
          <ac:chgData name="Vignesh S, Rohit" userId="58c807ec-5ce0-475c-9967-64e7e7901bb8" providerId="ADAL" clId="{C8263A70-4E2A-4C21-A795-A7E6FA3DFBE5}" dt="2022-05-04T03:37:05.287" v="54" actId="26606"/>
          <ac:grpSpMkLst>
            <pc:docMk/>
            <pc:sldMk cId="3597960380" sldId="258"/>
            <ac:grpSpMk id="48" creationId="{2783379C-045E-4010-ABDC-A270A0AA1068}"/>
          </ac:grpSpMkLst>
        </pc:grpChg>
        <pc:grpChg chg="add">
          <ac:chgData name="Vignesh S, Rohit" userId="58c807ec-5ce0-475c-9967-64e7e7901bb8" providerId="ADAL" clId="{C8263A70-4E2A-4C21-A795-A7E6FA3DFBE5}" dt="2022-05-04T03:37:05.287" v="54" actId="26606"/>
          <ac:grpSpMkLst>
            <pc:docMk/>
            <pc:sldMk cId="3597960380" sldId="258"/>
            <ac:grpSpMk id="54" creationId="{F5FDDF18-F156-4D2D-82C6-F55008E338B5}"/>
          </ac:grpSpMkLst>
        </pc:grpChg>
        <pc:picChg chg="add del">
          <ac:chgData name="Vignesh S, Rohit" userId="58c807ec-5ce0-475c-9967-64e7e7901bb8" providerId="ADAL" clId="{C8263A70-4E2A-4C21-A795-A7E6FA3DFBE5}" dt="2022-05-04T03:35:19.468" v="44" actId="478"/>
          <ac:picMkLst>
            <pc:docMk/>
            <pc:sldMk cId="3597960380" sldId="258"/>
            <ac:picMk id="4" creationId="{36D36F1E-A944-4692-A4E9-4478FDBEE336}"/>
          </ac:picMkLst>
        </pc:picChg>
        <pc:picChg chg="add mod">
          <ac:chgData name="Vignesh S, Rohit" userId="58c807ec-5ce0-475c-9967-64e7e7901bb8" providerId="ADAL" clId="{C8263A70-4E2A-4C21-A795-A7E6FA3DFBE5}" dt="2022-05-04T03:37:05.287" v="54" actId="26606"/>
          <ac:picMkLst>
            <pc:docMk/>
            <pc:sldMk cId="3597960380" sldId="258"/>
            <ac:picMk id="6" creationId="{19D9AE8C-6F0E-45A9-BC08-D1C10844BBE5}"/>
          </ac:picMkLst>
        </pc:picChg>
      </pc:sldChg>
      <pc:sldChg chg="addSp delSp modSp add mod">
        <pc:chgData name="Vignesh S, Rohit" userId="58c807ec-5ce0-475c-9967-64e7e7901bb8" providerId="ADAL" clId="{C8263A70-4E2A-4C21-A795-A7E6FA3DFBE5}" dt="2022-05-05T11:26:21.360" v="1516" actId="20577"/>
        <pc:sldMkLst>
          <pc:docMk/>
          <pc:sldMk cId="1351993842" sldId="259"/>
        </pc:sldMkLst>
        <pc:spChg chg="mod">
          <ac:chgData name="Vignesh S, Rohit" userId="58c807ec-5ce0-475c-9967-64e7e7901bb8" providerId="ADAL" clId="{C8263A70-4E2A-4C21-A795-A7E6FA3DFBE5}" dt="2022-05-05T11:26:21.360" v="1516" actId="20577"/>
          <ac:spMkLst>
            <pc:docMk/>
            <pc:sldMk cId="1351993842" sldId="259"/>
            <ac:spMk id="2" creationId="{61758B0B-59B9-4BA3-8A93-9A9D34701BA2}"/>
          </ac:spMkLst>
        </pc:spChg>
        <pc:spChg chg="del">
          <ac:chgData name="Vignesh S, Rohit" userId="58c807ec-5ce0-475c-9967-64e7e7901bb8" providerId="ADAL" clId="{C8263A70-4E2A-4C21-A795-A7E6FA3DFBE5}" dt="2022-05-04T03:39:07.355" v="77" actId="478"/>
          <ac:spMkLst>
            <pc:docMk/>
            <pc:sldMk cId="1351993842" sldId="259"/>
            <ac:spMk id="3" creationId="{7C2FDEE0-3607-49C7-92E9-93809F776534}"/>
          </ac:spMkLst>
        </pc:spChg>
        <pc:spChg chg="add mod">
          <ac:chgData name="Vignesh S, Rohit" userId="58c807ec-5ce0-475c-9967-64e7e7901bb8" providerId="ADAL" clId="{C8263A70-4E2A-4C21-A795-A7E6FA3DFBE5}" dt="2022-05-04T03:39:54.376" v="97" actId="207"/>
          <ac:spMkLst>
            <pc:docMk/>
            <pc:sldMk cId="1351993842" sldId="259"/>
            <ac:spMk id="11" creationId="{E2CD45BC-D441-410E-BF64-D5AB3ADECD97}"/>
          </ac:spMkLst>
        </pc:spChg>
        <pc:picChg chg="del">
          <ac:chgData name="Vignesh S, Rohit" userId="58c807ec-5ce0-475c-9967-64e7e7901bb8" providerId="ADAL" clId="{C8263A70-4E2A-4C21-A795-A7E6FA3DFBE5}" dt="2022-05-04T03:39:19.415" v="81" actId="478"/>
          <ac:picMkLst>
            <pc:docMk/>
            <pc:sldMk cId="1351993842" sldId="259"/>
            <ac:picMk id="5" creationId="{DCDD99AF-A326-49FB-8E94-A497328DBD10}"/>
          </ac:picMkLst>
        </pc:picChg>
      </pc:sldChg>
      <pc:sldChg chg="modSp add mod ord">
        <pc:chgData name="Vignesh S, Rohit" userId="58c807ec-5ce0-475c-9967-64e7e7901bb8" providerId="ADAL" clId="{C8263A70-4E2A-4C21-A795-A7E6FA3DFBE5}" dt="2022-05-04T03:44:06.552" v="136"/>
        <pc:sldMkLst>
          <pc:docMk/>
          <pc:sldMk cId="813093514" sldId="260"/>
        </pc:sldMkLst>
        <pc:spChg chg="mod">
          <ac:chgData name="Vignesh S, Rohit" userId="58c807ec-5ce0-475c-9967-64e7e7901bb8" providerId="ADAL" clId="{C8263A70-4E2A-4C21-A795-A7E6FA3DFBE5}" dt="2022-05-04T03:43:59.490" v="134" actId="207"/>
          <ac:spMkLst>
            <pc:docMk/>
            <pc:sldMk cId="813093514" sldId="260"/>
            <ac:spMk id="2" creationId="{61758B0B-59B9-4BA3-8A93-9A9D34701BA2}"/>
          </ac:spMkLst>
        </pc:spChg>
        <pc:spChg chg="mod">
          <ac:chgData name="Vignesh S, Rohit" userId="58c807ec-5ce0-475c-9967-64e7e7901bb8" providerId="ADAL" clId="{C8263A70-4E2A-4C21-A795-A7E6FA3DFBE5}" dt="2022-05-04T03:43:53.292" v="133" actId="207"/>
          <ac:spMkLst>
            <pc:docMk/>
            <pc:sldMk cId="813093514" sldId="260"/>
            <ac:spMk id="3" creationId="{7C2FDEE0-3607-49C7-92E9-93809F776534}"/>
          </ac:spMkLst>
        </pc:spChg>
      </pc:sldChg>
      <pc:sldChg chg="modSp add mod">
        <pc:chgData name="Vignesh S, Rohit" userId="58c807ec-5ce0-475c-9967-64e7e7901bb8" providerId="ADAL" clId="{C8263A70-4E2A-4C21-A795-A7E6FA3DFBE5}" dt="2022-05-04T03:44:33.351" v="143" actId="108"/>
        <pc:sldMkLst>
          <pc:docMk/>
          <pc:sldMk cId="3942408912" sldId="261"/>
        </pc:sldMkLst>
        <pc:spChg chg="mod">
          <ac:chgData name="Vignesh S, Rohit" userId="58c807ec-5ce0-475c-9967-64e7e7901bb8" providerId="ADAL" clId="{C8263A70-4E2A-4C21-A795-A7E6FA3DFBE5}" dt="2022-05-04T03:44:22.146" v="141" actId="27636"/>
          <ac:spMkLst>
            <pc:docMk/>
            <pc:sldMk cId="3942408912" sldId="261"/>
            <ac:spMk id="2" creationId="{61758B0B-59B9-4BA3-8A93-9A9D34701BA2}"/>
          </ac:spMkLst>
        </pc:spChg>
        <pc:spChg chg="mod">
          <ac:chgData name="Vignesh S, Rohit" userId="58c807ec-5ce0-475c-9967-64e7e7901bb8" providerId="ADAL" clId="{C8263A70-4E2A-4C21-A795-A7E6FA3DFBE5}" dt="2022-05-04T03:44:33.351" v="143" actId="108"/>
          <ac:spMkLst>
            <pc:docMk/>
            <pc:sldMk cId="3942408912" sldId="261"/>
            <ac:spMk id="3" creationId="{7C2FDEE0-3607-49C7-92E9-93809F776534}"/>
          </ac:spMkLst>
        </pc:spChg>
      </pc:sldChg>
      <pc:sldChg chg="modSp add mod">
        <pc:chgData name="Vignesh S, Rohit" userId="58c807ec-5ce0-475c-9967-64e7e7901bb8" providerId="ADAL" clId="{C8263A70-4E2A-4C21-A795-A7E6FA3DFBE5}" dt="2022-05-04T04:57:05.248" v="975" actId="21"/>
        <pc:sldMkLst>
          <pc:docMk/>
          <pc:sldMk cId="2106544263" sldId="262"/>
        </pc:sldMkLst>
        <pc:spChg chg="mod">
          <ac:chgData name="Vignesh S, Rohit" userId="58c807ec-5ce0-475c-9967-64e7e7901bb8" providerId="ADAL" clId="{C8263A70-4E2A-4C21-A795-A7E6FA3DFBE5}" dt="2022-05-04T04:57:05.248" v="975" actId="21"/>
          <ac:spMkLst>
            <pc:docMk/>
            <pc:sldMk cId="2106544263" sldId="262"/>
            <ac:spMk id="2" creationId="{61758B0B-59B9-4BA3-8A93-9A9D34701BA2}"/>
          </ac:spMkLst>
        </pc:spChg>
        <pc:spChg chg="mod">
          <ac:chgData name="Vignesh S, Rohit" userId="58c807ec-5ce0-475c-9967-64e7e7901bb8" providerId="ADAL" clId="{C8263A70-4E2A-4C21-A795-A7E6FA3DFBE5}" dt="2022-05-04T03:56:48.083" v="225" actId="20577"/>
          <ac:spMkLst>
            <pc:docMk/>
            <pc:sldMk cId="2106544263" sldId="262"/>
            <ac:spMk id="3" creationId="{7C2FDEE0-3607-49C7-92E9-93809F776534}"/>
          </ac:spMkLst>
        </pc:spChg>
      </pc:sldChg>
      <pc:sldChg chg="modSp add mod">
        <pc:chgData name="Vignesh S, Rohit" userId="58c807ec-5ce0-475c-9967-64e7e7901bb8" providerId="ADAL" clId="{C8263A70-4E2A-4C21-A795-A7E6FA3DFBE5}" dt="2022-05-05T04:23:18.992" v="1330" actId="20577"/>
        <pc:sldMkLst>
          <pc:docMk/>
          <pc:sldMk cId="2531156147" sldId="263"/>
        </pc:sldMkLst>
        <pc:spChg chg="mod">
          <ac:chgData name="Vignesh S, Rohit" userId="58c807ec-5ce0-475c-9967-64e7e7901bb8" providerId="ADAL" clId="{C8263A70-4E2A-4C21-A795-A7E6FA3DFBE5}" dt="2022-05-04T04:57:33.203" v="981" actId="255"/>
          <ac:spMkLst>
            <pc:docMk/>
            <pc:sldMk cId="2531156147" sldId="263"/>
            <ac:spMk id="2" creationId="{61758B0B-59B9-4BA3-8A93-9A9D34701BA2}"/>
          </ac:spMkLst>
        </pc:spChg>
        <pc:spChg chg="mod">
          <ac:chgData name="Vignesh S, Rohit" userId="58c807ec-5ce0-475c-9967-64e7e7901bb8" providerId="ADAL" clId="{C8263A70-4E2A-4C21-A795-A7E6FA3DFBE5}" dt="2022-05-05T04:23:18.992" v="1330" actId="20577"/>
          <ac:spMkLst>
            <pc:docMk/>
            <pc:sldMk cId="2531156147" sldId="263"/>
            <ac:spMk id="3" creationId="{7C2FDEE0-3607-49C7-92E9-93809F776534}"/>
          </ac:spMkLst>
        </pc:spChg>
      </pc:sldChg>
      <pc:sldChg chg="addSp delSp modSp add del mod">
        <pc:chgData name="Vignesh S, Rohit" userId="58c807ec-5ce0-475c-9967-64e7e7901bb8" providerId="ADAL" clId="{C8263A70-4E2A-4C21-A795-A7E6FA3DFBE5}" dt="2022-05-12T05:49:06.020" v="1519" actId="47"/>
        <pc:sldMkLst>
          <pc:docMk/>
          <pc:sldMk cId="758418772" sldId="264"/>
        </pc:sldMkLst>
        <pc:spChg chg="mod">
          <ac:chgData name="Vignesh S, Rohit" userId="58c807ec-5ce0-475c-9967-64e7e7901bb8" providerId="ADAL" clId="{C8263A70-4E2A-4C21-A795-A7E6FA3DFBE5}" dt="2022-05-04T05:44:34.591" v="1169" actId="6549"/>
          <ac:spMkLst>
            <pc:docMk/>
            <pc:sldMk cId="758418772" sldId="264"/>
            <ac:spMk id="2" creationId="{61758B0B-59B9-4BA3-8A93-9A9D34701BA2}"/>
          </ac:spMkLst>
        </pc:spChg>
        <pc:spChg chg="mod">
          <ac:chgData name="Vignesh S, Rohit" userId="58c807ec-5ce0-475c-9967-64e7e7901bb8" providerId="ADAL" clId="{C8263A70-4E2A-4C21-A795-A7E6FA3DFBE5}" dt="2022-05-04T04:52:37.907" v="965" actId="26606"/>
          <ac:spMkLst>
            <pc:docMk/>
            <pc:sldMk cId="758418772" sldId="264"/>
            <ac:spMk id="3" creationId="{7C2FDEE0-3607-49C7-92E9-93809F776534}"/>
          </ac:spMkLst>
        </pc:spChg>
        <pc:spChg chg="add del">
          <ac:chgData name="Vignesh S, Rohit" userId="58c807ec-5ce0-475c-9967-64e7e7901bb8" providerId="ADAL" clId="{C8263A70-4E2A-4C21-A795-A7E6FA3DFBE5}" dt="2022-05-04T04:52:37.907" v="965" actId="26606"/>
          <ac:spMkLst>
            <pc:docMk/>
            <pc:sldMk cId="758418772" sldId="264"/>
            <ac:spMk id="10" creationId="{A3363022-C969-41E9-8EB2-E4C94908C1FA}"/>
          </ac:spMkLst>
        </pc:spChg>
        <pc:spChg chg="add del">
          <ac:chgData name="Vignesh S, Rohit" userId="58c807ec-5ce0-475c-9967-64e7e7901bb8" providerId="ADAL" clId="{C8263A70-4E2A-4C21-A795-A7E6FA3DFBE5}" dt="2022-05-04T04:52:37.907" v="965" actId="26606"/>
          <ac:spMkLst>
            <pc:docMk/>
            <pc:sldMk cId="758418772" sldId="264"/>
            <ac:spMk id="12" creationId="{8D1AD6B3-BE88-4CEB-BA17-790657CC4729}"/>
          </ac:spMkLst>
        </pc:spChg>
        <pc:spChg chg="add del">
          <ac:chgData name="Vignesh S, Rohit" userId="58c807ec-5ce0-475c-9967-64e7e7901bb8" providerId="ADAL" clId="{C8263A70-4E2A-4C21-A795-A7E6FA3DFBE5}" dt="2022-05-04T04:52:37.907" v="965" actId="26606"/>
          <ac:spMkLst>
            <pc:docMk/>
            <pc:sldMk cId="758418772" sldId="264"/>
            <ac:spMk id="22" creationId="{91DC6ABD-215C-4EA8-A483-CEF5B99AB385}"/>
          </ac:spMkLst>
        </pc:spChg>
        <pc:spChg chg="add del">
          <ac:chgData name="Vignesh S, Rohit" userId="58c807ec-5ce0-475c-9967-64e7e7901bb8" providerId="ADAL" clId="{C8263A70-4E2A-4C21-A795-A7E6FA3DFBE5}" dt="2022-05-04T04:52:37.907" v="965" actId="26606"/>
          <ac:spMkLst>
            <pc:docMk/>
            <pc:sldMk cId="758418772" sldId="264"/>
            <ac:spMk id="28" creationId="{04357C93-F0CB-4A1C-8F77-4E9063789819}"/>
          </ac:spMkLst>
        </pc:spChg>
        <pc:grpChg chg="add del">
          <ac:chgData name="Vignesh S, Rohit" userId="58c807ec-5ce0-475c-9967-64e7e7901bb8" providerId="ADAL" clId="{C8263A70-4E2A-4C21-A795-A7E6FA3DFBE5}" dt="2022-05-04T04:52:37.907" v="965" actId="26606"/>
          <ac:grpSpMkLst>
            <pc:docMk/>
            <pc:sldMk cId="758418772" sldId="264"/>
            <ac:grpSpMk id="14" creationId="{89D1390B-7E13-4B4F-9CB2-391063412E54}"/>
          </ac:grpSpMkLst>
        </pc:grpChg>
        <pc:grpChg chg="add del">
          <ac:chgData name="Vignesh S, Rohit" userId="58c807ec-5ce0-475c-9967-64e7e7901bb8" providerId="ADAL" clId="{C8263A70-4E2A-4C21-A795-A7E6FA3DFBE5}" dt="2022-05-04T04:52:37.907" v="965" actId="26606"/>
          <ac:grpSpMkLst>
            <pc:docMk/>
            <pc:sldMk cId="758418772" sldId="264"/>
            <ac:grpSpMk id="24" creationId="{3AF6A671-C637-4547-85F4-51B6D1881399}"/>
          </ac:grpSpMkLst>
        </pc:grpChg>
        <pc:picChg chg="add mod">
          <ac:chgData name="Vignesh S, Rohit" userId="58c807ec-5ce0-475c-9967-64e7e7901bb8" providerId="ADAL" clId="{C8263A70-4E2A-4C21-A795-A7E6FA3DFBE5}" dt="2022-05-04T05:44:38.262" v="1170" actId="1076"/>
          <ac:picMkLst>
            <pc:docMk/>
            <pc:sldMk cId="758418772" sldId="264"/>
            <ac:picMk id="5" creationId="{31187FC7-0697-4BE7-87DC-D1659D661553}"/>
          </ac:picMkLst>
        </pc:picChg>
      </pc:sldChg>
      <pc:sldChg chg="addSp delSp modSp add del mod">
        <pc:chgData name="Vignesh S, Rohit" userId="58c807ec-5ce0-475c-9967-64e7e7901bb8" providerId="ADAL" clId="{C8263A70-4E2A-4C21-A795-A7E6FA3DFBE5}" dt="2022-05-12T05:49:03.484" v="1517" actId="47"/>
        <pc:sldMkLst>
          <pc:docMk/>
          <pc:sldMk cId="3404459504" sldId="265"/>
        </pc:sldMkLst>
        <pc:spChg chg="mod">
          <ac:chgData name="Vignesh S, Rohit" userId="58c807ec-5ce0-475c-9967-64e7e7901bb8" providerId="ADAL" clId="{C8263A70-4E2A-4C21-A795-A7E6FA3DFBE5}" dt="2022-05-05T07:35:12.558" v="1459" actId="20577"/>
          <ac:spMkLst>
            <pc:docMk/>
            <pc:sldMk cId="3404459504" sldId="265"/>
            <ac:spMk id="2" creationId="{61758B0B-59B9-4BA3-8A93-9A9D34701BA2}"/>
          </ac:spMkLst>
        </pc:spChg>
        <pc:spChg chg="mod">
          <ac:chgData name="Vignesh S, Rohit" userId="58c807ec-5ce0-475c-9967-64e7e7901bb8" providerId="ADAL" clId="{C8263A70-4E2A-4C21-A795-A7E6FA3DFBE5}" dt="2022-05-04T05:44:08.359" v="1164" actId="27636"/>
          <ac:spMkLst>
            <pc:docMk/>
            <pc:sldMk cId="3404459504" sldId="265"/>
            <ac:spMk id="3" creationId="{7C2FDEE0-3607-49C7-92E9-93809F776534}"/>
          </ac:spMkLst>
        </pc:spChg>
        <pc:picChg chg="del">
          <ac:chgData name="Vignesh S, Rohit" userId="58c807ec-5ce0-475c-9967-64e7e7901bb8" providerId="ADAL" clId="{C8263A70-4E2A-4C21-A795-A7E6FA3DFBE5}" dt="2022-05-04T05:32:03.740" v="995" actId="478"/>
          <ac:picMkLst>
            <pc:docMk/>
            <pc:sldMk cId="3404459504" sldId="265"/>
            <ac:picMk id="5" creationId="{31187FC7-0697-4BE7-87DC-D1659D661553}"/>
          </ac:picMkLst>
        </pc:picChg>
        <pc:picChg chg="add del mod">
          <ac:chgData name="Vignesh S, Rohit" userId="58c807ec-5ce0-475c-9967-64e7e7901bb8" providerId="ADAL" clId="{C8263A70-4E2A-4C21-A795-A7E6FA3DFBE5}" dt="2022-05-04T05:40:51.617" v="1074" actId="478"/>
          <ac:picMkLst>
            <pc:docMk/>
            <pc:sldMk cId="3404459504" sldId="265"/>
            <ac:picMk id="6" creationId="{C12D2BFA-099E-431F-98C7-783756A1DD35}"/>
          </ac:picMkLst>
        </pc:picChg>
        <pc:picChg chg="add mod">
          <ac:chgData name="Vignesh S, Rohit" userId="58c807ec-5ce0-475c-9967-64e7e7901bb8" providerId="ADAL" clId="{C8263A70-4E2A-4C21-A795-A7E6FA3DFBE5}" dt="2022-05-05T07:06:57.089" v="1373" actId="1076"/>
          <ac:picMkLst>
            <pc:docMk/>
            <pc:sldMk cId="3404459504" sldId="265"/>
            <ac:picMk id="8" creationId="{CC7A1C9A-B0CF-44B0-9ADA-3F8948872743}"/>
          </ac:picMkLst>
        </pc:picChg>
        <pc:picChg chg="add mod">
          <ac:chgData name="Vignesh S, Rohit" userId="58c807ec-5ce0-475c-9967-64e7e7901bb8" providerId="ADAL" clId="{C8263A70-4E2A-4C21-A795-A7E6FA3DFBE5}" dt="2022-05-05T07:07:02.041" v="1374" actId="1076"/>
          <ac:picMkLst>
            <pc:docMk/>
            <pc:sldMk cId="3404459504" sldId="265"/>
            <ac:picMk id="11" creationId="{EBA7F84D-4828-45E6-B9E9-CCDB6322BA62}"/>
          </ac:picMkLst>
        </pc:picChg>
      </pc:sldChg>
      <pc:sldChg chg="addSp delSp modSp add del mod">
        <pc:chgData name="Vignesh S, Rohit" userId="58c807ec-5ce0-475c-9967-64e7e7901bb8" providerId="ADAL" clId="{C8263A70-4E2A-4C21-A795-A7E6FA3DFBE5}" dt="2022-05-05T04:01:03.901" v="1262" actId="2696"/>
        <pc:sldMkLst>
          <pc:docMk/>
          <pc:sldMk cId="2703296438" sldId="266"/>
        </pc:sldMkLst>
        <pc:spChg chg="mod">
          <ac:chgData name="Vignesh S, Rohit" userId="58c807ec-5ce0-475c-9967-64e7e7901bb8" providerId="ADAL" clId="{C8263A70-4E2A-4C21-A795-A7E6FA3DFBE5}" dt="2022-05-05T03:57:29.616" v="1260" actId="20577"/>
          <ac:spMkLst>
            <pc:docMk/>
            <pc:sldMk cId="2703296438" sldId="266"/>
            <ac:spMk id="2" creationId="{61758B0B-59B9-4BA3-8A93-9A9D34701BA2}"/>
          </ac:spMkLst>
        </pc:spChg>
        <pc:spChg chg="mod">
          <ac:chgData name="Vignesh S, Rohit" userId="58c807ec-5ce0-475c-9967-64e7e7901bb8" providerId="ADAL" clId="{C8263A70-4E2A-4C21-A795-A7E6FA3DFBE5}" dt="2022-05-05T03:55:01.397" v="1209" actId="20577"/>
          <ac:spMkLst>
            <pc:docMk/>
            <pc:sldMk cId="2703296438" sldId="266"/>
            <ac:spMk id="3" creationId="{7C2FDEE0-3607-49C7-92E9-93809F776534}"/>
          </ac:spMkLst>
        </pc:spChg>
        <pc:picChg chg="del">
          <ac:chgData name="Vignesh S, Rohit" userId="58c807ec-5ce0-475c-9967-64e7e7901bb8" providerId="ADAL" clId="{C8263A70-4E2A-4C21-A795-A7E6FA3DFBE5}" dt="2022-05-05T03:54:51.750" v="1184" actId="478"/>
          <ac:picMkLst>
            <pc:docMk/>
            <pc:sldMk cId="2703296438" sldId="266"/>
            <ac:picMk id="5" creationId="{31187FC7-0697-4BE7-87DC-D1659D661553}"/>
          </ac:picMkLst>
        </pc:picChg>
        <pc:picChg chg="add">
          <ac:chgData name="Vignesh S, Rohit" userId="58c807ec-5ce0-475c-9967-64e7e7901bb8" providerId="ADAL" clId="{C8263A70-4E2A-4C21-A795-A7E6FA3DFBE5}" dt="2022-05-05T04:00:09.238" v="1261"/>
          <ac:picMkLst>
            <pc:docMk/>
            <pc:sldMk cId="2703296438" sldId="266"/>
            <ac:picMk id="1026" creationId="{8AAD1CAC-8342-4D5F-A8EF-C237A2F2B549}"/>
          </ac:picMkLst>
        </pc:picChg>
      </pc:sldChg>
      <pc:sldChg chg="delSp modSp add del mod">
        <pc:chgData name="Vignesh S, Rohit" userId="58c807ec-5ce0-475c-9967-64e7e7901bb8" providerId="ADAL" clId="{C8263A70-4E2A-4C21-A795-A7E6FA3DFBE5}" dt="2022-05-12T05:49:03.670" v="1518" actId="47"/>
        <pc:sldMkLst>
          <pc:docMk/>
          <pc:sldMk cId="3064255930" sldId="266"/>
        </pc:sldMkLst>
        <pc:spChg chg="mod">
          <ac:chgData name="Vignesh S, Rohit" userId="58c807ec-5ce0-475c-9967-64e7e7901bb8" providerId="ADAL" clId="{C8263A70-4E2A-4C21-A795-A7E6FA3DFBE5}" dt="2022-05-05T07:09:45.807" v="1440" actId="207"/>
          <ac:spMkLst>
            <pc:docMk/>
            <pc:sldMk cId="3064255930" sldId="266"/>
            <ac:spMk id="2" creationId="{61758B0B-59B9-4BA3-8A93-9A9D34701BA2}"/>
          </ac:spMkLst>
        </pc:spChg>
        <pc:spChg chg="del mod">
          <ac:chgData name="Vignesh S, Rohit" userId="58c807ec-5ce0-475c-9967-64e7e7901bb8" providerId="ADAL" clId="{C8263A70-4E2A-4C21-A795-A7E6FA3DFBE5}" dt="2022-05-05T04:25:04.010" v="1342" actId="478"/>
          <ac:spMkLst>
            <pc:docMk/>
            <pc:sldMk cId="3064255930" sldId="266"/>
            <ac:spMk id="3" creationId="{7C2FDEE0-3607-49C7-92E9-93809F776534}"/>
          </ac:spMkLst>
        </pc:spChg>
        <pc:picChg chg="del">
          <ac:chgData name="Vignesh S, Rohit" userId="58c807ec-5ce0-475c-9967-64e7e7901bb8" providerId="ADAL" clId="{C8263A70-4E2A-4C21-A795-A7E6FA3DFBE5}" dt="2022-05-05T04:16:41.757" v="1264" actId="478"/>
          <ac:picMkLst>
            <pc:docMk/>
            <pc:sldMk cId="3064255930" sldId="266"/>
            <ac:picMk id="8" creationId="{CC7A1C9A-B0CF-44B0-9ADA-3F8948872743}"/>
          </ac:picMkLst>
        </pc:picChg>
        <pc:picChg chg="del">
          <ac:chgData name="Vignesh S, Rohit" userId="58c807ec-5ce0-475c-9967-64e7e7901bb8" providerId="ADAL" clId="{C8263A70-4E2A-4C21-A795-A7E6FA3DFBE5}" dt="2022-05-05T04:16:42.399" v="1265" actId="478"/>
          <ac:picMkLst>
            <pc:docMk/>
            <pc:sldMk cId="3064255930" sldId="266"/>
            <ac:picMk id="11" creationId="{EBA7F84D-4828-45E6-B9E9-CCDB6322BA62}"/>
          </ac:picMkLst>
        </pc:picChg>
      </pc:sldChg>
      <pc:sldMasterChg chg="addSldLayout">
        <pc:chgData name="Vignesh S, Rohit" userId="58c807ec-5ce0-475c-9967-64e7e7901bb8" providerId="ADAL" clId="{C8263A70-4E2A-4C21-A795-A7E6FA3DFBE5}" dt="2022-05-04T03:32:25.838" v="0" actId="680"/>
        <pc:sldMasterMkLst>
          <pc:docMk/>
          <pc:sldMasterMk cId="3439109530" sldId="2147483648"/>
        </pc:sldMasterMkLst>
        <pc:sldLayoutChg chg="add">
          <pc:chgData name="Vignesh S, Rohit" userId="58c807ec-5ce0-475c-9967-64e7e7901bb8" providerId="ADAL" clId="{C8263A70-4E2A-4C21-A795-A7E6FA3DFBE5}" dt="2022-05-04T03:32:25.838" v="0" actId="680"/>
          <pc:sldLayoutMkLst>
            <pc:docMk/>
            <pc:sldMasterMk cId="3439109530" sldId="2147483648"/>
            <pc:sldLayoutMk cId="3853517586"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5DD4-DD07-442C-AF44-36F4A3EE160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313609-F90F-424E-8737-3569563FAF8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535175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10953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b.docker.com/" TargetMode="Externa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hub.docker.com/_/hello-world" TargetMode="External"/><Relationship Id="rId2" Type="http://schemas.openxmlformats.org/officeDocument/2006/relationships/hyperlink" Target="https://hub.docker.com/_/openjdk"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8B0B-59B9-4BA3-8A93-9A9D34701BA2}"/>
              </a:ext>
            </a:extLst>
          </p:cNvPr>
          <p:cNvSpPr>
            <a:spLocks noGrp="1"/>
          </p:cNvSpPr>
          <p:nvPr>
            <p:ph type="ctrTitle"/>
          </p:nvPr>
        </p:nvSpPr>
        <p:spPr>
          <a:xfrm>
            <a:off x="6590662" y="4267832"/>
            <a:ext cx="4805996" cy="1297115"/>
          </a:xfrm>
        </p:spPr>
        <p:txBody>
          <a:bodyPr anchor="t">
            <a:normAutofit/>
          </a:bodyPr>
          <a:lstStyle/>
          <a:p>
            <a:pPr algn="l"/>
            <a:r>
              <a:rPr lang="en-US" sz="4000" dirty="0">
                <a:solidFill>
                  <a:srgbClr val="00B0F0"/>
                </a:solidFill>
              </a:rPr>
              <a:t>Rohit Vignesh</a:t>
            </a:r>
            <a:br>
              <a:rPr lang="en-US" sz="4000" dirty="0">
                <a:solidFill>
                  <a:srgbClr val="00B0F0"/>
                </a:solidFill>
              </a:rPr>
            </a:br>
            <a:r>
              <a:rPr lang="en-US" sz="4000" dirty="0">
                <a:solidFill>
                  <a:srgbClr val="00B0F0"/>
                </a:solidFill>
              </a:rPr>
              <a:t>05/05/22</a:t>
            </a:r>
          </a:p>
        </p:txBody>
      </p:sp>
      <p:sp>
        <p:nvSpPr>
          <p:cNvPr id="3" name="Subtitle 2">
            <a:extLst>
              <a:ext uri="{FF2B5EF4-FFF2-40B4-BE49-F238E27FC236}">
                <a16:creationId xmlns:a16="http://schemas.microsoft.com/office/drawing/2014/main" id="{7C2FDEE0-3607-49C7-92E9-93809F776534}"/>
              </a:ext>
            </a:extLst>
          </p:cNvPr>
          <p:cNvSpPr>
            <a:spLocks noGrp="1"/>
          </p:cNvSpPr>
          <p:nvPr>
            <p:ph type="subTitle" idx="1"/>
          </p:nvPr>
        </p:nvSpPr>
        <p:spPr>
          <a:xfrm>
            <a:off x="6590966" y="3428999"/>
            <a:ext cx="4805691" cy="838831"/>
          </a:xfrm>
        </p:spPr>
        <p:txBody>
          <a:bodyPr anchor="b">
            <a:normAutofit/>
          </a:bodyPr>
          <a:lstStyle/>
          <a:p>
            <a:pPr algn="l"/>
            <a:endParaRPr lang="en-US" sz="2000">
              <a:solidFill>
                <a:schemeClr val="tx2"/>
              </a:solidFill>
            </a:endParaRPr>
          </a:p>
        </p:txBody>
      </p:sp>
      <p:pic>
        <p:nvPicPr>
          <p:cNvPr id="5" name="Picture 4" descr="Logo, company name&#10;&#10;Description automatically generated">
            <a:extLst>
              <a:ext uri="{FF2B5EF4-FFF2-40B4-BE49-F238E27FC236}">
                <a16:creationId xmlns:a16="http://schemas.microsoft.com/office/drawing/2014/main" id="{DCDD99AF-A326-49FB-8E94-A497328DB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12" y="2116476"/>
            <a:ext cx="5353211" cy="2970054"/>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4839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8B0B-59B9-4BA3-8A93-9A9D34701BA2}"/>
              </a:ext>
            </a:extLst>
          </p:cNvPr>
          <p:cNvSpPr>
            <a:spLocks noGrp="1"/>
          </p:cNvSpPr>
          <p:nvPr>
            <p:ph type="ctrTitle"/>
          </p:nvPr>
        </p:nvSpPr>
        <p:spPr>
          <a:xfrm>
            <a:off x="6474660" y="1859622"/>
            <a:ext cx="4749278" cy="4161034"/>
          </a:xfrm>
        </p:spPr>
        <p:txBody>
          <a:bodyPr anchor="t">
            <a:normAutofit/>
          </a:bodyPr>
          <a:lstStyle/>
          <a:p>
            <a:r>
              <a:rPr lang="en-US" sz="2800" dirty="0"/>
              <a:t>Introduction</a:t>
            </a:r>
            <a:br>
              <a:rPr lang="en-US" sz="2800" dirty="0"/>
            </a:br>
            <a:br>
              <a:rPr lang="en-US" sz="2800" dirty="0"/>
            </a:br>
            <a:r>
              <a:rPr lang="en-US" sz="2800" dirty="0"/>
              <a:t>Docker Architecture</a:t>
            </a:r>
            <a:br>
              <a:rPr lang="en-US" sz="2800" dirty="0"/>
            </a:br>
            <a:br>
              <a:rPr lang="en-US" sz="2800" dirty="0"/>
            </a:br>
            <a:r>
              <a:rPr lang="en-US" sz="2800" dirty="0"/>
              <a:t>Docker Installation</a:t>
            </a:r>
            <a:br>
              <a:rPr lang="en-US" sz="2800" dirty="0"/>
            </a:br>
            <a:br>
              <a:rPr lang="en-US" sz="2800" dirty="0"/>
            </a:br>
            <a:r>
              <a:rPr lang="en-US" sz="2800" dirty="0"/>
              <a:t>Docker </a:t>
            </a:r>
            <a:r>
              <a:rPr lang="en-US" sz="2800"/>
              <a:t>File creation</a:t>
            </a:r>
            <a:br>
              <a:rPr lang="en-US" sz="2800" dirty="0"/>
            </a:br>
            <a:br>
              <a:rPr lang="en-US" sz="2800" dirty="0"/>
            </a:br>
            <a:r>
              <a:rPr lang="en-US" sz="2800" dirty="0"/>
              <a:t>Docker commands</a:t>
            </a: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itle 1">
            <a:extLst>
              <a:ext uri="{FF2B5EF4-FFF2-40B4-BE49-F238E27FC236}">
                <a16:creationId xmlns:a16="http://schemas.microsoft.com/office/drawing/2014/main" id="{E2CD45BC-D441-410E-BF64-D5AB3ADECD97}"/>
              </a:ext>
            </a:extLst>
          </p:cNvPr>
          <p:cNvSpPr txBox="1">
            <a:spLocks/>
          </p:cNvSpPr>
          <p:nvPr/>
        </p:nvSpPr>
        <p:spPr>
          <a:xfrm>
            <a:off x="563537" y="2805165"/>
            <a:ext cx="4749278" cy="1276548"/>
          </a:xfrm>
          <a:prstGeom prst="rect">
            <a:avLst/>
          </a:prstGeom>
        </p:spPr>
        <p:txBody>
          <a:bodyPr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solidFill>
                  <a:srgbClr val="00B0F0"/>
                </a:solidFill>
              </a:rPr>
              <a:t>Agenda</a:t>
            </a:r>
          </a:p>
        </p:txBody>
      </p:sp>
    </p:spTree>
    <p:extLst>
      <p:ext uri="{BB962C8B-B14F-4D97-AF65-F5344CB8AC3E}">
        <p14:creationId xmlns:p14="http://schemas.microsoft.com/office/powerpoint/2010/main" val="1351993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8B0B-59B9-4BA3-8A93-9A9D34701BA2}"/>
              </a:ext>
            </a:extLst>
          </p:cNvPr>
          <p:cNvSpPr>
            <a:spLocks noGrp="1"/>
          </p:cNvSpPr>
          <p:nvPr>
            <p:ph type="ctrTitle"/>
          </p:nvPr>
        </p:nvSpPr>
        <p:spPr>
          <a:xfrm>
            <a:off x="277402" y="1222626"/>
            <a:ext cx="11119256" cy="5208996"/>
          </a:xfrm>
        </p:spPr>
        <p:txBody>
          <a:bodyPr anchor="t">
            <a:normAutofit/>
          </a:bodyPr>
          <a:lstStyle/>
          <a:p>
            <a:pPr algn="l"/>
            <a:r>
              <a:rPr lang="en-US" sz="2200" dirty="0">
                <a:solidFill>
                  <a:schemeClr val="tx2"/>
                </a:solidFill>
              </a:rPr>
              <a:t>Docker enables you to separate your applications from your infrastructure so you can deliver software quickly. It is lightweight and fast.</a:t>
            </a:r>
            <a:br>
              <a:rPr lang="en-US" sz="2200" dirty="0">
                <a:solidFill>
                  <a:schemeClr val="tx2"/>
                </a:solidFill>
              </a:rPr>
            </a:br>
            <a:br>
              <a:rPr lang="en-US" sz="2200" dirty="0">
                <a:solidFill>
                  <a:schemeClr val="tx2"/>
                </a:solidFill>
              </a:rPr>
            </a:br>
            <a:r>
              <a:rPr lang="en-US" sz="2200" dirty="0">
                <a:solidFill>
                  <a:srgbClr val="00B0F0"/>
                </a:solidFill>
              </a:rPr>
              <a:t>Containers</a:t>
            </a:r>
            <a:r>
              <a:rPr lang="en-US" sz="2200" dirty="0">
                <a:solidFill>
                  <a:schemeClr val="tx2"/>
                </a:solidFill>
              </a:rPr>
              <a:t> are lightweight and contain everything needed to run the application, so you do not need to rely on what is currently installed on the host. Containers are Isolate the apps from each other.</a:t>
            </a:r>
            <a:br>
              <a:rPr lang="en-US" sz="2200" dirty="0">
                <a:solidFill>
                  <a:schemeClr val="tx2"/>
                </a:solidFill>
                <a:latin typeface="Arial"/>
                <a:cs typeface="Arial"/>
              </a:rPr>
            </a:br>
            <a:br>
              <a:rPr lang="en-US" sz="2200" dirty="0">
                <a:solidFill>
                  <a:schemeClr val="tx2"/>
                </a:solidFill>
              </a:rPr>
            </a:br>
            <a:r>
              <a:rPr lang="en-US" sz="2200" dirty="0">
                <a:solidFill>
                  <a:schemeClr val="tx2"/>
                </a:solidFill>
              </a:rPr>
              <a:t>We can run many containers simultaneously on a given host.</a:t>
            </a:r>
            <a:br>
              <a:rPr lang="en-US" sz="2200" dirty="0">
                <a:solidFill>
                  <a:schemeClr val="tx2"/>
                </a:solidFill>
              </a:rPr>
            </a:br>
            <a:br>
              <a:rPr lang="en-US" sz="2200" dirty="0">
                <a:solidFill>
                  <a:schemeClr val="tx2"/>
                </a:solidFill>
              </a:rPr>
            </a:br>
            <a:r>
              <a:rPr lang="en-US" sz="2200" dirty="0">
                <a:solidFill>
                  <a:schemeClr val="tx2"/>
                </a:solidFill>
              </a:rPr>
              <a:t>Containers are great for continuous integration and continuous delivery (CI/CD) workflows.</a:t>
            </a:r>
            <a:br>
              <a:rPr lang="en-US" sz="2200" dirty="0">
                <a:solidFill>
                  <a:schemeClr val="tx2"/>
                </a:solidFill>
              </a:rPr>
            </a:br>
            <a:br>
              <a:rPr lang="en-US" sz="2200" dirty="0">
                <a:solidFill>
                  <a:schemeClr val="tx2"/>
                </a:solidFill>
              </a:rPr>
            </a:br>
            <a:r>
              <a:rPr lang="en-US" sz="2200" dirty="0">
                <a:solidFill>
                  <a:schemeClr val="tx2"/>
                </a:solidFill>
              </a:rPr>
              <a:t>Containers can run on a developer’s local laptop, on physical or virtual machines in a data center, on cloud providers, or in a mixture of environments</a:t>
            </a:r>
            <a:br>
              <a:rPr lang="en-US" sz="2200" dirty="0">
                <a:solidFill>
                  <a:schemeClr val="tx2"/>
                </a:solidFill>
              </a:rPr>
            </a:br>
            <a:br>
              <a:rPr lang="en-US" sz="2200" dirty="0">
                <a:solidFill>
                  <a:schemeClr val="tx2"/>
                </a:solidFill>
              </a:rPr>
            </a:br>
            <a:r>
              <a:rPr lang="en-US" sz="2200" dirty="0">
                <a:solidFill>
                  <a:srgbClr val="FF0000"/>
                </a:solidFill>
              </a:rPr>
              <a:t>Advantage of Docker :</a:t>
            </a:r>
            <a:br>
              <a:rPr lang="en-US" sz="2200" dirty="0">
                <a:solidFill>
                  <a:schemeClr val="tx2"/>
                </a:solidFill>
              </a:rPr>
            </a:br>
            <a:r>
              <a:rPr lang="en-US" sz="2200" dirty="0">
                <a:solidFill>
                  <a:schemeClr val="tx2"/>
                </a:solidFill>
              </a:rPr>
              <a:t>you can significantly reduce the delay between writing code and running it in production</a:t>
            </a:r>
            <a:endParaRPr lang="en-US" sz="2200" dirty="0">
              <a:solidFill>
                <a:schemeClr val="accent1">
                  <a:lumMod val="75000"/>
                </a:schemeClr>
              </a:solidFill>
            </a:endParaRPr>
          </a:p>
        </p:txBody>
      </p:sp>
      <p:sp>
        <p:nvSpPr>
          <p:cNvPr id="3" name="Subtitle 2">
            <a:extLst>
              <a:ext uri="{FF2B5EF4-FFF2-40B4-BE49-F238E27FC236}">
                <a16:creationId xmlns:a16="http://schemas.microsoft.com/office/drawing/2014/main" id="{7C2FDEE0-3607-49C7-92E9-93809F776534}"/>
              </a:ext>
            </a:extLst>
          </p:cNvPr>
          <p:cNvSpPr>
            <a:spLocks noGrp="1"/>
          </p:cNvSpPr>
          <p:nvPr>
            <p:ph type="subTitle" idx="1"/>
          </p:nvPr>
        </p:nvSpPr>
        <p:spPr>
          <a:xfrm>
            <a:off x="359596" y="161818"/>
            <a:ext cx="4913663" cy="557374"/>
          </a:xfrm>
        </p:spPr>
        <p:txBody>
          <a:bodyPr anchor="b">
            <a:normAutofit/>
          </a:bodyPr>
          <a:lstStyle/>
          <a:p>
            <a:pPr algn="l"/>
            <a:r>
              <a:rPr lang="en-US" sz="2800" dirty="0">
                <a:solidFill>
                  <a:srgbClr val="FF0000"/>
                </a:solidFill>
              </a:rPr>
              <a:t>Docker</a:t>
            </a:r>
            <a:r>
              <a:rPr lang="en-US" sz="2000" dirty="0">
                <a:solidFill>
                  <a:srgbClr val="FF0000"/>
                </a:solidFill>
              </a:rPr>
              <a:t>  </a:t>
            </a: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6099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8B0B-59B9-4BA3-8A93-9A9D34701BA2}"/>
              </a:ext>
            </a:extLst>
          </p:cNvPr>
          <p:cNvSpPr>
            <a:spLocks noGrp="1"/>
          </p:cNvSpPr>
          <p:nvPr>
            <p:ph type="ctrTitle"/>
          </p:nvPr>
        </p:nvSpPr>
        <p:spPr>
          <a:xfrm>
            <a:off x="7097080" y="380145"/>
            <a:ext cx="4633709" cy="6287784"/>
          </a:xfrm>
        </p:spPr>
        <p:txBody>
          <a:bodyPr anchor="b">
            <a:noAutofit/>
          </a:bodyPr>
          <a:lstStyle/>
          <a:p>
            <a:pPr algn="l"/>
            <a:r>
              <a:rPr lang="en-US" sz="1800" dirty="0">
                <a:solidFill>
                  <a:schemeClr val="tx2"/>
                </a:solidFill>
              </a:rPr>
              <a:t>Docker uses a client-server architecture.</a:t>
            </a:r>
            <a:br>
              <a:rPr lang="en-US" sz="1800" dirty="0">
                <a:solidFill>
                  <a:schemeClr val="tx2"/>
                </a:solidFill>
              </a:rPr>
            </a:br>
            <a:br>
              <a:rPr lang="en-US" sz="1800" dirty="0">
                <a:solidFill>
                  <a:schemeClr val="tx2"/>
                </a:solidFill>
              </a:rPr>
            </a:br>
            <a:r>
              <a:rPr lang="en-US" sz="1800" dirty="0">
                <a:solidFill>
                  <a:srgbClr val="FF0000"/>
                </a:solidFill>
              </a:rPr>
              <a:t>Docker client </a:t>
            </a:r>
            <a:r>
              <a:rPr lang="en-US" sz="1800" dirty="0">
                <a:solidFill>
                  <a:schemeClr val="tx2"/>
                </a:solidFill>
              </a:rPr>
              <a:t>-&gt; When we use </a:t>
            </a:r>
            <a:r>
              <a:rPr lang="en-US" sz="1800" dirty="0">
                <a:solidFill>
                  <a:srgbClr val="00B050"/>
                </a:solidFill>
              </a:rPr>
              <a:t>docker run </a:t>
            </a:r>
            <a:r>
              <a:rPr lang="en-US" sz="1800" dirty="0">
                <a:solidFill>
                  <a:schemeClr val="tx2"/>
                </a:solidFill>
              </a:rPr>
              <a:t>command , the client sends these commands to Docker daemon  (</a:t>
            </a:r>
            <a:r>
              <a:rPr lang="en-US" sz="1800" dirty="0" err="1">
                <a:solidFill>
                  <a:schemeClr val="tx2"/>
                </a:solidFill>
              </a:rPr>
              <a:t>dockerd</a:t>
            </a:r>
            <a:r>
              <a:rPr lang="en-US" sz="1800" dirty="0">
                <a:solidFill>
                  <a:schemeClr val="tx2"/>
                </a:solidFill>
              </a:rPr>
              <a:t>). </a:t>
            </a:r>
            <a:br>
              <a:rPr lang="en-US" sz="1800" dirty="0">
                <a:solidFill>
                  <a:schemeClr val="tx2"/>
                </a:solidFill>
              </a:rPr>
            </a:br>
            <a:br>
              <a:rPr lang="en-US" sz="1800" dirty="0">
                <a:solidFill>
                  <a:schemeClr val="tx2"/>
                </a:solidFill>
              </a:rPr>
            </a:br>
            <a:r>
              <a:rPr lang="en-US" sz="1800" dirty="0">
                <a:solidFill>
                  <a:schemeClr val="tx2"/>
                </a:solidFill>
              </a:rPr>
              <a:t>Docker client and daemon communicate using a REST API, over UNIX sockets or a network interface</a:t>
            </a:r>
            <a:br>
              <a:rPr lang="en-US" sz="1800" dirty="0">
                <a:solidFill>
                  <a:schemeClr val="tx2"/>
                </a:solidFill>
              </a:rPr>
            </a:br>
            <a:br>
              <a:rPr lang="en-US" sz="1800" dirty="0">
                <a:solidFill>
                  <a:schemeClr val="tx2"/>
                </a:solidFill>
              </a:rPr>
            </a:br>
            <a:r>
              <a:rPr lang="en-US" sz="1800" dirty="0">
                <a:solidFill>
                  <a:srgbClr val="FF0000"/>
                </a:solidFill>
              </a:rPr>
              <a:t>Docker daemon </a:t>
            </a:r>
            <a:r>
              <a:rPr lang="en-US" sz="1800" dirty="0">
                <a:solidFill>
                  <a:schemeClr val="tx2"/>
                </a:solidFill>
              </a:rPr>
              <a:t>-&gt; building, running, and distributing your Docker containers.</a:t>
            </a:r>
            <a:br>
              <a:rPr lang="en-US" sz="1800" dirty="0">
                <a:solidFill>
                  <a:schemeClr val="tx2"/>
                </a:solidFill>
              </a:rPr>
            </a:br>
            <a:br>
              <a:rPr lang="en-US" sz="1800" dirty="0">
                <a:solidFill>
                  <a:schemeClr val="tx2"/>
                </a:solidFill>
              </a:rPr>
            </a:br>
            <a:r>
              <a:rPr lang="en-US" sz="1800" dirty="0">
                <a:solidFill>
                  <a:schemeClr val="tx2"/>
                </a:solidFill>
              </a:rPr>
              <a:t>Manages Docker objects such as images, containers, networks, and volumes. </a:t>
            </a:r>
            <a:br>
              <a:rPr lang="en-US" sz="1800" dirty="0">
                <a:solidFill>
                  <a:schemeClr val="tx2"/>
                </a:solidFill>
              </a:rPr>
            </a:br>
            <a:br>
              <a:rPr lang="en-US" sz="1800" dirty="0">
                <a:solidFill>
                  <a:srgbClr val="FF0000"/>
                </a:solidFill>
              </a:rPr>
            </a:br>
            <a:r>
              <a:rPr lang="en-US" sz="1800" dirty="0">
                <a:solidFill>
                  <a:srgbClr val="FF0000"/>
                </a:solidFill>
              </a:rPr>
              <a:t>Docker registries </a:t>
            </a:r>
            <a:r>
              <a:rPr lang="en-US" sz="1800" dirty="0">
                <a:solidFill>
                  <a:schemeClr val="tx2"/>
                </a:solidFill>
              </a:rPr>
              <a:t>-&gt;  stores Docker images. Docker Hub is a public registry</a:t>
            </a:r>
            <a:br>
              <a:rPr lang="en-US" sz="1800" dirty="0">
                <a:solidFill>
                  <a:schemeClr val="tx2"/>
                </a:solidFill>
              </a:rPr>
            </a:br>
            <a:br>
              <a:rPr lang="en-US" sz="1800" dirty="0">
                <a:solidFill>
                  <a:schemeClr val="tx2"/>
                </a:solidFill>
              </a:rPr>
            </a:br>
            <a:r>
              <a:rPr lang="en-US" sz="1800" dirty="0">
                <a:solidFill>
                  <a:schemeClr val="tx2"/>
                </a:solidFill>
                <a:hlinkClick r:id="rId2"/>
              </a:rPr>
              <a:t>https://hub.docker.com/</a:t>
            </a:r>
            <a:r>
              <a:rPr lang="en-US" sz="1800" dirty="0">
                <a:solidFill>
                  <a:schemeClr val="tx2"/>
                </a:solidFill>
              </a:rPr>
              <a:t> </a:t>
            </a:r>
            <a:br>
              <a:rPr lang="en-US" sz="1800" dirty="0">
                <a:solidFill>
                  <a:schemeClr val="tx2"/>
                </a:solidFill>
              </a:rPr>
            </a:br>
            <a:br>
              <a:rPr lang="en-US" sz="1800" dirty="0">
                <a:solidFill>
                  <a:schemeClr val="tx2"/>
                </a:solidFill>
              </a:rPr>
            </a:br>
            <a:br>
              <a:rPr lang="en-US" sz="1800" dirty="0">
                <a:solidFill>
                  <a:schemeClr val="tx2"/>
                </a:solidFill>
              </a:rPr>
            </a:br>
            <a:r>
              <a:rPr lang="en-US" sz="1800" dirty="0">
                <a:solidFill>
                  <a:srgbClr val="00B050"/>
                </a:solidFill>
              </a:rPr>
              <a:t>docker pull </a:t>
            </a:r>
            <a:r>
              <a:rPr lang="en-US" sz="1800" dirty="0">
                <a:solidFill>
                  <a:schemeClr val="tx2"/>
                </a:solidFill>
              </a:rPr>
              <a:t>or </a:t>
            </a:r>
            <a:r>
              <a:rPr lang="en-US" sz="1800" dirty="0">
                <a:solidFill>
                  <a:srgbClr val="00B050"/>
                </a:solidFill>
              </a:rPr>
              <a:t>docker run </a:t>
            </a:r>
            <a:r>
              <a:rPr lang="en-US" sz="1800" dirty="0">
                <a:solidFill>
                  <a:schemeClr val="tx2"/>
                </a:solidFill>
              </a:rPr>
              <a:t>commands images are pulled from docker registry. </a:t>
            </a:r>
            <a:r>
              <a:rPr lang="en-US" sz="1800" dirty="0">
                <a:solidFill>
                  <a:srgbClr val="00B050"/>
                </a:solidFill>
              </a:rPr>
              <a:t>docker push </a:t>
            </a:r>
            <a:r>
              <a:rPr lang="en-US" sz="1800" dirty="0">
                <a:solidFill>
                  <a:schemeClr val="tx2"/>
                </a:solidFill>
              </a:rPr>
              <a:t>used to push your image to your registry.</a:t>
            </a:r>
          </a:p>
        </p:txBody>
      </p:sp>
      <p:sp>
        <p:nvSpPr>
          <p:cNvPr id="3" name="Subtitle 2">
            <a:extLst>
              <a:ext uri="{FF2B5EF4-FFF2-40B4-BE49-F238E27FC236}">
                <a16:creationId xmlns:a16="http://schemas.microsoft.com/office/drawing/2014/main" id="{7C2FDEE0-3607-49C7-92E9-93809F776534}"/>
              </a:ext>
            </a:extLst>
          </p:cNvPr>
          <p:cNvSpPr>
            <a:spLocks noGrp="1"/>
          </p:cNvSpPr>
          <p:nvPr>
            <p:ph type="subTitle" idx="1"/>
          </p:nvPr>
        </p:nvSpPr>
        <p:spPr>
          <a:xfrm>
            <a:off x="1503811" y="661987"/>
            <a:ext cx="4753151" cy="817492"/>
          </a:xfrm>
        </p:spPr>
        <p:txBody>
          <a:bodyPr anchor="t">
            <a:normAutofit/>
          </a:bodyPr>
          <a:lstStyle/>
          <a:p>
            <a:pPr algn="l"/>
            <a:r>
              <a:rPr lang="en-US" sz="2800" dirty="0">
                <a:solidFill>
                  <a:srgbClr val="FF0000"/>
                </a:solidFill>
              </a:rPr>
              <a:t>Docker Architecture</a:t>
            </a:r>
            <a:r>
              <a:rPr lang="en-US" sz="2800" dirty="0">
                <a:solidFill>
                  <a:schemeClr val="tx2"/>
                </a:solidFill>
              </a:rPr>
              <a:t>  </a:t>
            </a:r>
          </a:p>
        </p:txBody>
      </p:sp>
      <p:grpSp>
        <p:nvGrpSpPr>
          <p:cNvPr id="48" name="Group 47">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49" name="Freeform: Shape 48">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a:extLst>
              <a:ext uri="{FF2B5EF4-FFF2-40B4-BE49-F238E27FC236}">
                <a16:creationId xmlns:a16="http://schemas.microsoft.com/office/drawing/2014/main" id="{19D9AE8C-6F0E-45A9-BC08-D1C10844BB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672" y="1826181"/>
            <a:ext cx="6137549" cy="3205637"/>
          </a:xfrm>
          <a:prstGeom prst="rect">
            <a:avLst/>
          </a:prstGeom>
        </p:spPr>
      </p:pic>
      <p:grpSp>
        <p:nvGrpSpPr>
          <p:cNvPr id="54" name="Group 53">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55" name="Freeform: Shape 54">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796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8B0B-59B9-4BA3-8A93-9A9D34701BA2}"/>
              </a:ext>
            </a:extLst>
          </p:cNvPr>
          <p:cNvSpPr>
            <a:spLocks noGrp="1"/>
          </p:cNvSpPr>
          <p:nvPr>
            <p:ph type="ctrTitle"/>
          </p:nvPr>
        </p:nvSpPr>
        <p:spPr>
          <a:xfrm>
            <a:off x="277402" y="1222626"/>
            <a:ext cx="11119256" cy="5208996"/>
          </a:xfrm>
        </p:spPr>
        <p:txBody>
          <a:bodyPr anchor="t">
            <a:normAutofit fontScale="90000"/>
          </a:bodyPr>
          <a:lstStyle/>
          <a:p>
            <a:pPr algn="l"/>
            <a:r>
              <a:rPr lang="en-US" sz="2400" dirty="0" err="1">
                <a:solidFill>
                  <a:schemeClr val="tx2"/>
                </a:solidFill>
              </a:rPr>
              <a:t>sudo</a:t>
            </a:r>
            <a:r>
              <a:rPr lang="en-US" sz="2400" dirty="0">
                <a:solidFill>
                  <a:schemeClr val="tx2"/>
                </a:solidFill>
              </a:rPr>
              <a:t> yum install -y yum-utils device-mapper-persistent-data lvm2 -y</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yum-config-manager --add-repo https://download.docker.com/linux/centos/docker-ce.repo</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yum-config-manager --enable docker-</a:t>
            </a:r>
            <a:r>
              <a:rPr lang="en-US" sz="2400" dirty="0" err="1">
                <a:solidFill>
                  <a:schemeClr val="tx2"/>
                </a:solidFill>
              </a:rPr>
              <a:t>ce</a:t>
            </a:r>
            <a:r>
              <a:rPr lang="en-US" sz="2400" dirty="0">
                <a:solidFill>
                  <a:schemeClr val="tx2"/>
                </a:solidFill>
              </a:rPr>
              <a:t>-edge</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yum-config-manager --enable docker-</a:t>
            </a:r>
            <a:r>
              <a:rPr lang="en-US" sz="2400" dirty="0" err="1">
                <a:solidFill>
                  <a:schemeClr val="tx2"/>
                </a:solidFill>
              </a:rPr>
              <a:t>ce</a:t>
            </a:r>
            <a:r>
              <a:rPr lang="en-US" sz="2400" dirty="0">
                <a:solidFill>
                  <a:schemeClr val="tx2"/>
                </a:solidFill>
              </a:rPr>
              <a:t>-test</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yum install docker-</a:t>
            </a:r>
            <a:r>
              <a:rPr lang="en-US" sz="2400" dirty="0" err="1">
                <a:solidFill>
                  <a:schemeClr val="tx2"/>
                </a:solidFill>
              </a:rPr>
              <a:t>ce</a:t>
            </a:r>
            <a:r>
              <a:rPr lang="en-US" sz="2400" dirty="0">
                <a:solidFill>
                  <a:schemeClr val="tx2"/>
                </a:solidFill>
              </a:rPr>
              <a:t> -y</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a:t>
            </a:r>
            <a:r>
              <a:rPr lang="en-US" sz="2400" dirty="0" err="1">
                <a:solidFill>
                  <a:schemeClr val="tx2"/>
                </a:solidFill>
              </a:rPr>
              <a:t>systemctl</a:t>
            </a:r>
            <a:r>
              <a:rPr lang="en-US" sz="2400" dirty="0">
                <a:solidFill>
                  <a:schemeClr val="tx2"/>
                </a:solidFill>
              </a:rPr>
              <a:t> start docker</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docker run hello-world</a:t>
            </a:r>
            <a:br>
              <a:rPr lang="en-US" sz="2400" dirty="0">
                <a:solidFill>
                  <a:schemeClr val="tx2"/>
                </a:solidFill>
              </a:rPr>
            </a:br>
            <a:br>
              <a:rPr lang="en-US" sz="2400" dirty="0">
                <a:solidFill>
                  <a:schemeClr val="tx2"/>
                </a:solidFill>
              </a:rPr>
            </a:br>
            <a:r>
              <a:rPr lang="en-US" sz="2400" dirty="0">
                <a:solidFill>
                  <a:srgbClr val="FF0000"/>
                </a:solidFill>
                <a:latin typeface="Calibri (Body)"/>
              </a:rPr>
              <a:t>Docker</a:t>
            </a:r>
            <a:r>
              <a:rPr lang="en-US" sz="2400" dirty="0">
                <a:solidFill>
                  <a:srgbClr val="FF0000"/>
                </a:solidFill>
              </a:rPr>
              <a:t> </a:t>
            </a:r>
            <a:r>
              <a:rPr lang="en-US" sz="2400" dirty="0">
                <a:solidFill>
                  <a:srgbClr val="FF0000"/>
                </a:solidFill>
                <a:latin typeface="Calibri (Body)"/>
              </a:rPr>
              <a:t>Installation in Windows :</a:t>
            </a:r>
            <a:br>
              <a:rPr lang="en-US" sz="2400" dirty="0">
                <a:solidFill>
                  <a:schemeClr val="tx2"/>
                </a:solidFill>
                <a:latin typeface="Calibri (Body)"/>
              </a:rPr>
            </a:br>
            <a:br>
              <a:rPr lang="en-US" sz="2400" dirty="0">
                <a:solidFill>
                  <a:schemeClr val="tx2"/>
                </a:solidFill>
              </a:rPr>
            </a:br>
            <a:r>
              <a:rPr lang="en-US" sz="2400" dirty="0">
                <a:solidFill>
                  <a:schemeClr val="tx2"/>
                </a:solidFill>
              </a:rPr>
              <a:t>https://docs.docker.com/desktop/windows/install/</a:t>
            </a:r>
            <a:endParaRPr lang="en-US" sz="2200" dirty="0">
              <a:solidFill>
                <a:schemeClr val="accent1">
                  <a:lumMod val="75000"/>
                </a:schemeClr>
              </a:solidFill>
            </a:endParaRPr>
          </a:p>
        </p:txBody>
      </p:sp>
      <p:sp>
        <p:nvSpPr>
          <p:cNvPr id="3" name="Subtitle 2">
            <a:extLst>
              <a:ext uri="{FF2B5EF4-FFF2-40B4-BE49-F238E27FC236}">
                <a16:creationId xmlns:a16="http://schemas.microsoft.com/office/drawing/2014/main" id="{7C2FDEE0-3607-49C7-92E9-93809F776534}"/>
              </a:ext>
            </a:extLst>
          </p:cNvPr>
          <p:cNvSpPr>
            <a:spLocks noGrp="1"/>
          </p:cNvSpPr>
          <p:nvPr>
            <p:ph type="subTitle" idx="1"/>
          </p:nvPr>
        </p:nvSpPr>
        <p:spPr>
          <a:xfrm>
            <a:off x="359596" y="161818"/>
            <a:ext cx="4913663" cy="557374"/>
          </a:xfrm>
        </p:spPr>
        <p:txBody>
          <a:bodyPr anchor="b">
            <a:normAutofit/>
          </a:bodyPr>
          <a:lstStyle/>
          <a:p>
            <a:pPr algn="l"/>
            <a:r>
              <a:rPr lang="en-US" sz="2800" dirty="0">
                <a:solidFill>
                  <a:srgbClr val="FF0000"/>
                </a:solidFill>
              </a:rPr>
              <a:t>Docker Installation in Centos7</a:t>
            </a:r>
            <a:r>
              <a:rPr lang="en-US" sz="2000" dirty="0">
                <a:solidFill>
                  <a:srgbClr val="FF0000"/>
                </a:solidFill>
              </a:rPr>
              <a:t>  </a:t>
            </a: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1309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8B0B-59B9-4BA3-8A93-9A9D34701BA2}"/>
              </a:ext>
            </a:extLst>
          </p:cNvPr>
          <p:cNvSpPr>
            <a:spLocks noGrp="1"/>
          </p:cNvSpPr>
          <p:nvPr>
            <p:ph type="ctrTitle"/>
          </p:nvPr>
        </p:nvSpPr>
        <p:spPr>
          <a:xfrm>
            <a:off x="277402" y="1222626"/>
            <a:ext cx="11119256" cy="5208996"/>
          </a:xfrm>
        </p:spPr>
        <p:txBody>
          <a:bodyPr anchor="t">
            <a:normAutofit fontScale="90000"/>
          </a:bodyPr>
          <a:lstStyle/>
          <a:p>
            <a:pPr algn="l"/>
            <a:r>
              <a:rPr lang="en-US" sz="2400" dirty="0" err="1">
                <a:solidFill>
                  <a:schemeClr val="tx2"/>
                </a:solidFill>
              </a:rPr>
              <a:t>sudo</a:t>
            </a:r>
            <a:r>
              <a:rPr lang="en-US" sz="2400" dirty="0">
                <a:solidFill>
                  <a:schemeClr val="tx2"/>
                </a:solidFill>
              </a:rPr>
              <a:t> apt-get update</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apt-get install     ca-certificates     curl     </a:t>
            </a:r>
            <a:r>
              <a:rPr lang="en-US" sz="2400" dirty="0" err="1">
                <a:solidFill>
                  <a:schemeClr val="tx2"/>
                </a:solidFill>
              </a:rPr>
              <a:t>gnupg</a:t>
            </a:r>
            <a:r>
              <a:rPr lang="en-US" sz="2400" dirty="0">
                <a:solidFill>
                  <a:schemeClr val="tx2"/>
                </a:solidFill>
              </a:rPr>
              <a:t>     </a:t>
            </a:r>
            <a:r>
              <a:rPr lang="en-US" sz="2400" dirty="0" err="1">
                <a:solidFill>
                  <a:schemeClr val="tx2"/>
                </a:solidFill>
              </a:rPr>
              <a:t>lsb</a:t>
            </a:r>
            <a:r>
              <a:rPr lang="en-US" sz="2400" dirty="0">
                <a:solidFill>
                  <a:schemeClr val="tx2"/>
                </a:solidFill>
              </a:rPr>
              <a:t>-release</a:t>
            </a:r>
            <a:br>
              <a:rPr lang="en-US" sz="2400" dirty="0">
                <a:solidFill>
                  <a:schemeClr val="tx2"/>
                </a:solidFill>
              </a:rPr>
            </a:br>
            <a:br>
              <a:rPr lang="en-US" sz="2400" dirty="0">
                <a:solidFill>
                  <a:schemeClr val="tx2"/>
                </a:solidFill>
              </a:rPr>
            </a:br>
            <a:r>
              <a:rPr lang="en-US" sz="2400" dirty="0">
                <a:solidFill>
                  <a:schemeClr val="tx2"/>
                </a:solidFill>
              </a:rPr>
              <a:t>curl -</a:t>
            </a:r>
            <a:r>
              <a:rPr lang="en-US" sz="2400" dirty="0" err="1">
                <a:solidFill>
                  <a:schemeClr val="tx2"/>
                </a:solidFill>
              </a:rPr>
              <a:t>fsSL</a:t>
            </a:r>
            <a:r>
              <a:rPr lang="en-US" sz="2400" dirty="0">
                <a:solidFill>
                  <a:schemeClr val="tx2"/>
                </a:solidFill>
              </a:rPr>
              <a:t> https://download.docker.com/linux/ubuntu/gpg | </a:t>
            </a:r>
            <a:r>
              <a:rPr lang="en-US" sz="2400" dirty="0" err="1">
                <a:solidFill>
                  <a:schemeClr val="tx2"/>
                </a:solidFill>
              </a:rPr>
              <a:t>sudo</a:t>
            </a:r>
            <a:r>
              <a:rPr lang="en-US" sz="2400" dirty="0">
                <a:solidFill>
                  <a:schemeClr val="tx2"/>
                </a:solidFill>
              </a:rPr>
              <a:t> </a:t>
            </a:r>
            <a:r>
              <a:rPr lang="en-US" sz="2400" dirty="0" err="1">
                <a:solidFill>
                  <a:schemeClr val="tx2"/>
                </a:solidFill>
              </a:rPr>
              <a:t>gpg</a:t>
            </a:r>
            <a:r>
              <a:rPr lang="en-US" sz="2400" dirty="0">
                <a:solidFill>
                  <a:schemeClr val="tx2"/>
                </a:solidFill>
              </a:rPr>
              <a:t> --</a:t>
            </a:r>
            <a:r>
              <a:rPr lang="en-US" sz="2400" dirty="0" err="1">
                <a:solidFill>
                  <a:schemeClr val="tx2"/>
                </a:solidFill>
              </a:rPr>
              <a:t>dearmor</a:t>
            </a:r>
            <a:r>
              <a:rPr lang="en-US" sz="2400" dirty="0">
                <a:solidFill>
                  <a:schemeClr val="tx2"/>
                </a:solidFill>
              </a:rPr>
              <a:t> -o /</a:t>
            </a:r>
            <a:r>
              <a:rPr lang="en-US" sz="2400" dirty="0" err="1">
                <a:solidFill>
                  <a:schemeClr val="tx2"/>
                </a:solidFill>
              </a:rPr>
              <a:t>usr</a:t>
            </a:r>
            <a:r>
              <a:rPr lang="en-US" sz="2400" dirty="0">
                <a:solidFill>
                  <a:schemeClr val="tx2"/>
                </a:solidFill>
              </a:rPr>
              <a:t>/share/keyrings/docker-archive-</a:t>
            </a:r>
            <a:r>
              <a:rPr lang="en-US" sz="2400" dirty="0" err="1">
                <a:solidFill>
                  <a:schemeClr val="tx2"/>
                </a:solidFill>
              </a:rPr>
              <a:t>keyring.gpg</a:t>
            </a:r>
            <a:br>
              <a:rPr lang="en-US" sz="2400" dirty="0">
                <a:solidFill>
                  <a:schemeClr val="tx2"/>
                </a:solidFill>
              </a:rPr>
            </a:br>
            <a:br>
              <a:rPr lang="en-US" sz="2400" dirty="0">
                <a:solidFill>
                  <a:schemeClr val="tx2"/>
                </a:solidFill>
              </a:rPr>
            </a:br>
            <a:r>
              <a:rPr lang="en-US" sz="2400" dirty="0">
                <a:solidFill>
                  <a:schemeClr val="tx2"/>
                </a:solidFill>
              </a:rPr>
              <a:t>echo "deb [arch=$(</a:t>
            </a:r>
            <a:r>
              <a:rPr lang="en-US" sz="2400" dirty="0" err="1">
                <a:solidFill>
                  <a:schemeClr val="tx2"/>
                </a:solidFill>
              </a:rPr>
              <a:t>dpkg</a:t>
            </a:r>
            <a:r>
              <a:rPr lang="en-US" sz="2400" dirty="0">
                <a:solidFill>
                  <a:schemeClr val="tx2"/>
                </a:solidFill>
              </a:rPr>
              <a:t> --print-architecture) signed-by=/</a:t>
            </a:r>
            <a:r>
              <a:rPr lang="en-US" sz="2400" dirty="0" err="1">
                <a:solidFill>
                  <a:schemeClr val="tx2"/>
                </a:solidFill>
              </a:rPr>
              <a:t>usr</a:t>
            </a:r>
            <a:r>
              <a:rPr lang="en-US" sz="2400" dirty="0">
                <a:solidFill>
                  <a:schemeClr val="tx2"/>
                </a:solidFill>
              </a:rPr>
              <a:t>/share/keyrings/docker-archive-</a:t>
            </a:r>
            <a:r>
              <a:rPr lang="en-US" sz="2400" dirty="0" err="1">
                <a:solidFill>
                  <a:schemeClr val="tx2"/>
                </a:solidFill>
              </a:rPr>
              <a:t>keyring.gpg</a:t>
            </a:r>
            <a:r>
              <a:rPr lang="en-US" sz="2400" dirty="0">
                <a:solidFill>
                  <a:schemeClr val="tx2"/>
                </a:solidFill>
              </a:rPr>
              <a:t>] https://download.docker.com/linux/ubuntu $(</a:t>
            </a:r>
            <a:r>
              <a:rPr lang="en-US" sz="2400" dirty="0" err="1">
                <a:solidFill>
                  <a:schemeClr val="tx2"/>
                </a:solidFill>
              </a:rPr>
              <a:t>lsb_release</a:t>
            </a:r>
            <a:r>
              <a:rPr lang="en-US" sz="2400" dirty="0">
                <a:solidFill>
                  <a:schemeClr val="tx2"/>
                </a:solidFill>
              </a:rPr>
              <a:t> -cs) stable" | </a:t>
            </a:r>
            <a:r>
              <a:rPr lang="en-US" sz="2400" dirty="0" err="1">
                <a:solidFill>
                  <a:schemeClr val="tx2"/>
                </a:solidFill>
              </a:rPr>
              <a:t>sudo</a:t>
            </a:r>
            <a:r>
              <a:rPr lang="en-US" sz="2400" dirty="0">
                <a:solidFill>
                  <a:schemeClr val="tx2"/>
                </a:solidFill>
              </a:rPr>
              <a:t> tee /</a:t>
            </a:r>
            <a:r>
              <a:rPr lang="en-US" sz="2400" dirty="0" err="1">
                <a:solidFill>
                  <a:schemeClr val="tx2"/>
                </a:solidFill>
              </a:rPr>
              <a:t>etc</a:t>
            </a:r>
            <a:r>
              <a:rPr lang="en-US" sz="2400" dirty="0">
                <a:solidFill>
                  <a:schemeClr val="tx2"/>
                </a:solidFill>
              </a:rPr>
              <a:t>/apt/</a:t>
            </a:r>
            <a:r>
              <a:rPr lang="en-US" sz="2400" dirty="0" err="1">
                <a:solidFill>
                  <a:schemeClr val="tx2"/>
                </a:solidFill>
              </a:rPr>
              <a:t>sources.list.d</a:t>
            </a:r>
            <a:r>
              <a:rPr lang="en-US" sz="2400" dirty="0">
                <a:solidFill>
                  <a:schemeClr val="tx2"/>
                </a:solidFill>
              </a:rPr>
              <a:t>/</a:t>
            </a:r>
            <a:r>
              <a:rPr lang="en-US" sz="2400" dirty="0" err="1">
                <a:solidFill>
                  <a:schemeClr val="tx2"/>
                </a:solidFill>
              </a:rPr>
              <a:t>docker.list</a:t>
            </a:r>
            <a:r>
              <a:rPr lang="en-US" sz="2400" dirty="0">
                <a:solidFill>
                  <a:schemeClr val="tx2"/>
                </a:solidFill>
              </a:rPr>
              <a:t> &gt; /dev/null</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apt-get update</a:t>
            </a:r>
            <a:br>
              <a:rPr lang="en-US" sz="2400" dirty="0">
                <a:solidFill>
                  <a:schemeClr val="tx2"/>
                </a:solidFill>
              </a:rPr>
            </a:br>
            <a:br>
              <a:rPr lang="en-US" sz="2400" dirty="0">
                <a:solidFill>
                  <a:schemeClr val="tx2"/>
                </a:solidFill>
              </a:rPr>
            </a:br>
            <a:r>
              <a:rPr lang="en-US" sz="2400" dirty="0" err="1">
                <a:solidFill>
                  <a:schemeClr val="tx2"/>
                </a:solidFill>
              </a:rPr>
              <a:t>sudo</a:t>
            </a:r>
            <a:r>
              <a:rPr lang="en-US" sz="2400" dirty="0">
                <a:solidFill>
                  <a:schemeClr val="tx2"/>
                </a:solidFill>
              </a:rPr>
              <a:t> apt-get install docker-</a:t>
            </a:r>
            <a:r>
              <a:rPr lang="en-US" sz="2400" dirty="0" err="1">
                <a:solidFill>
                  <a:schemeClr val="tx2"/>
                </a:solidFill>
              </a:rPr>
              <a:t>ce</a:t>
            </a:r>
            <a:r>
              <a:rPr lang="en-US" sz="2400" dirty="0">
                <a:solidFill>
                  <a:schemeClr val="tx2"/>
                </a:solidFill>
              </a:rPr>
              <a:t> docker-</a:t>
            </a:r>
            <a:r>
              <a:rPr lang="en-US" sz="2400" dirty="0" err="1">
                <a:solidFill>
                  <a:schemeClr val="tx2"/>
                </a:solidFill>
              </a:rPr>
              <a:t>ce</a:t>
            </a:r>
            <a:r>
              <a:rPr lang="en-US" sz="2400" dirty="0">
                <a:solidFill>
                  <a:schemeClr val="tx2"/>
                </a:solidFill>
              </a:rPr>
              <a:t>-cli containerd.io docker-compose-plugin</a:t>
            </a:r>
            <a:br>
              <a:rPr lang="en-US" sz="2400" dirty="0">
                <a:solidFill>
                  <a:schemeClr val="tx2"/>
                </a:solidFill>
              </a:rPr>
            </a:br>
            <a:br>
              <a:rPr lang="en-US" sz="2400" dirty="0">
                <a:solidFill>
                  <a:schemeClr val="tx2"/>
                </a:solidFill>
              </a:rPr>
            </a:br>
            <a:r>
              <a:rPr lang="en-US" sz="2400" dirty="0">
                <a:solidFill>
                  <a:schemeClr val="tx2"/>
                </a:solidFill>
              </a:rPr>
              <a:t>docker --version</a:t>
            </a:r>
            <a:endParaRPr lang="en-US" sz="2200" dirty="0">
              <a:solidFill>
                <a:schemeClr val="accent1">
                  <a:lumMod val="75000"/>
                </a:schemeClr>
              </a:solidFill>
            </a:endParaRPr>
          </a:p>
        </p:txBody>
      </p:sp>
      <p:sp>
        <p:nvSpPr>
          <p:cNvPr id="3" name="Subtitle 2">
            <a:extLst>
              <a:ext uri="{FF2B5EF4-FFF2-40B4-BE49-F238E27FC236}">
                <a16:creationId xmlns:a16="http://schemas.microsoft.com/office/drawing/2014/main" id="{7C2FDEE0-3607-49C7-92E9-93809F776534}"/>
              </a:ext>
            </a:extLst>
          </p:cNvPr>
          <p:cNvSpPr>
            <a:spLocks noGrp="1"/>
          </p:cNvSpPr>
          <p:nvPr>
            <p:ph type="subTitle" idx="1"/>
          </p:nvPr>
        </p:nvSpPr>
        <p:spPr>
          <a:xfrm>
            <a:off x="359596" y="161818"/>
            <a:ext cx="4913663" cy="557374"/>
          </a:xfrm>
        </p:spPr>
        <p:txBody>
          <a:bodyPr anchor="b">
            <a:normAutofit/>
          </a:bodyPr>
          <a:lstStyle/>
          <a:p>
            <a:pPr algn="l"/>
            <a:r>
              <a:rPr lang="en-US" sz="2800" dirty="0">
                <a:solidFill>
                  <a:srgbClr val="FF0000"/>
                </a:solidFill>
              </a:rPr>
              <a:t>Docker Installation in ubuntu  </a:t>
            </a: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42408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8B0B-59B9-4BA3-8A93-9A9D34701BA2}"/>
              </a:ext>
            </a:extLst>
          </p:cNvPr>
          <p:cNvSpPr>
            <a:spLocks noGrp="1"/>
          </p:cNvSpPr>
          <p:nvPr>
            <p:ph type="ctrTitle"/>
          </p:nvPr>
        </p:nvSpPr>
        <p:spPr>
          <a:xfrm>
            <a:off x="236306" y="846156"/>
            <a:ext cx="11160352" cy="5585466"/>
          </a:xfrm>
        </p:spPr>
        <p:txBody>
          <a:bodyPr anchor="t">
            <a:normAutofit fontScale="90000"/>
          </a:bodyPr>
          <a:lstStyle/>
          <a:p>
            <a:pPr algn="l"/>
            <a:r>
              <a:rPr lang="en-US" sz="2200" dirty="0">
                <a:solidFill>
                  <a:srgbClr val="00B050"/>
                </a:solidFill>
              </a:rPr>
              <a:t>docker </a:t>
            </a:r>
            <a:r>
              <a:rPr lang="en-US" sz="2200" dirty="0">
                <a:solidFill>
                  <a:schemeClr val="accent1">
                    <a:lumMod val="75000"/>
                  </a:schemeClr>
                </a:solidFill>
              </a:rPr>
              <a:t>-&gt; list all the docker commands</a:t>
            </a:r>
            <a:br>
              <a:rPr lang="en-US" sz="2200" dirty="0">
                <a:solidFill>
                  <a:schemeClr val="accent1">
                    <a:lumMod val="75000"/>
                  </a:schemeClr>
                </a:solidFill>
              </a:rPr>
            </a:br>
            <a:br>
              <a:rPr lang="en-US" sz="2200" dirty="0">
                <a:solidFill>
                  <a:schemeClr val="accent1">
                    <a:lumMod val="75000"/>
                  </a:schemeClr>
                </a:solidFill>
              </a:rPr>
            </a:br>
            <a:r>
              <a:rPr lang="en-US" sz="2200" dirty="0">
                <a:solidFill>
                  <a:srgbClr val="00B050"/>
                </a:solidFill>
              </a:rPr>
              <a:t>docker --version</a:t>
            </a:r>
            <a:br>
              <a:rPr lang="en-US" sz="2200" dirty="0">
                <a:solidFill>
                  <a:schemeClr val="accent1">
                    <a:lumMod val="75000"/>
                  </a:schemeClr>
                </a:solidFill>
              </a:rPr>
            </a:br>
            <a:br>
              <a:rPr lang="en-US" sz="2200" dirty="0">
                <a:solidFill>
                  <a:schemeClr val="accent1">
                    <a:lumMod val="75000"/>
                  </a:schemeClr>
                </a:solidFill>
              </a:rPr>
            </a:br>
            <a:r>
              <a:rPr lang="en-US" sz="2200" dirty="0">
                <a:solidFill>
                  <a:srgbClr val="00B050"/>
                </a:solidFill>
              </a:rPr>
              <a:t>service docker status </a:t>
            </a:r>
            <a:r>
              <a:rPr lang="en-US" sz="2200" dirty="0">
                <a:solidFill>
                  <a:schemeClr val="accent1">
                    <a:lumMod val="75000"/>
                  </a:schemeClr>
                </a:solidFill>
              </a:rPr>
              <a:t>-&gt; to check status of docker </a:t>
            </a:r>
            <a:br>
              <a:rPr lang="en-US" sz="2200" dirty="0">
                <a:solidFill>
                  <a:schemeClr val="accent1">
                    <a:lumMod val="75000"/>
                  </a:schemeClr>
                </a:solidFill>
              </a:rPr>
            </a:br>
            <a:br>
              <a:rPr lang="en-US" sz="2200" dirty="0">
                <a:solidFill>
                  <a:srgbClr val="00B050"/>
                </a:solidFill>
              </a:rPr>
            </a:br>
            <a:r>
              <a:rPr lang="en-US" sz="2200" dirty="0">
                <a:solidFill>
                  <a:srgbClr val="00B050"/>
                </a:solidFill>
              </a:rPr>
              <a:t>service docker start </a:t>
            </a:r>
            <a:r>
              <a:rPr lang="en-US" sz="2200" dirty="0">
                <a:solidFill>
                  <a:schemeClr val="accent1">
                    <a:lumMod val="75000"/>
                  </a:schemeClr>
                </a:solidFill>
              </a:rPr>
              <a:t>-&gt;  to start the docker</a:t>
            </a:r>
            <a:br>
              <a:rPr lang="en-US" sz="2200" dirty="0">
                <a:solidFill>
                  <a:schemeClr val="accent1">
                    <a:lumMod val="75000"/>
                  </a:schemeClr>
                </a:solidFill>
              </a:rPr>
            </a:br>
            <a:br>
              <a:rPr lang="en-US" sz="2200" dirty="0">
                <a:solidFill>
                  <a:schemeClr val="accent1">
                    <a:lumMod val="75000"/>
                  </a:schemeClr>
                </a:solidFill>
              </a:rPr>
            </a:br>
            <a:r>
              <a:rPr lang="en-US" sz="2200" dirty="0">
                <a:solidFill>
                  <a:srgbClr val="00B050"/>
                </a:solidFill>
              </a:rPr>
              <a:t>docker pull openjdk </a:t>
            </a:r>
            <a:r>
              <a:rPr lang="en-US" sz="2200" dirty="0">
                <a:solidFill>
                  <a:schemeClr val="accent1">
                    <a:lumMod val="75000"/>
                  </a:schemeClr>
                </a:solidFill>
              </a:rPr>
              <a:t>-&gt; download from </a:t>
            </a:r>
            <a:r>
              <a:rPr lang="en-US" sz="2200" dirty="0">
                <a:solidFill>
                  <a:schemeClr val="accent1">
                    <a:lumMod val="75000"/>
                  </a:schemeClr>
                </a:solidFill>
                <a:hlinkClick r:id="rId2"/>
              </a:rPr>
              <a:t>https://hub.docker.com/_/openjdk</a:t>
            </a:r>
            <a:br>
              <a:rPr lang="en-US" sz="2200" dirty="0">
                <a:solidFill>
                  <a:schemeClr val="accent1">
                    <a:lumMod val="75000"/>
                  </a:schemeClr>
                </a:solidFill>
              </a:rPr>
            </a:br>
            <a:r>
              <a:rPr lang="en-US" sz="2200" dirty="0">
                <a:solidFill>
                  <a:srgbClr val="00B050"/>
                </a:solidFill>
              </a:rPr>
              <a:t>docker pull hello-world </a:t>
            </a:r>
            <a:r>
              <a:rPr lang="en-US" sz="2200" dirty="0">
                <a:solidFill>
                  <a:schemeClr val="accent1">
                    <a:lumMod val="75000"/>
                  </a:schemeClr>
                </a:solidFill>
              </a:rPr>
              <a:t>-&gt; download from </a:t>
            </a:r>
            <a:r>
              <a:rPr lang="en-US" sz="2200" dirty="0">
                <a:solidFill>
                  <a:schemeClr val="accent1">
                    <a:lumMod val="75000"/>
                  </a:schemeClr>
                </a:solidFill>
                <a:hlinkClick r:id="rId3"/>
              </a:rPr>
              <a:t>https://hub.docker.com/_/hello-world</a:t>
            </a:r>
            <a:r>
              <a:rPr lang="en-US" sz="2200" dirty="0">
                <a:solidFill>
                  <a:schemeClr val="accent1">
                    <a:lumMod val="75000"/>
                  </a:schemeClr>
                </a:solidFill>
              </a:rPr>
              <a:t> </a:t>
            </a:r>
            <a:br>
              <a:rPr lang="en-US" sz="2200" dirty="0">
                <a:solidFill>
                  <a:schemeClr val="accent1">
                    <a:lumMod val="75000"/>
                  </a:schemeClr>
                </a:solidFill>
              </a:rPr>
            </a:br>
            <a:br>
              <a:rPr lang="en-US" sz="2200" dirty="0">
                <a:solidFill>
                  <a:schemeClr val="accent1">
                    <a:lumMod val="75000"/>
                  </a:schemeClr>
                </a:solidFill>
              </a:rPr>
            </a:br>
            <a:r>
              <a:rPr lang="en-US" sz="2200" dirty="0">
                <a:solidFill>
                  <a:schemeClr val="accent1">
                    <a:lumMod val="75000"/>
                  </a:schemeClr>
                </a:solidFill>
              </a:rPr>
              <a:t>docker image history openjdk</a:t>
            </a:r>
            <a:br>
              <a:rPr lang="en-US" sz="2200" dirty="0">
                <a:solidFill>
                  <a:schemeClr val="accent1">
                    <a:lumMod val="75000"/>
                  </a:schemeClr>
                </a:solidFill>
              </a:rPr>
            </a:br>
            <a:br>
              <a:rPr lang="en-US" sz="2200" dirty="0">
                <a:solidFill>
                  <a:srgbClr val="00B050"/>
                </a:solidFill>
              </a:rPr>
            </a:br>
            <a:r>
              <a:rPr lang="en-US" sz="2200" dirty="0">
                <a:solidFill>
                  <a:srgbClr val="00B050"/>
                </a:solidFill>
              </a:rPr>
              <a:t>docker image list </a:t>
            </a:r>
            <a:r>
              <a:rPr lang="en-US" sz="2200" dirty="0">
                <a:solidFill>
                  <a:schemeClr val="accent1">
                    <a:lumMod val="75000"/>
                  </a:schemeClr>
                </a:solidFill>
              </a:rPr>
              <a:t>-&gt; list all the docker images in below format</a:t>
            </a:r>
            <a:br>
              <a:rPr lang="en-US" sz="2200" dirty="0">
                <a:solidFill>
                  <a:schemeClr val="accent1">
                    <a:lumMod val="75000"/>
                  </a:schemeClr>
                </a:solidFill>
              </a:rPr>
            </a:br>
            <a:r>
              <a:rPr lang="en-US" sz="2000" dirty="0"/>
              <a:t>REPOSITORY    TAG       IMAGE ID       CREATED        SIZE</a:t>
            </a:r>
            <a:br>
              <a:rPr lang="en-US" sz="2000" dirty="0"/>
            </a:br>
            <a:r>
              <a:rPr lang="en-US" sz="2000" dirty="0"/>
              <a:t>openjdk       latest    5e28ba2b4cdb   6 days ago     471MB</a:t>
            </a:r>
            <a:br>
              <a:rPr lang="en-US" sz="2000" dirty="0"/>
            </a:br>
            <a:r>
              <a:rPr lang="en-US" sz="2000" dirty="0"/>
              <a:t>hello-world   latest    feb5d9fea6a5   7 months ago   13.3kB</a:t>
            </a:r>
            <a:br>
              <a:rPr lang="en-US" sz="2000" dirty="0"/>
            </a:br>
            <a:br>
              <a:rPr lang="en-US" sz="2200" dirty="0">
                <a:solidFill>
                  <a:srgbClr val="00B050"/>
                </a:solidFill>
              </a:rPr>
            </a:br>
            <a:r>
              <a:rPr lang="en-US" sz="2200" dirty="0">
                <a:solidFill>
                  <a:srgbClr val="00B050"/>
                </a:solidFill>
              </a:rPr>
              <a:t>docker run hello-world </a:t>
            </a:r>
            <a:r>
              <a:rPr lang="en-US" sz="2200" dirty="0">
                <a:solidFill>
                  <a:schemeClr val="accent1">
                    <a:lumMod val="75000"/>
                  </a:schemeClr>
                </a:solidFill>
              </a:rPr>
              <a:t>-&gt; Verify your docker image pulled from docker hub (hello-world)</a:t>
            </a:r>
            <a:br>
              <a:rPr lang="en-US" sz="2200" dirty="0">
                <a:solidFill>
                  <a:schemeClr val="accent1">
                    <a:lumMod val="75000"/>
                  </a:schemeClr>
                </a:solidFill>
              </a:rPr>
            </a:br>
            <a:br>
              <a:rPr lang="en-US" sz="2200" dirty="0">
                <a:solidFill>
                  <a:schemeClr val="accent1">
                    <a:lumMod val="75000"/>
                  </a:schemeClr>
                </a:solidFill>
              </a:rPr>
            </a:br>
            <a:br>
              <a:rPr lang="en-US" sz="2200" dirty="0">
                <a:solidFill>
                  <a:srgbClr val="00B050"/>
                </a:solidFill>
              </a:rPr>
            </a:br>
            <a:br>
              <a:rPr lang="en-US" sz="2200" dirty="0"/>
            </a:br>
            <a:br>
              <a:rPr lang="en-US" sz="2200" dirty="0"/>
            </a:br>
            <a:br>
              <a:rPr lang="en-US" sz="2200" dirty="0"/>
            </a:br>
            <a:br>
              <a:rPr lang="en-US" sz="2200" dirty="0"/>
            </a:br>
            <a:br>
              <a:rPr lang="en-US" sz="2200" dirty="0"/>
            </a:br>
            <a:br>
              <a:rPr lang="en-US" sz="2200" dirty="0"/>
            </a:br>
            <a:br>
              <a:rPr lang="en-US" sz="2200" dirty="0"/>
            </a:br>
            <a:endParaRPr lang="en-US" sz="2200" dirty="0"/>
          </a:p>
        </p:txBody>
      </p:sp>
      <p:sp>
        <p:nvSpPr>
          <p:cNvPr id="3" name="Subtitle 2">
            <a:extLst>
              <a:ext uri="{FF2B5EF4-FFF2-40B4-BE49-F238E27FC236}">
                <a16:creationId xmlns:a16="http://schemas.microsoft.com/office/drawing/2014/main" id="{7C2FDEE0-3607-49C7-92E9-93809F776534}"/>
              </a:ext>
            </a:extLst>
          </p:cNvPr>
          <p:cNvSpPr>
            <a:spLocks noGrp="1"/>
          </p:cNvSpPr>
          <p:nvPr>
            <p:ph type="subTitle" idx="1"/>
          </p:nvPr>
        </p:nvSpPr>
        <p:spPr>
          <a:xfrm>
            <a:off x="359596" y="161818"/>
            <a:ext cx="4913663" cy="557374"/>
          </a:xfrm>
        </p:spPr>
        <p:txBody>
          <a:bodyPr anchor="b">
            <a:normAutofit/>
          </a:bodyPr>
          <a:lstStyle/>
          <a:p>
            <a:pPr algn="l"/>
            <a:r>
              <a:rPr lang="en-US" sz="2800" dirty="0">
                <a:solidFill>
                  <a:srgbClr val="FF0000"/>
                </a:solidFill>
              </a:rPr>
              <a:t>Docker Commands</a:t>
            </a: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654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58B0B-59B9-4BA3-8A93-9A9D34701BA2}"/>
              </a:ext>
            </a:extLst>
          </p:cNvPr>
          <p:cNvSpPr>
            <a:spLocks noGrp="1"/>
          </p:cNvSpPr>
          <p:nvPr>
            <p:ph type="ctrTitle"/>
          </p:nvPr>
        </p:nvSpPr>
        <p:spPr>
          <a:xfrm>
            <a:off x="236306" y="846156"/>
            <a:ext cx="11160352" cy="5585466"/>
          </a:xfrm>
        </p:spPr>
        <p:txBody>
          <a:bodyPr anchor="t">
            <a:normAutofit fontScale="90000"/>
          </a:bodyPr>
          <a:lstStyle/>
          <a:p>
            <a:pPr algn="l"/>
            <a:r>
              <a:rPr lang="en-US" sz="2200" dirty="0">
                <a:solidFill>
                  <a:srgbClr val="00B050"/>
                </a:solidFill>
              </a:rPr>
              <a:t>docker login -&gt; </a:t>
            </a:r>
            <a:r>
              <a:rPr lang="en-US" sz="2200" dirty="0">
                <a:solidFill>
                  <a:schemeClr val="accent1">
                    <a:lumMod val="75000"/>
                  </a:schemeClr>
                </a:solidFill>
              </a:rPr>
              <a:t>In putty, login to docker using docker hub credentials </a:t>
            </a:r>
            <a:br>
              <a:rPr lang="en-US" sz="2200" dirty="0">
                <a:solidFill>
                  <a:srgbClr val="00B050"/>
                </a:solidFill>
              </a:rPr>
            </a:br>
            <a:r>
              <a:rPr lang="en-US" sz="2200" dirty="0">
                <a:solidFill>
                  <a:srgbClr val="FF0000"/>
                </a:solidFill>
              </a:rPr>
              <a:t>-&gt; </a:t>
            </a:r>
            <a:r>
              <a:rPr lang="en-US" sz="2200" dirty="0">
                <a:solidFill>
                  <a:schemeClr val="accent1">
                    <a:lumMod val="75000"/>
                  </a:schemeClr>
                </a:solidFill>
              </a:rPr>
              <a:t>Enter the username &amp; password</a:t>
            </a:r>
            <a:br>
              <a:rPr lang="en-US" sz="2200" dirty="0">
                <a:solidFill>
                  <a:schemeClr val="accent1">
                    <a:lumMod val="75000"/>
                  </a:schemeClr>
                </a:solidFill>
              </a:rPr>
            </a:br>
            <a:br>
              <a:rPr lang="en-US" sz="2200" dirty="0">
                <a:solidFill>
                  <a:srgbClr val="00B050"/>
                </a:solidFill>
              </a:rPr>
            </a:br>
            <a:r>
              <a:rPr lang="en-US" sz="2200" dirty="0">
                <a:solidFill>
                  <a:srgbClr val="00B050"/>
                </a:solidFill>
              </a:rPr>
              <a:t>docker ps -a </a:t>
            </a:r>
            <a:br>
              <a:rPr lang="en-US" sz="2200" dirty="0">
                <a:solidFill>
                  <a:srgbClr val="00B050"/>
                </a:solidFill>
              </a:rPr>
            </a:br>
            <a:r>
              <a:rPr lang="en-US" sz="2200" dirty="0"/>
              <a:t>CONTAINER ID   IMAGE         COMMAND    CREATED         STATUS                     PORTS     NAMES</a:t>
            </a:r>
            <a:br>
              <a:rPr lang="en-US" sz="2200" dirty="0"/>
            </a:br>
            <a:r>
              <a:rPr lang="en-US" sz="2200" dirty="0"/>
              <a:t>078588a7d62c   hello-world   "/hello"   4 minutes ago   Exited (0) 4 minutes ago             </a:t>
            </a:r>
            <a:r>
              <a:rPr lang="en-US" sz="2200" dirty="0" err="1"/>
              <a:t>wizardly_Sutherland</a:t>
            </a:r>
            <a:br>
              <a:rPr lang="en-US" sz="2200" dirty="0"/>
            </a:br>
            <a:br>
              <a:rPr lang="en-US" sz="2200" dirty="0">
                <a:solidFill>
                  <a:srgbClr val="00B050"/>
                </a:solidFill>
              </a:rPr>
            </a:br>
            <a:r>
              <a:rPr lang="en-US" sz="2200" dirty="0">
                <a:solidFill>
                  <a:srgbClr val="00B050"/>
                </a:solidFill>
              </a:rPr>
              <a:t>docker tag feb5d9fea6a5 rvignesh611/first_app:1.0</a:t>
            </a:r>
            <a:br>
              <a:rPr lang="en-US" sz="2200" dirty="0">
                <a:solidFill>
                  <a:srgbClr val="00B050"/>
                </a:solidFill>
              </a:rPr>
            </a:br>
            <a:r>
              <a:rPr lang="en-US" sz="2200" dirty="0"/>
              <a:t>REPOSITORY              TAG       IMAGE ID       CREATED        SIZE</a:t>
            </a:r>
            <a:br>
              <a:rPr lang="en-US" sz="2200" dirty="0"/>
            </a:br>
            <a:r>
              <a:rPr lang="en-US" sz="2200" dirty="0"/>
              <a:t>openjdk                 latest    5e28ba2b4cdb   6 days ago     471MB</a:t>
            </a:r>
            <a:br>
              <a:rPr lang="en-US" sz="2200" dirty="0"/>
            </a:br>
            <a:r>
              <a:rPr lang="en-US" sz="2200" dirty="0"/>
              <a:t>hello-world             latest    feb5d9fea6a5   7 months ago   13.3kB</a:t>
            </a:r>
            <a:br>
              <a:rPr lang="en-US" sz="2200" dirty="0"/>
            </a:br>
            <a:r>
              <a:rPr lang="en-US" sz="2200" dirty="0"/>
              <a:t>rvignesh611/</a:t>
            </a:r>
            <a:r>
              <a:rPr lang="en-US" sz="2200" dirty="0" err="1"/>
              <a:t>first_app</a:t>
            </a:r>
            <a:r>
              <a:rPr lang="en-US" sz="2200" dirty="0"/>
              <a:t>   1.0       feb5d9fea6a5   7 months ago   13.3kB</a:t>
            </a:r>
            <a:br>
              <a:rPr lang="en-US" sz="2200" dirty="0">
                <a:solidFill>
                  <a:srgbClr val="00B050"/>
                </a:solidFill>
              </a:rPr>
            </a:br>
            <a:br>
              <a:rPr lang="en-US" sz="2200" dirty="0">
                <a:solidFill>
                  <a:srgbClr val="00B050"/>
                </a:solidFill>
              </a:rPr>
            </a:br>
            <a:r>
              <a:rPr lang="en-US" sz="2200" dirty="0">
                <a:solidFill>
                  <a:srgbClr val="00B0F0"/>
                </a:solidFill>
              </a:rPr>
              <a:t>feb5d9fea6a5</a:t>
            </a:r>
            <a:r>
              <a:rPr lang="en-US" sz="2200" dirty="0">
                <a:solidFill>
                  <a:srgbClr val="00B050"/>
                </a:solidFill>
              </a:rPr>
              <a:t>  </a:t>
            </a:r>
            <a:r>
              <a:rPr lang="en-US" sz="2200" dirty="0"/>
              <a:t>-&gt; Image id</a:t>
            </a:r>
            <a:br>
              <a:rPr lang="en-US" sz="2200" dirty="0">
                <a:solidFill>
                  <a:srgbClr val="00B050"/>
                </a:solidFill>
              </a:rPr>
            </a:br>
            <a:r>
              <a:rPr lang="en-US" sz="2200" dirty="0">
                <a:solidFill>
                  <a:srgbClr val="00B0F0"/>
                </a:solidFill>
              </a:rPr>
              <a:t>rvignesh611</a:t>
            </a:r>
            <a:r>
              <a:rPr lang="en-US" sz="2200" dirty="0">
                <a:solidFill>
                  <a:srgbClr val="00B050"/>
                </a:solidFill>
              </a:rPr>
              <a:t> </a:t>
            </a:r>
            <a:r>
              <a:rPr lang="en-US" sz="2200" dirty="0"/>
              <a:t>-&gt; your docker hub login id</a:t>
            </a:r>
            <a:br>
              <a:rPr lang="en-US" sz="2200" dirty="0">
                <a:solidFill>
                  <a:srgbClr val="00B050"/>
                </a:solidFill>
              </a:rPr>
            </a:br>
            <a:r>
              <a:rPr lang="en-US" sz="2200" dirty="0" err="1">
                <a:solidFill>
                  <a:srgbClr val="00B0F0"/>
                </a:solidFill>
              </a:rPr>
              <a:t>first_app</a:t>
            </a:r>
            <a:r>
              <a:rPr lang="en-US" sz="2200" dirty="0">
                <a:solidFill>
                  <a:srgbClr val="00B0F0"/>
                </a:solidFill>
              </a:rPr>
              <a:t> </a:t>
            </a:r>
            <a:r>
              <a:rPr lang="en-US" sz="2200" dirty="0"/>
              <a:t>-&gt; your repo name</a:t>
            </a:r>
            <a:br>
              <a:rPr lang="en-US" sz="2200" dirty="0"/>
            </a:br>
            <a:r>
              <a:rPr lang="en-US" sz="2200" dirty="0">
                <a:solidFill>
                  <a:srgbClr val="00B0F0"/>
                </a:solidFill>
              </a:rPr>
              <a:t>1.0 </a:t>
            </a:r>
            <a:r>
              <a:rPr lang="en-US" sz="2200" dirty="0"/>
              <a:t>-&gt; version for our image</a:t>
            </a:r>
            <a:br>
              <a:rPr lang="en-US" sz="2200" dirty="0"/>
            </a:br>
            <a:br>
              <a:rPr lang="en-US" sz="2200" dirty="0"/>
            </a:br>
            <a:r>
              <a:rPr lang="en-US" sz="2200" dirty="0">
                <a:solidFill>
                  <a:srgbClr val="00B050"/>
                </a:solidFill>
              </a:rPr>
              <a:t>docker push rvignesh611/first_app:1.0 </a:t>
            </a:r>
            <a:r>
              <a:rPr lang="en-US" sz="2200" dirty="0"/>
              <a:t>-&gt; Image will be pushed to your repo</a:t>
            </a:r>
            <a:br>
              <a:rPr lang="en-US" sz="2200" dirty="0"/>
            </a:br>
            <a:br>
              <a:rPr lang="en-US" sz="2200" dirty="0"/>
            </a:br>
            <a:br>
              <a:rPr lang="en-US" sz="2200" dirty="0"/>
            </a:br>
            <a:br>
              <a:rPr lang="en-US" sz="2200" dirty="0"/>
            </a:br>
            <a:endParaRPr lang="en-US" sz="2200" dirty="0"/>
          </a:p>
        </p:txBody>
      </p:sp>
      <p:sp>
        <p:nvSpPr>
          <p:cNvPr id="3" name="Subtitle 2">
            <a:extLst>
              <a:ext uri="{FF2B5EF4-FFF2-40B4-BE49-F238E27FC236}">
                <a16:creationId xmlns:a16="http://schemas.microsoft.com/office/drawing/2014/main" id="{7C2FDEE0-3607-49C7-92E9-93809F776534}"/>
              </a:ext>
            </a:extLst>
          </p:cNvPr>
          <p:cNvSpPr>
            <a:spLocks noGrp="1"/>
          </p:cNvSpPr>
          <p:nvPr>
            <p:ph type="subTitle" idx="1"/>
          </p:nvPr>
        </p:nvSpPr>
        <p:spPr>
          <a:xfrm>
            <a:off x="359596" y="161818"/>
            <a:ext cx="10459092" cy="557374"/>
          </a:xfrm>
        </p:spPr>
        <p:txBody>
          <a:bodyPr anchor="b">
            <a:normAutofit/>
          </a:bodyPr>
          <a:lstStyle/>
          <a:p>
            <a:pPr algn="l"/>
            <a:r>
              <a:rPr lang="en-US" sz="2800" dirty="0">
                <a:solidFill>
                  <a:srgbClr val="FF0000"/>
                </a:solidFill>
              </a:rPr>
              <a:t>Docker Commands : Build &amp; Push to repo</a:t>
            </a: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3115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831</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(Body)</vt:lpstr>
      <vt:lpstr>Calibri Light</vt:lpstr>
      <vt:lpstr>Office Theme</vt:lpstr>
      <vt:lpstr>Rohit Vignesh 05/05/22</vt:lpstr>
      <vt:lpstr>Introduction  Docker Architecture  Docker Installation  Docker File creation  Docker commands</vt:lpstr>
      <vt:lpstr>Docker enables you to separate your applications from your infrastructure so you can deliver software quickly. It is lightweight and fast.  Containers are lightweight and contain everything needed to run the application, so you do not need to rely on what is currently installed on the host. Containers are Isolate the apps from each other.  We can run many containers simultaneously on a given host.  Containers are great for continuous integration and continuous delivery (CI/CD) workflows.  Containers can run on a developer’s local laptop, on physical or virtual machines in a data center, on cloud providers, or in a mixture of environments  Advantage of Docker : you can significantly reduce the delay between writing code and running it in production</vt:lpstr>
      <vt:lpstr>Docker uses a client-server architecture.  Docker client -&gt; When we use docker run command , the client sends these commands to Docker daemon  (dockerd).   Docker client and daemon communicate using a REST API, over UNIX sockets or a network interface  Docker daemon -&gt; building, running, and distributing your Docker containers.  Manages Docker objects such as images, containers, networks, and volumes.   Docker registries -&gt;  stores Docker images. Docker Hub is a public registry  https://hub.docker.com/    docker pull or docker run commands images are pulled from docker registry. docker push used to push your image to your registry.</vt:lpstr>
      <vt:lpstr>sudo yum install -y yum-utils device-mapper-persistent-data lvm2 -y  sudo yum-config-manager --add-repo https://download.docker.com/linux/centos/docker-ce.repo  sudo yum-config-manager --enable docker-ce-edge  sudo yum-config-manager --enable docker-ce-test  sudo yum install docker-ce -y  sudo systemctl start docker  sudo docker run hello-world  Docker Installation in Windows :  https://docs.docker.com/desktop/windows/install/</vt:lpstr>
      <vt:lpstr>sudo apt-get update  sudo apt-get install     ca-certificates     curl     gnupg     lsb-release  curl -fsSL https://download.docker.com/linux/ubuntu/gpg | sudo gpg --dearmor -o /usr/share/keyrings/docker-archive-keyring.gpg  echo "deb [arch=$(dpkg --print-architecture) signed-by=/usr/share/keyrings/docker-archive-keyring.gpg] https://download.docker.com/linux/ubuntu $(lsb_release -cs) stable" | sudo tee /etc/apt/sources.list.d/docker.list &gt; /dev/null  sudo apt-get update  sudo apt-get install docker-ce docker-ce-cli containerd.io docker-compose-plugin  docker --version</vt:lpstr>
      <vt:lpstr>docker -&gt; list all the docker commands  docker --version  service docker status -&gt; to check status of docker   service docker start -&gt;  to start the docker  docker pull openjdk -&gt; download from https://hub.docker.com/_/openjdk docker pull hello-world -&gt; download from https://hub.docker.com/_/hello-world   docker image history openjdk  docker image list -&gt; list all the docker images in below format REPOSITORY    TAG       IMAGE ID       CREATED        SIZE openjdk       latest    5e28ba2b4cdb   6 days ago     471MB hello-world   latest    feb5d9fea6a5   7 months ago   13.3kB  docker run hello-world -&gt; Verify your docker image pulled from docker hub (hello-world)          </vt:lpstr>
      <vt:lpstr>docker login -&gt; In putty, login to docker using docker hub credentials  -&gt; Enter the username &amp; password  docker ps -a  CONTAINER ID   IMAGE         COMMAND    CREATED         STATUS                     PORTS     NAMES 078588a7d62c   hello-world   "/hello"   4 minutes ago   Exited (0) 4 minutes ago             wizardly_Sutherland  docker tag feb5d9fea6a5 rvignesh611/first_app:1.0 REPOSITORY              TAG       IMAGE ID       CREATED        SIZE openjdk                 latest    5e28ba2b4cdb   6 days ago     471MB hello-world             latest    feb5d9fea6a5   7 months ago   13.3kB rvignesh611/first_app   1.0       feb5d9fea6a5   7 months ago   13.3kB  feb5d9fea6a5  -&gt; Image id rvignesh611 -&gt; your docker hub login id first_app -&gt; your repo name 1.0 -&gt; version for our image  docker push rvignesh611/first_app:1.0 -&gt; Image will be pushed to your repo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Rohit Vignesh</dc:title>
  <dc:creator>Vignesh S, Rohit</dc:creator>
  <cp:lastModifiedBy>Vignesh S, Rohit</cp:lastModifiedBy>
  <cp:revision>1</cp:revision>
  <dcterms:created xsi:type="dcterms:W3CDTF">2022-05-04T03:32:24Z</dcterms:created>
  <dcterms:modified xsi:type="dcterms:W3CDTF">2022-05-12T05:49:12Z</dcterms:modified>
</cp:coreProperties>
</file>